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5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316" r:id="rId11"/>
    <p:sldId id="329" r:id="rId12"/>
    <p:sldId id="300" r:id="rId13"/>
    <p:sldId id="269" r:id="rId14"/>
    <p:sldId id="270" r:id="rId15"/>
    <p:sldId id="295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71" r:id="rId34"/>
    <p:sldId id="301" r:id="rId35"/>
    <p:sldId id="302" r:id="rId36"/>
    <p:sldId id="304" r:id="rId37"/>
    <p:sldId id="305" r:id="rId38"/>
    <p:sldId id="306" r:id="rId39"/>
    <p:sldId id="307" r:id="rId40"/>
    <p:sldId id="311" r:id="rId41"/>
    <p:sldId id="308" r:id="rId42"/>
    <p:sldId id="348" r:id="rId43"/>
    <p:sldId id="273" r:id="rId44"/>
    <p:sldId id="309" r:id="rId45"/>
    <p:sldId id="310" r:id="rId46"/>
    <p:sldId id="312" r:id="rId47"/>
    <p:sldId id="313" r:id="rId48"/>
    <p:sldId id="3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297" r:id="rId74"/>
    <p:sldId id="350" r:id="rId75"/>
    <p:sldId id="351" r:id="rId76"/>
    <p:sldId id="355" r:id="rId77"/>
    <p:sldId id="352" r:id="rId78"/>
    <p:sldId id="354" r:id="rId79"/>
    <p:sldId id="356" r:id="rId80"/>
    <p:sldId id="357" r:id="rId81"/>
    <p:sldId id="353" r:id="rId82"/>
    <p:sldId id="359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79" r:id="rId102"/>
    <p:sldId id="385" r:id="rId103"/>
    <p:sldId id="386" r:id="rId104"/>
    <p:sldId id="389" r:id="rId105"/>
    <p:sldId id="390" r:id="rId106"/>
    <p:sldId id="391" r:id="rId107"/>
    <p:sldId id="392" r:id="rId108"/>
    <p:sldId id="393" r:id="rId109"/>
    <p:sldId id="394" r:id="rId110"/>
    <p:sldId id="395" r:id="rId111"/>
    <p:sldId id="396" r:id="rId112"/>
    <p:sldId id="318" r:id="rId113"/>
    <p:sldId id="397" r:id="rId114"/>
    <p:sldId id="398" r:id="rId115"/>
    <p:sldId id="399" r:id="rId116"/>
    <p:sldId id="400" r:id="rId117"/>
    <p:sldId id="401" r:id="rId118"/>
    <p:sldId id="319" r:id="rId119"/>
    <p:sldId id="403" r:id="rId120"/>
    <p:sldId id="404" r:id="rId121"/>
    <p:sldId id="405" r:id="rId122"/>
    <p:sldId id="407" r:id="rId123"/>
    <p:sldId id="406" r:id="rId124"/>
    <p:sldId id="408" r:id="rId125"/>
    <p:sldId id="328" r:id="rId126"/>
    <p:sldId id="411" r:id="rId127"/>
    <p:sldId id="412" r:id="rId128"/>
    <p:sldId id="413" r:id="rId129"/>
    <p:sldId id="409" r:id="rId130"/>
    <p:sldId id="324" r:id="rId131"/>
    <p:sldId id="410" r:id="rId132"/>
    <p:sldId id="325" r:id="rId133"/>
    <p:sldId id="259" r:id="rId1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1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9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79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9/01/2014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50C2-C63F-4358-AFA1-F3E158B6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artenba-demo/phpstorm-workshop.git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hpstorm-xampp" TargetMode="External"/><Relationship Id="rId2" Type="http://schemas.openxmlformats.org/officeDocument/2006/relationships/hyperlink" Target="http://jetbrains.com/phpstor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phpstorm-mam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zug.b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d.com/en/products/studio/downloads" TargetMode="External"/><Relationship Id="rId2" Type="http://schemas.openxmlformats.org/officeDocument/2006/relationships/hyperlink" Target="http://xdebug.org/wizard.php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2" name="Rectangle 1"/>
          <p:cNvSpPr/>
          <p:nvPr/>
        </p:nvSpPr>
        <p:spPr>
          <a:xfrm>
            <a:off x="3048000" y="6171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This workshop presentation is property of JetBrains and can only be used with prior permission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00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2995533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(Alt+Left / Right)</a:t>
            </a:r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PhpStorm = IntelliJ IDEA +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tests</a:t>
            </a:r>
          </a:p>
          <a:p>
            <a:r>
              <a:rPr lang="nl-BE" dirty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Composer</a:t>
            </a: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Vagrant</a:t>
            </a:r>
          </a:p>
          <a:p>
            <a:r>
              <a:rPr lang="nl-BE" dirty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</a:t>
            </a:r>
            <a:r>
              <a:rPr lang="nl-BE" dirty="0" smtClean="0"/>
              <a:t>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</a:t>
            </a:r>
            <a:r>
              <a:rPr lang="nl-BE" sz="2000" i="1" dirty="0" smtClean="0"/>
              <a:t>se </a:t>
            </a:r>
            <a:r>
              <a:rPr lang="nl-BE" sz="2000" i="1" dirty="0" smtClean="0"/>
              <a:t>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github.com/maartenba-demo/phpstorm-workshop.git</a:t>
            </a:r>
            <a:endParaRPr lang="nl-BE" sz="2000" i="1" dirty="0" smtClean="0"/>
          </a:p>
          <a:p>
            <a:pPr lvl="1"/>
            <a:r>
              <a:rPr lang="nl-BE" sz="2000" i="1" dirty="0" smtClean="0"/>
              <a:t>Project / directory name: </a:t>
            </a:r>
            <a:r>
              <a:rPr lang="nl-BE" sz="2000" i="1" dirty="0" smtClean="0"/>
              <a:t>Workshop</a:t>
            </a:r>
            <a:endParaRPr lang="nl-BE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Remote Tools / Deployment – deploy project to remote server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4"/>
              </a:rPr>
              <a:t>http://</a:t>
            </a:r>
            <a:r>
              <a:rPr lang="en-US" smtClean="0">
                <a:hlinkClick r:id="rId4"/>
              </a:rPr>
              <a:t>bit.ly/phpstorm-mamp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Command+Shift+Backspace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Shift+F3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1"/>
          <a:stretch/>
        </p:blipFill>
        <p:spPr bwMode="auto">
          <a:xfrm>
            <a:off x="9854298" y="1363224"/>
            <a:ext cx="1600459" cy="172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Belgium (Antwerp)</a:t>
            </a:r>
          </a:p>
          <a:p>
            <a:r>
              <a:rPr lang="it-IT" dirty="0" smtClean="0"/>
              <a:t>Technical Evangelist, JetBrains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 MVC, Windows Azure, PHP, API’s, ...</a:t>
            </a:r>
          </a:p>
          <a:p>
            <a:r>
              <a:rPr lang="it-IT" dirty="0" smtClean="0"/>
              <a:t>Big passion: cloud (Windows Azure)</a:t>
            </a:r>
          </a:p>
          <a:p>
            <a:r>
              <a:rPr lang="it-IT" dirty="0" smtClean="0">
                <a:hlinkClick r:id=""/>
              </a:rPr>
              <a:t>http://blog.maartenballiauw.be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"/>
              </a:rPr>
              <a:t>@maartenballiauw</a:t>
            </a:r>
            <a:r>
              <a:rPr lang="it-IT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70" y="4313771"/>
            <a:ext cx="1444117" cy="579755"/>
          </a:xfrm>
          <a:prstGeom prst="rect">
            <a:avLst/>
          </a:prstGeom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54" y="5026938"/>
            <a:ext cx="1437933" cy="5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azug.be/Themes/Azug/Content/Images/azug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13" y="3322546"/>
            <a:ext cx="1548775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(Command+Alt+F7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1582" y="292347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57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Command+W to </a:t>
            </a:r>
            <a:r>
              <a:rPr lang="nl-BE" sz="1600" dirty="0"/>
              <a:t>expand, </a:t>
            </a:r>
            <a:r>
              <a:rPr lang="nl-BE" sz="1600" dirty="0" smtClean="0"/>
              <a:t>Command+Shift+W </a:t>
            </a:r>
            <a:r>
              <a:rPr lang="nl-BE" sz="1600" dirty="0"/>
              <a:t>to shrink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I talk a lot, shut me up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or </a:t>
            </a:r>
            <a:r>
              <a:rPr lang="nl-BE" sz="1600" dirty="0" smtClean="0"/>
              <a:t>Command+Alt+J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err="1"/>
              <a:t>occurences</a:t>
            </a:r>
            <a:r>
              <a:rPr lang="en-US" sz="2800" dirty="0"/>
              <a:t> 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013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Shift+Alt+Command+T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</a:t>
            </a:r>
            <a:r>
              <a:rPr lang="nl-BE" smtClean="0"/>
              <a:t>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supports:</a:t>
            </a:r>
          </a:p>
          <a:p>
            <a:pPr lvl="1"/>
            <a:r>
              <a:rPr lang="nl-BE" dirty="0"/>
              <a:t>Xdebug - </a:t>
            </a:r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xdebug.org/wizard.php</a:t>
            </a:r>
            <a:r>
              <a:rPr lang="nl-BE" dirty="0" smtClean="0"/>
              <a:t> </a:t>
            </a:r>
          </a:p>
          <a:p>
            <a:pPr lvl="1"/>
            <a:r>
              <a:rPr lang="nl-BE" dirty="0"/>
              <a:t>Zend Debugger -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www.zend.com/en/products/studio/downloads</a:t>
            </a:r>
            <a:r>
              <a:rPr lang="nl-BE" dirty="0" smtClean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Xdebug</a:t>
            </a:r>
            <a:r>
              <a:rPr lang="en-US" b="1" dirty="0"/>
              <a:t> only!</a:t>
            </a:r>
          </a:p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6065" y="2635846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1850</TotalTime>
  <Words>3392</Words>
  <Application>Microsoft Office PowerPoint</Application>
  <PresentationFormat>Widescreen</PresentationFormat>
  <Paragraphs>731</Paragraphs>
  <Slides>133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Who am I?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Find Issues</vt:lpstr>
      <vt:lpstr>Run Inspections</vt:lpstr>
      <vt:lpstr>Live templates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Tools</vt:lpstr>
      <vt:lpstr>REST Client</vt:lpstr>
      <vt:lpstr>Composer</vt:lpstr>
      <vt:lpstr>Command Line Tools</vt:lpstr>
      <vt:lpstr>Vagrant</vt:lpstr>
      <vt:lpstr>Remote SSH Terminal</vt:lpstr>
      <vt:lpstr>Local Terminal</vt:lpstr>
      <vt:lpstr>Plugins</vt:lpstr>
      <vt:lpstr>PhpStorm = IntelliJ IDEA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148</cp:revision>
  <dcterms:created xsi:type="dcterms:W3CDTF">2013-12-30T08:40:32Z</dcterms:created>
  <dcterms:modified xsi:type="dcterms:W3CDTF">2014-01-09T07:52:23Z</dcterms:modified>
</cp:coreProperties>
</file>