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55" y="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16537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73430" y="2010810"/>
            <a:ext cx="690121" cy="2362185"/>
            <a:chOff x="5853253" y="1746270"/>
            <a:chExt cx="690121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3" cy="2292345"/>
              <a:chOff x="5427641" y="1844409"/>
              <a:chExt cx="455371" cy="2292431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7" y="2532966"/>
                <a:ext cx="455365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2" y="3945101"/>
                <a:ext cx="455363" cy="191739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4DD651-FA40-3E76-8F1A-E58E34B6FB4D}"/>
              </a:ext>
            </a:extLst>
          </p:cNvPr>
          <p:cNvCxnSpPr>
            <a:cxnSpLocks/>
          </p:cNvCxnSpPr>
          <p:nvPr/>
        </p:nvCxnSpPr>
        <p:spPr bwMode="auto">
          <a:xfrm>
            <a:off x="6063544" y="2792806"/>
            <a:ext cx="3640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34E13A-B270-7073-2559-52A93D8B4370}"/>
              </a:ext>
            </a:extLst>
          </p:cNvPr>
          <p:cNvCxnSpPr>
            <a:cxnSpLocks/>
          </p:cNvCxnSpPr>
          <p:nvPr/>
        </p:nvCxnSpPr>
        <p:spPr bwMode="auto">
          <a:xfrm>
            <a:off x="6063544" y="3055865"/>
            <a:ext cx="3810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tangle 8">
            <a:extLst>
              <a:ext uri="{FF2B5EF4-FFF2-40B4-BE49-F238E27FC236}">
                <a16:creationId xmlns:a16="http://schemas.microsoft.com/office/drawing/2014/main" id="{FA7E385B-96AA-2FDC-D069-896E9C0AE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005" y="2674821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53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C13B7D19-A7C2-80FB-A8CF-65C765D93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036" y="2663810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13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03D01B18-3758-F581-6697-B11DB2DE2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241" y="2974531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174</a:t>
            </a: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5F90DDD7-D658-8AC1-C5C8-BA9BB6523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913" y="2942488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24</a:t>
            </a: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80B15A97-1965-1973-EB3A-085636218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241" y="4111342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109</a:t>
            </a:r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6C8E086C-6E44-39C1-B5BF-65CFE20E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490" y="4123719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49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A8D7AF-78C5-178F-0B7C-6C55085217CA}"/>
              </a:ext>
            </a:extLst>
          </p:cNvPr>
          <p:cNvCxnSpPr>
            <a:cxnSpLocks/>
          </p:cNvCxnSpPr>
          <p:nvPr/>
        </p:nvCxnSpPr>
        <p:spPr bwMode="auto">
          <a:xfrm>
            <a:off x="6063543" y="4214456"/>
            <a:ext cx="3640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23A52F-2DFC-2710-C844-EFEB7C73CB59}"/>
              </a:ext>
            </a:extLst>
          </p:cNvPr>
          <p:cNvCxnSpPr>
            <a:cxnSpLocks/>
          </p:cNvCxnSpPr>
          <p:nvPr/>
        </p:nvCxnSpPr>
        <p:spPr bwMode="auto">
          <a:xfrm>
            <a:off x="6986642" y="4234878"/>
            <a:ext cx="3640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9CD984-0D59-12DB-422C-7C079C5237FE}"/>
              </a:ext>
            </a:extLst>
          </p:cNvPr>
          <p:cNvCxnSpPr>
            <a:cxnSpLocks/>
          </p:cNvCxnSpPr>
          <p:nvPr/>
        </p:nvCxnSpPr>
        <p:spPr bwMode="auto">
          <a:xfrm>
            <a:off x="6955077" y="3059146"/>
            <a:ext cx="3640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D690970-9B70-901E-E664-08F23517ECE8}"/>
              </a:ext>
            </a:extLst>
          </p:cNvPr>
          <p:cNvCxnSpPr>
            <a:cxnSpLocks/>
          </p:cNvCxnSpPr>
          <p:nvPr/>
        </p:nvCxnSpPr>
        <p:spPr bwMode="auto">
          <a:xfrm>
            <a:off x="6961304" y="2780702"/>
            <a:ext cx="3640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6" y="2805113"/>
            <a:ext cx="9387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1" y="4287838"/>
            <a:ext cx="1055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1" y="4745038"/>
            <a:ext cx="5254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7" y="5287055"/>
            <a:ext cx="10378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85CFB-7DCB-5612-67D8-239E2B854D69}"/>
              </a:ext>
            </a:extLst>
          </p:cNvPr>
          <p:cNvSpPr txBox="1"/>
          <p:nvPr/>
        </p:nvSpPr>
        <p:spPr>
          <a:xfrm>
            <a:off x="3261254" y="4683482"/>
            <a:ext cx="12530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1+1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BF5C6-453C-C994-00C6-53E694C93821}"/>
              </a:ext>
            </a:extLst>
          </p:cNvPr>
          <p:cNvSpPr txBox="1"/>
          <p:nvPr/>
        </p:nvSpPr>
        <p:spPr>
          <a:xfrm>
            <a:off x="3287655" y="2774394"/>
            <a:ext cx="1235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1+1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35BA9-F31C-49A8-B025-A1335D606394}"/>
              </a:ext>
            </a:extLst>
          </p:cNvPr>
          <p:cNvSpPr txBox="1"/>
          <p:nvPr/>
        </p:nvSpPr>
        <p:spPr>
          <a:xfrm>
            <a:off x="3251733" y="3174127"/>
            <a:ext cx="1235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0+1 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843B8-B697-430F-750F-7E3416478B98}"/>
              </a:ext>
            </a:extLst>
          </p:cNvPr>
          <p:cNvSpPr txBox="1"/>
          <p:nvPr/>
        </p:nvSpPr>
        <p:spPr>
          <a:xfrm>
            <a:off x="3183467" y="3741246"/>
            <a:ext cx="1312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3+1 =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4FDB28-953C-538A-273B-C62DEAA5A75D}"/>
              </a:ext>
            </a:extLst>
          </p:cNvPr>
          <p:cNvSpPr txBox="1"/>
          <p:nvPr/>
        </p:nvSpPr>
        <p:spPr>
          <a:xfrm>
            <a:off x="3261254" y="4150668"/>
            <a:ext cx="13356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3+1 =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B72142-D8A5-A3F2-6ED8-457F2BC98D03}"/>
              </a:ext>
            </a:extLst>
          </p:cNvPr>
          <p:cNvSpPr txBox="1"/>
          <p:nvPr/>
        </p:nvSpPr>
        <p:spPr>
          <a:xfrm>
            <a:off x="3287654" y="5212967"/>
            <a:ext cx="1199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1+1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71D678-7D74-A52B-457C-BEC932E7D8FB}"/>
              </a:ext>
            </a:extLst>
          </p:cNvPr>
          <p:cNvSpPr txBox="1"/>
          <p:nvPr/>
        </p:nvSpPr>
        <p:spPr>
          <a:xfrm>
            <a:off x="4675880" y="2725598"/>
            <a:ext cx="1219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EC3CF8-26B2-0A0E-7C9F-F403F59A691E}"/>
              </a:ext>
            </a:extLst>
          </p:cNvPr>
          <p:cNvSpPr txBox="1"/>
          <p:nvPr/>
        </p:nvSpPr>
        <p:spPr>
          <a:xfrm>
            <a:off x="4699534" y="5279608"/>
            <a:ext cx="11001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07C0FA-54FA-E4BA-19D5-750B0E8520FD}"/>
              </a:ext>
            </a:extLst>
          </p:cNvPr>
          <p:cNvSpPr txBox="1"/>
          <p:nvPr/>
        </p:nvSpPr>
        <p:spPr>
          <a:xfrm>
            <a:off x="4715934" y="3246849"/>
            <a:ext cx="1083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1A513B-7835-80ED-93D0-383D1C7D2997}"/>
              </a:ext>
            </a:extLst>
          </p:cNvPr>
          <p:cNvSpPr txBox="1"/>
          <p:nvPr/>
        </p:nvSpPr>
        <p:spPr>
          <a:xfrm>
            <a:off x="4648200" y="3696603"/>
            <a:ext cx="1396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90406D-6F4F-86FC-637B-0CC18B21AE64}"/>
              </a:ext>
            </a:extLst>
          </p:cNvPr>
          <p:cNvSpPr txBox="1"/>
          <p:nvPr/>
        </p:nvSpPr>
        <p:spPr>
          <a:xfrm>
            <a:off x="4682602" y="4724400"/>
            <a:ext cx="1379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950956-2FA9-7B49-9F6F-F6B483084911}"/>
              </a:ext>
            </a:extLst>
          </p:cNvPr>
          <p:cNvSpPr txBox="1"/>
          <p:nvPr/>
        </p:nvSpPr>
        <p:spPr>
          <a:xfrm>
            <a:off x="4682602" y="4190296"/>
            <a:ext cx="1362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265</Words>
  <Application>Microsoft Office PowerPoint</Application>
  <PresentationFormat>On-screen Show (4:3)</PresentationFormat>
  <Paragraphs>94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Abdullah</cp:lastModifiedBy>
  <cp:revision>59</cp:revision>
  <cp:lastPrinted>2015-10-07T21:36:22Z</cp:lastPrinted>
  <dcterms:created xsi:type="dcterms:W3CDTF">2003-12-08T11:02:30Z</dcterms:created>
  <dcterms:modified xsi:type="dcterms:W3CDTF">2022-11-01T23:52:29Z</dcterms:modified>
</cp:coreProperties>
</file>