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DEE0-B396-BC43-B8F6-987688294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Purchasing a Rental Property in Toronto, Ontario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8DE1B-C9D5-3A4A-B2AF-061BEB4B6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13, 2021</a:t>
            </a:r>
          </a:p>
        </p:txBody>
      </p:sp>
    </p:spTree>
    <p:extLst>
      <p:ext uri="{BB962C8B-B14F-4D97-AF65-F5344CB8AC3E}">
        <p14:creationId xmlns:p14="http://schemas.microsoft.com/office/powerpoint/2010/main" val="419576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B23C-0984-AA4D-8704-D4448A5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255" y="106816"/>
            <a:ext cx="7830099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</a:rPr>
              <a:t>Understanding Toronto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6A7-A4E9-F74C-9092-AA850804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089107"/>
            <a:ext cx="8322501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Utilizing Foursquare and  Neighbourhood Crime Rates to narrow down our search</a:t>
            </a:r>
          </a:p>
        </p:txBody>
      </p:sp>
      <p:pic>
        <p:nvPicPr>
          <p:cNvPr id="1026" name="Picture 2" descr="Meet the ultrarunners who are going to run around Toronto - Canadian  Running Magazine">
            <a:extLst>
              <a:ext uri="{FF2B5EF4-FFF2-40B4-BE49-F238E27FC236}">
                <a16:creationId xmlns:a16="http://schemas.microsoft.com/office/drawing/2014/main" id="{930B6B65-3544-4E4F-9447-842E723AC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670554"/>
            <a:ext cx="7950055" cy="48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12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B23C-0984-AA4D-8704-D4448A5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255" y="106816"/>
            <a:ext cx="7830099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</a:rPr>
              <a:t>Understanding Toronto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6A7-A4E9-F74C-9092-AA850804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089107"/>
            <a:ext cx="8322501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Crime Data for all of Toronto</a:t>
            </a:r>
          </a:p>
          <a:p>
            <a:r>
              <a:rPr lang="en-US" sz="1600" dirty="0"/>
              <a:t>200 Crimes/Year will remain the threshold for “safe” neighbourhoods</a:t>
            </a:r>
          </a:p>
        </p:txBody>
      </p:sp>
      <p:pic>
        <p:nvPicPr>
          <p:cNvPr id="32" name="Picture 31" descr="Chart&#10;&#10;Description automatically generated with low confidence">
            <a:extLst>
              <a:ext uri="{FF2B5EF4-FFF2-40B4-BE49-F238E27FC236}">
                <a16:creationId xmlns:a16="http://schemas.microsoft.com/office/drawing/2014/main" id="{9775916C-1873-7446-BD43-ACB2ADB766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36" y="1924952"/>
            <a:ext cx="8383802" cy="47103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9D9D58-CC7D-784A-9B2F-F88730ED4B88}"/>
              </a:ext>
            </a:extLst>
          </p:cNvPr>
          <p:cNvCxnSpPr>
            <a:cxnSpLocks/>
          </p:cNvCxnSpPr>
          <p:nvPr/>
        </p:nvCxnSpPr>
        <p:spPr>
          <a:xfrm>
            <a:off x="3237707" y="4848323"/>
            <a:ext cx="7565231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B23C-0984-AA4D-8704-D4448A5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255" y="106816"/>
            <a:ext cx="7830099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</a:rPr>
              <a:t>Understanding Toronto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6A7-A4E9-F74C-9092-AA850804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089107"/>
            <a:ext cx="8322501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Took postal code data for Toronto and obtained the postal codes and longitude and latitudes for “safe” neighbourhoods</a:t>
            </a:r>
          </a:p>
        </p:txBody>
      </p:sp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AFDBEB96-B873-AE4B-9E99-C356F54944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14" y="2119451"/>
            <a:ext cx="8603812" cy="35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8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B23C-0984-AA4D-8704-D4448A5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255" y="106816"/>
            <a:ext cx="7830099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6A7-A4E9-F74C-9092-AA850804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089107"/>
            <a:ext cx="8322501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All safe neighbourhoods have the following common venues </a:t>
            </a:r>
          </a:p>
        </p:txBody>
      </p:sp>
      <p:pic>
        <p:nvPicPr>
          <p:cNvPr id="32" name="Picture 31" descr="Chart, bar chart&#10;&#10;Description automatically generated">
            <a:extLst>
              <a:ext uri="{FF2B5EF4-FFF2-40B4-BE49-F238E27FC236}">
                <a16:creationId xmlns:a16="http://schemas.microsoft.com/office/drawing/2014/main" id="{2FAF447C-7936-4446-87EB-C8EEBFE036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68" y="1608930"/>
            <a:ext cx="8096058" cy="40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B23C-0984-AA4D-8704-D4448A5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255" y="106816"/>
            <a:ext cx="7830099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6A7-A4E9-F74C-9092-AA850804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089107"/>
            <a:ext cx="8322501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Tallied the rental value of neighbourhoods based on amenities available within an 800-meter radius: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Grocery Stores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Supermarket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Restaurants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Bars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Cafes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Coffee Shops</a:t>
            </a:r>
          </a:p>
          <a:p>
            <a:endParaRPr lang="en-US" sz="1600" dirty="0"/>
          </a:p>
        </p:txBody>
      </p:sp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F2673A50-238F-984B-A409-03FD90A4FA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45" y="2801303"/>
            <a:ext cx="7153776" cy="380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B23C-0984-AA4D-8704-D4448A5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255" y="106816"/>
            <a:ext cx="7830099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6A7-A4E9-F74C-9092-AA850804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089107"/>
            <a:ext cx="8322501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Utilizing k-mean clusters gave us: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The Beaches, Humewood-</a:t>
            </a:r>
            <a:r>
              <a:rPr lang="en-CA" dirty="0" err="1"/>
              <a:t>Cedarvale</a:t>
            </a:r>
            <a:r>
              <a:rPr lang="en-CA" dirty="0"/>
              <a:t>, Bathurst Manor, and Little Portugal were similar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Regent Park, Hillcrest Village, and New Toronto, Bayview Village were also similar</a:t>
            </a:r>
          </a:p>
          <a:p>
            <a:endParaRPr lang="en-US" sz="1600" dirty="0"/>
          </a:p>
        </p:txBody>
      </p:sp>
      <p:pic>
        <p:nvPicPr>
          <p:cNvPr id="32" name="Picture 31" descr="Map&#10;&#10;Description automatically generated">
            <a:extLst>
              <a:ext uri="{FF2B5EF4-FFF2-40B4-BE49-F238E27FC236}">
                <a16:creationId xmlns:a16="http://schemas.microsoft.com/office/drawing/2014/main" id="{77966B6E-51A9-D243-837F-FDA35370A3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44" y="2879629"/>
            <a:ext cx="6078866" cy="37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B23C-0984-AA4D-8704-D4448A5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255" y="106816"/>
            <a:ext cx="7830099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6A7-A4E9-F74C-9092-AA850804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337386"/>
            <a:ext cx="8322501" cy="3802762"/>
          </a:xfrm>
        </p:spPr>
        <p:txBody>
          <a:bodyPr anchor="t">
            <a:normAutofit/>
          </a:bodyPr>
          <a:lstStyle/>
          <a:p>
            <a:r>
              <a:rPr lang="en-US" sz="2400" dirty="0"/>
              <a:t>Based on all the data presented above, we can conclude that the BEST </a:t>
            </a:r>
            <a:r>
              <a:rPr lang="en-US" sz="2400" dirty="0" err="1"/>
              <a:t>neighbourhood</a:t>
            </a:r>
            <a:r>
              <a:rPr lang="en-US" sz="2400" dirty="0"/>
              <a:t> to buy a rental property in Toronto is either: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Bathurst Manor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Regent Park</a:t>
            </a:r>
          </a:p>
        </p:txBody>
      </p:sp>
    </p:spTree>
    <p:extLst>
      <p:ext uri="{BB962C8B-B14F-4D97-AF65-F5344CB8AC3E}">
        <p14:creationId xmlns:p14="http://schemas.microsoft.com/office/powerpoint/2010/main" val="76712086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150</TotalTime>
  <Words>166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Courier New</vt:lpstr>
      <vt:lpstr>Rockwell</vt:lpstr>
      <vt:lpstr>Wingdings</vt:lpstr>
      <vt:lpstr>Atlas</vt:lpstr>
      <vt:lpstr>Purchasing a Rental Property in Toronto, Ontario</vt:lpstr>
      <vt:lpstr>Understanding Toronto</vt:lpstr>
      <vt:lpstr>Understanding Toronto</vt:lpstr>
      <vt:lpstr>Understanding Toronto</vt:lpstr>
      <vt:lpstr>Analysis</vt:lpstr>
      <vt:lpstr>Analysis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Purchasing a Rental Property in Toronto, Ontario</dc:title>
  <dc:creator>Ankit Sharma</dc:creator>
  <cp:lastModifiedBy>Ankit Sharma</cp:lastModifiedBy>
  <cp:revision>4</cp:revision>
  <dcterms:created xsi:type="dcterms:W3CDTF">2021-03-13T19:50:29Z</dcterms:created>
  <dcterms:modified xsi:type="dcterms:W3CDTF">2021-03-13T22:21:21Z</dcterms:modified>
</cp:coreProperties>
</file>