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D63F68B-8078-4527-89B4-19B9626F9AF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Motorcycle Sales Over Time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Date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Sales Count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b"/>
      <c:layout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35C-64E3-106B-EBA7-5F6C7EFF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350C-B580-5B5E-CA9B-1972CE0A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2051-85D6-4AC4-0523-4DEA0C7E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EC47-B598-7A24-C673-2CFC63FA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E26219B6-D30F-E2CF-C5F0-B30D31E914C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5338763" cy="4029075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62928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52AEC-01F9-7D10-B81C-E1181B50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F7BA-424B-7143-A6D1-2E8D7BFB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50FE-8EDA-B5B0-8ACE-003736629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3D5B6-9822-4CF9-A87D-D6236BA6FAA5}" type="datetimeFigureOut">
              <a:rPr lang="en-PH" smtClean="0"/>
              <a:t>2/22/2025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E9C9-0615-E24C-3B28-828601FA3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64FC-5B0C-C727-57B3-D23A117F2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2C056-9350-4165-820C-B79D120D9D3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3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E202-0E82-E230-0D21-0A9AB416D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D7AB-5F7C-6B14-4B97-FD678DE77D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C39F-0F99-592F-7F0A-CF961F30848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7522570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Sample Chart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5338763" cy="402907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6</cp:revision>
  <dcterms:created xsi:type="dcterms:W3CDTF">2025-02-21T05:40:18Z</dcterms:created>
  <dcterms:modified xsi:type="dcterms:W3CDTF">2025-02-22T02:12:51Z</dcterms:modified>
</cp:coreProperties>
</file>