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>
                <a:latin typeface="Arial"/>
              </a:defRPr>
            </a:pPr>
            <a:r>
              <a:t>Motorcycle Sales Over Time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/>
                  </a:defRPr>
                </a:pPr>
                <a:r>
                  <a:t>Date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800">
                    <a:latin typeface="Arial"/>
                  </a:defRPr>
                </a:pPr>
                <a:r>
                  <a:t>Sales Count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800" b="1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443-ACB9-3586-9273-1E30DE2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7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Sample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5</cp:revision>
  <dcterms:created xsi:type="dcterms:W3CDTF">2025-02-22T15:02:06Z</dcterms:created>
  <dcterms:modified xsi:type="dcterms:W3CDTF">2025-03-03T14:46:39Z</dcterms:modified>
</cp:coreProperties>
</file>