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6443-ACB9-3586-9273-1E30DE2F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7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5</cp:revision>
  <dcterms:created xsi:type="dcterms:W3CDTF">2025-02-22T15:02:06Z</dcterms:created>
  <dcterms:modified xsi:type="dcterms:W3CDTF">2025-03-03T14:46:39Z</dcterms:modified>
</cp:coreProperties>
</file>