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443-ACB9-3586-9273-1E30DE2F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14525"/>
            <a:ext cx="4271962" cy="4217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248275" y="1914525"/>
            <a:ext cx="6105525" cy="4217987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443-ACB9-3586-9273-1E30DE2F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14525"/>
            <a:ext cx="4271962" cy="4217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248275" y="1914525"/>
            <a:ext cx="6105525" cy="4217987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7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26D7-5473-F168-262A-587CF75D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4F146-9DAD-F17C-5D45-135FE10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8049A-18D8-96FD-5DDD-51827674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4276D-CDE5-E3F0-4A4B-CA05F96A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46B8D98B-8CA3-632E-B3E6-5CA323BD183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89125"/>
            <a:ext cx="10515600" cy="4252913"/>
          </a:xfrm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7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8</cp:revision>
  <dcterms:created xsi:type="dcterms:W3CDTF">2025-02-22T15:02:06Z</dcterms:created>
  <dcterms:modified xsi:type="dcterms:W3CDTF">2025-03-04T03:52:20Z</dcterms:modified>
</cp:coreProperties>
</file>