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D63F68B-8078-4527-89B4-19B9626F9AF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87DF-B67C-CBA7-5634-B8CF716BB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BFEB6-DE22-2BCD-7CF2-CBCD66ECF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5B6E-A3C0-358B-5F40-48DB240D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4017-EB5A-2C28-539F-6C4F502A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E1E6-D5DA-6B2D-09DB-B3A5B919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066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4C5A-FB8C-51D1-596F-367F9435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CE938-89AE-720C-C32C-B62A89301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93072-F20E-66C9-D4B1-A68476AE5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AF9A-A72A-0708-1FB7-444E42DA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60BF6-2EAD-002D-D18B-36E7CB36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6602E-90F5-6856-B0D1-3AE26A6F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30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7FD-1998-4B10-63BA-37616B45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5CD9C-99A5-0DD8-F405-9449EC21A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7986-C216-6B37-1617-037EBCFF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38D4-302E-94FE-C88F-7E762FCF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6DAB5-3C43-78F8-12A4-70C8703A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023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AB22C-7202-E949-A7DF-6D690FC83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61D1F-D4D5-DE0A-8448-2CFA5AB3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192D2-3996-F0D0-7192-DAF64C80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D76E-E784-D0B3-8F35-A87661D0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815D-429A-82ED-5577-23803ACD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345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A2FC-EA83-7133-ECAD-3FDE7212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1E42-98D6-2FD7-91AE-4EA1626A7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0C80-88E3-931A-52CC-BF0A2A2E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8A1C-615F-0095-F4FF-021C4FE7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4F20-85E9-5055-79BB-E4A56C89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46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5687-A645-9567-B084-89544393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B8141-5762-9461-2FDF-319E4461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32A4-EC73-8B7D-37E3-6167EF1D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0567-F06C-6985-6330-7E9D1761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3AC5-51C5-56F7-C322-75B6D3A6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923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835C-64E3-106B-EBA7-5F6C7EFF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1F22-7EAD-BF5C-2B3D-EA9A90D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1BC42-4BDD-9027-F5D8-550CCF0B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B350C-B580-5B5E-CA9B-1972CE0A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2051-85D6-4AC4-0523-4DEA0C7E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AEC47-B598-7A24-C673-2CFC63FA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042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835C-64E3-106B-EBA7-5F6C7EFF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B350C-B580-5B5E-CA9B-1972CE0A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2051-85D6-4AC4-0523-4DEA0C7E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AEC47-B598-7A24-C673-2CFC63FA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E26219B6-D30F-E2CF-C5F0-B30D31E914C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5338763" cy="4029075"/>
          </a:xfrm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62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190F-58CA-4069-B156-FF0032A6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E921-0B9C-650B-D8F8-256F840CE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9A806-6D73-E983-A72E-5C26205E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89E0A-B7C1-6845-940C-AB6A81EFF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6D310-1B77-F156-E0A4-C188AEE6C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41AFB-E57C-F1A7-C517-E1D76E07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E9E45-FBAB-6304-DF60-BE63C370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9DDC7-CCD5-2060-62DE-F91922A9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C141-76AB-A1AF-AF09-F0A9B96F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F1480-C9F1-4413-A97E-DFDE74B8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A83D7-BF1C-231D-1EB4-3F28B00D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723F4-1A83-14AD-E712-4DE95EE4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415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BFAC7-C71A-0196-C19A-B9AA95D8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89FB-C5D1-D680-E09A-3248E1B1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4D036-F7D1-4BFF-2F99-55734C64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50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B8E1-A85E-CBE7-3A8D-6BAD8D91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BF30-68AE-DD6A-0995-09C5ECE6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F55BC-BF77-7AAA-907D-DAD3930F1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CC74-5E48-0A6B-AFE9-7BFE21C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7D557-C83E-3D1D-B2B6-DB31DA5C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7EDCE-831C-9D8D-E080-BE8A6E42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70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52AEC-01F9-7D10-B81C-E1181B50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F7BA-424B-7143-A6D1-2E8D7BFB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50FE-8EDA-B5B0-8ACE-003736629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E9C9-0615-E24C-3B28-828601FA3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64FC-5B0C-C727-57B3-D23A117F2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3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E202-0E82-E230-0D21-0A9AB4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D7AB-5F7C-6B14-4B97-FD678DE77D8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3C39F-0F99-592F-7F0A-CF961F30848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752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6</cp:revision>
  <dcterms:created xsi:type="dcterms:W3CDTF">2025-02-21T05:40:18Z</dcterms:created>
  <dcterms:modified xsi:type="dcterms:W3CDTF">2025-02-22T02:12:51Z</dcterms:modified>
</cp:coreProperties>
</file>