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2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8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000">
                <a:solidFill>
                  <a:srgbClr val="000000"/>
                </a:solidFill>
                <a:latin typeface="Agency FB"/>
              </a:defRPr>
            </a:pPr>
            <a:r>
              <a:t>No Chart Title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Honda</c:v>
                </c:pt>
              </c:strCache>
            </c:strRef>
          </c:tx>
          <c:cat>
            <c:strRef>
              <c:f>Sheet1!$A$2:$A$11</c:f>
              <c:strCache>
                <c:ptCount val="10"/>
                <c:pt idx="0">
                  <c:v>12/1/2024</c:v>
                </c:pt>
                <c:pt idx="1">
                  <c:v>12/2/2024</c:v>
                </c:pt>
                <c:pt idx="2">
                  <c:v>12/3/2024</c:v>
                </c:pt>
                <c:pt idx="3">
                  <c:v>12/4/2024</c:v>
                </c:pt>
                <c:pt idx="4">
                  <c:v>12/5/2024</c:v>
                </c:pt>
                <c:pt idx="5">
                  <c:v>12/6/2024</c:v>
                </c:pt>
                <c:pt idx="6">
                  <c:v>12/7/2024</c:v>
                </c:pt>
                <c:pt idx="7">
                  <c:v>12/8/2024</c:v>
                </c:pt>
                <c:pt idx="8">
                  <c:v>12/9/2024</c:v>
                </c:pt>
                <c:pt idx="9">
                  <c:v>12/10/2024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1</c:v>
                </c:pt>
                <c:pt idx="3">
                  <c:v>4</c:v>
                </c:pt>
                <c:pt idx="4">
                  <c:v>2</c:v>
                </c:pt>
                <c:pt idx="5">
                  <c:v>0</c:v>
                </c:pt>
                <c:pt idx="6">
                  <c:v>2</c:v>
                </c:pt>
                <c:pt idx="7">
                  <c:v>0</c:v>
                </c:pt>
                <c:pt idx="8">
                  <c:v>4</c:v>
                </c:pt>
                <c:pt idx="9">
                  <c:v>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Kawasaki</c:v>
                </c:pt>
              </c:strCache>
            </c:strRef>
          </c:tx>
          <c:cat>
            <c:strRef>
              <c:f>Sheet1!$A$2:$A$11</c:f>
              <c:strCache>
                <c:ptCount val="10"/>
                <c:pt idx="0">
                  <c:v>12/1/2024</c:v>
                </c:pt>
                <c:pt idx="1">
                  <c:v>12/2/2024</c:v>
                </c:pt>
                <c:pt idx="2">
                  <c:v>12/3/2024</c:v>
                </c:pt>
                <c:pt idx="3">
                  <c:v>12/4/2024</c:v>
                </c:pt>
                <c:pt idx="4">
                  <c:v>12/5/2024</c:v>
                </c:pt>
                <c:pt idx="5">
                  <c:v>12/6/2024</c:v>
                </c:pt>
                <c:pt idx="6">
                  <c:v>12/7/2024</c:v>
                </c:pt>
                <c:pt idx="7">
                  <c:v>12/8/2024</c:v>
                </c:pt>
                <c:pt idx="8">
                  <c:v>12/9/2024</c:v>
                </c:pt>
                <c:pt idx="9">
                  <c:v>12/10/2024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1</c:v>
                </c:pt>
                <c:pt idx="1">
                  <c:v>9</c:v>
                </c:pt>
                <c:pt idx="2">
                  <c:v>1</c:v>
                </c:pt>
                <c:pt idx="3">
                  <c:v>3</c:v>
                </c:pt>
                <c:pt idx="4">
                  <c:v>4</c:v>
                </c:pt>
                <c:pt idx="5">
                  <c:v>2</c:v>
                </c:pt>
                <c:pt idx="6">
                  <c:v>0</c:v>
                </c:pt>
                <c:pt idx="7">
                  <c:v>1</c:v>
                </c:pt>
                <c:pt idx="8">
                  <c:v>3</c:v>
                </c:pt>
                <c:pt idx="9">
                  <c:v>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Suzuki</c:v>
                </c:pt>
              </c:strCache>
            </c:strRef>
          </c:tx>
          <c:cat>
            <c:strRef>
              <c:f>Sheet1!$A$2:$A$11</c:f>
              <c:strCache>
                <c:ptCount val="10"/>
                <c:pt idx="0">
                  <c:v>12/1/2024</c:v>
                </c:pt>
                <c:pt idx="1">
                  <c:v>12/2/2024</c:v>
                </c:pt>
                <c:pt idx="2">
                  <c:v>12/3/2024</c:v>
                </c:pt>
                <c:pt idx="3">
                  <c:v>12/4/2024</c:v>
                </c:pt>
                <c:pt idx="4">
                  <c:v>12/5/2024</c:v>
                </c:pt>
                <c:pt idx="5">
                  <c:v>12/6/2024</c:v>
                </c:pt>
                <c:pt idx="6">
                  <c:v>12/7/2024</c:v>
                </c:pt>
                <c:pt idx="7">
                  <c:v>12/8/2024</c:v>
                </c:pt>
                <c:pt idx="8">
                  <c:v>12/9/2024</c:v>
                </c:pt>
                <c:pt idx="9">
                  <c:v>12/10/2024</c:v>
                </c:pt>
              </c:strCache>
            </c:str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0</c:v>
                </c:pt>
                <c:pt idx="1">
                  <c:v>6</c:v>
                </c:pt>
                <c:pt idx="2">
                  <c:v>0</c:v>
                </c:pt>
                <c:pt idx="3">
                  <c:v>4</c:v>
                </c:pt>
                <c:pt idx="4">
                  <c:v>3</c:v>
                </c:pt>
                <c:pt idx="5">
                  <c:v>2</c:v>
                </c:pt>
                <c:pt idx="6">
                  <c:v>2</c:v>
                </c:pt>
                <c:pt idx="7">
                  <c:v>1</c:v>
                </c:pt>
                <c:pt idx="8">
                  <c:v>3</c:v>
                </c:pt>
                <c:pt idx="9">
                  <c:v>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Yamaha</c:v>
                </c:pt>
              </c:strCache>
            </c:strRef>
          </c:tx>
          <c:cat>
            <c:strRef>
              <c:f>Sheet1!$A$2:$A$11</c:f>
              <c:strCache>
                <c:ptCount val="10"/>
                <c:pt idx="0">
                  <c:v>12/1/2024</c:v>
                </c:pt>
                <c:pt idx="1">
                  <c:v>12/2/2024</c:v>
                </c:pt>
                <c:pt idx="2">
                  <c:v>12/3/2024</c:v>
                </c:pt>
                <c:pt idx="3">
                  <c:v>12/4/2024</c:v>
                </c:pt>
                <c:pt idx="4">
                  <c:v>12/5/2024</c:v>
                </c:pt>
                <c:pt idx="5">
                  <c:v>12/6/2024</c:v>
                </c:pt>
                <c:pt idx="6">
                  <c:v>12/7/2024</c:v>
                </c:pt>
                <c:pt idx="7">
                  <c:v>12/8/2024</c:v>
                </c:pt>
                <c:pt idx="8">
                  <c:v>12/9/2024</c:v>
                </c:pt>
                <c:pt idx="9">
                  <c:v>12/10/2024</c:v>
                </c:pt>
              </c:strCache>
            </c:strRef>
          </c:cat>
          <c:val>
            <c:numRef>
              <c:f>Sheet1!$E$2:$E$11</c:f>
              <c:numCache>
                <c:formatCode>General</c:formatCode>
                <c:ptCount val="10"/>
                <c:pt idx="0">
                  <c:v>6</c:v>
                </c:pt>
                <c:pt idx="1">
                  <c:v>13</c:v>
                </c:pt>
                <c:pt idx="2">
                  <c:v>2</c:v>
                </c:pt>
                <c:pt idx="3">
                  <c:v>5</c:v>
                </c:pt>
                <c:pt idx="4">
                  <c:v>5</c:v>
                </c:pt>
                <c:pt idx="5">
                  <c:v>4</c:v>
                </c:pt>
                <c:pt idx="6">
                  <c:v>3</c:v>
                </c:pt>
                <c:pt idx="7">
                  <c:v>0</c:v>
                </c:pt>
                <c:pt idx="8">
                  <c:v>5</c:v>
                </c:pt>
                <c:pt idx="9">
                  <c:v>8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Motorstar</c:v>
                </c:pt>
              </c:strCache>
            </c:strRef>
          </c:tx>
          <c:cat>
            <c:strRef>
              <c:f>Sheet1!$A$2:$A$11</c:f>
              <c:strCache>
                <c:ptCount val="10"/>
                <c:pt idx="0">
                  <c:v>12/1/2024</c:v>
                </c:pt>
                <c:pt idx="1">
                  <c:v>12/2/2024</c:v>
                </c:pt>
                <c:pt idx="2">
                  <c:v>12/3/2024</c:v>
                </c:pt>
                <c:pt idx="3">
                  <c:v>12/4/2024</c:v>
                </c:pt>
                <c:pt idx="4">
                  <c:v>12/5/2024</c:v>
                </c:pt>
                <c:pt idx="5">
                  <c:v>12/6/2024</c:v>
                </c:pt>
                <c:pt idx="6">
                  <c:v>12/7/2024</c:v>
                </c:pt>
                <c:pt idx="7">
                  <c:v>12/8/2024</c:v>
                </c:pt>
                <c:pt idx="8">
                  <c:v>12/9/2024</c:v>
                </c:pt>
                <c:pt idx="9">
                  <c:v>12/10/2024</c:v>
                </c:pt>
              </c:strCache>
            </c:strRef>
          </c:cat>
          <c:val>
            <c:numRef>
              <c:f>Sheet1!$F$2:$F$11</c:f>
              <c:numCache>
                <c:formatCode>General</c:formatCode>
                <c:ptCount val="10"/>
                <c:pt idx="0">
                  <c:v>0</c:v>
                </c:pt>
                <c:pt idx="1">
                  <c:v>1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000">
                    <a:solidFill>
                      <a:srgbClr val="000000"/>
                    </a:solidFill>
                    <a:latin typeface="Agency FB"/>
                  </a:defRPr>
                </a:pPr>
                <a:r>
                  <a:t>Date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title>
          <c:tx>
            <c:rich>
              <a:bodyPr/>
              <a:lstStyle/>
              <a:p>
                <a:pPr>
                  <a:defRPr sz="1000">
                    <a:solidFill>
                      <a:srgbClr val="000000"/>
                    </a:solidFill>
                    <a:latin typeface="Agency FB"/>
                  </a:defRPr>
                </a:pPr>
                <a:r>
                  <a:t>Count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-2068027336"/>
        <c:crosses val="autoZero"/>
      </c:valAx>
    </c:plotArea>
    <c:legend>
      <c:legendPos val="b"/>
      <c:overlay val="0"/>
      <c:txPr>
        <a:bodyPr/>
        <a:lstStyle/>
        <a:p>
          <a:pPr>
            <a:defRPr sz="800" b="1">
              <a:latin typeface="Arial"/>
            </a:defRPr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rChartClust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983B4B-58DC-214F-66A2-149CA91DB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C32D1-298F-460F-B7DD-1E078394D21F}" type="datetimeFigureOut">
              <a:rPr lang="en-PH" smtClean="0"/>
              <a:t>3/7/2025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3EE4B-41EF-76D1-C3CE-DD4CF143C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D6DAE9-B988-982E-DE47-34FCAE1C4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3CD72-0E40-44D9-9578-6A734B8CFAF7}" type="slidenum">
              <a:rPr lang="en-PH" smtClean="0"/>
              <a:t>‹#›</a:t>
            </a:fld>
            <a:endParaRPr lang="en-PH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6CA6FEC-F576-D9F1-D67C-7BF85574036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081837" y="1931990"/>
            <a:ext cx="4271963" cy="421798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PH" dirty="0"/>
          </a:p>
        </p:txBody>
      </p:sp>
      <p:sp>
        <p:nvSpPr>
          <p:cNvPr id="9" name="Chart Placeholder 8">
            <a:extLst>
              <a:ext uri="{FF2B5EF4-FFF2-40B4-BE49-F238E27FC236}">
                <a16:creationId xmlns:a16="http://schemas.microsoft.com/office/drawing/2014/main" id="{DD42AFF4-7A7B-E8D5-173D-2C3A2F2EB4EA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1931988"/>
            <a:ext cx="6105525" cy="4217988"/>
          </a:xfrm>
          <a:solidFill>
            <a:schemeClr val="bg1"/>
          </a:solidFill>
        </p:spPr>
        <p:txBody>
          <a:bodyPr/>
          <a:lstStyle/>
          <a:p>
            <a:endParaRPr lang="en-PH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C589DB-7ADB-779D-E577-8F63EC40BCC8}"/>
              </a:ext>
            </a:extLst>
          </p:cNvPr>
          <p:cNvSpPr/>
          <p:nvPr userDrawn="1"/>
        </p:nvSpPr>
        <p:spPr>
          <a:xfrm>
            <a:off x="-42292" y="136525"/>
            <a:ext cx="61979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Bar Chart-Clustered</a:t>
            </a:r>
          </a:p>
        </p:txBody>
      </p:sp>
    </p:spTree>
    <p:extLst>
      <p:ext uri="{BB962C8B-B14F-4D97-AF65-F5344CB8AC3E}">
        <p14:creationId xmlns:p14="http://schemas.microsoft.com/office/powerpoint/2010/main" val="1877455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rChartStack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983B4B-58DC-214F-66A2-149CA91DB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C32D1-298F-460F-B7DD-1E078394D21F}" type="datetimeFigureOut">
              <a:rPr lang="en-PH" smtClean="0"/>
              <a:t>3/7/2025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3EE4B-41EF-76D1-C3CE-DD4CF143C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D6DAE9-B988-982E-DE47-34FCAE1C4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3CD72-0E40-44D9-9578-6A734B8CFAF7}" type="slidenum">
              <a:rPr lang="en-PH" smtClean="0"/>
              <a:t>‹#›</a:t>
            </a:fld>
            <a:endParaRPr lang="en-PH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6CA6FEC-F576-D9F1-D67C-7BF85574036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081837" y="1931990"/>
            <a:ext cx="4271963" cy="421798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PH" dirty="0"/>
          </a:p>
        </p:txBody>
      </p:sp>
      <p:sp>
        <p:nvSpPr>
          <p:cNvPr id="9" name="Chart Placeholder 8">
            <a:extLst>
              <a:ext uri="{FF2B5EF4-FFF2-40B4-BE49-F238E27FC236}">
                <a16:creationId xmlns:a16="http://schemas.microsoft.com/office/drawing/2014/main" id="{DD42AFF4-7A7B-E8D5-173D-2C3A2F2EB4EA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1931988"/>
            <a:ext cx="6105525" cy="4217988"/>
          </a:xfrm>
          <a:solidFill>
            <a:schemeClr val="bg1"/>
          </a:solidFill>
        </p:spPr>
        <p:txBody>
          <a:bodyPr/>
          <a:lstStyle/>
          <a:p>
            <a:endParaRPr lang="en-PH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C589DB-7ADB-779D-E577-8F63EC40BCC8}"/>
              </a:ext>
            </a:extLst>
          </p:cNvPr>
          <p:cNvSpPr/>
          <p:nvPr userDrawn="1"/>
        </p:nvSpPr>
        <p:spPr>
          <a:xfrm>
            <a:off x="216915" y="136525"/>
            <a:ext cx="56795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Bar Chart-Stacked</a:t>
            </a:r>
          </a:p>
        </p:txBody>
      </p:sp>
    </p:spTree>
    <p:extLst>
      <p:ext uri="{BB962C8B-B14F-4D97-AF65-F5344CB8AC3E}">
        <p14:creationId xmlns:p14="http://schemas.microsoft.com/office/powerpoint/2010/main" val="778764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rChart100Stack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983B4B-58DC-214F-66A2-149CA91DB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C32D1-298F-460F-B7DD-1E078394D21F}" type="datetimeFigureOut">
              <a:rPr lang="en-PH" smtClean="0"/>
              <a:t>3/7/2025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3EE4B-41EF-76D1-C3CE-DD4CF143C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D6DAE9-B988-982E-DE47-34FCAE1C4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3CD72-0E40-44D9-9578-6A734B8CFAF7}" type="slidenum">
              <a:rPr lang="en-PH" smtClean="0"/>
              <a:t>‹#›</a:t>
            </a:fld>
            <a:endParaRPr lang="en-PH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6CA6FEC-F576-D9F1-D67C-7BF85574036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081837" y="1931990"/>
            <a:ext cx="4271963" cy="421798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PH" dirty="0"/>
          </a:p>
        </p:txBody>
      </p:sp>
      <p:sp>
        <p:nvSpPr>
          <p:cNvPr id="9" name="Chart Placeholder 8">
            <a:extLst>
              <a:ext uri="{FF2B5EF4-FFF2-40B4-BE49-F238E27FC236}">
                <a16:creationId xmlns:a16="http://schemas.microsoft.com/office/drawing/2014/main" id="{DD42AFF4-7A7B-E8D5-173D-2C3A2F2EB4EA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1931988"/>
            <a:ext cx="6105525" cy="4217988"/>
          </a:xfrm>
          <a:solidFill>
            <a:schemeClr val="bg1"/>
          </a:solidFill>
        </p:spPr>
        <p:txBody>
          <a:bodyPr/>
          <a:lstStyle/>
          <a:p>
            <a:endParaRPr lang="en-PH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C589DB-7ADB-779D-E577-8F63EC40BCC8}"/>
              </a:ext>
            </a:extLst>
          </p:cNvPr>
          <p:cNvSpPr/>
          <p:nvPr userDrawn="1"/>
        </p:nvSpPr>
        <p:spPr>
          <a:xfrm>
            <a:off x="838199" y="136525"/>
            <a:ext cx="1051560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Bar Chart-100%Stacked</a:t>
            </a:r>
          </a:p>
        </p:txBody>
      </p:sp>
    </p:spTree>
    <p:extLst>
      <p:ext uri="{BB962C8B-B14F-4D97-AF65-F5344CB8AC3E}">
        <p14:creationId xmlns:p14="http://schemas.microsoft.com/office/powerpoint/2010/main" val="2137164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Chart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983B4B-58DC-214F-66A2-149CA91DB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C32D1-298F-460F-B7DD-1E078394D21F}" type="datetimeFigureOut">
              <a:rPr lang="en-PH" smtClean="0"/>
              <a:t>3/7/2025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3EE4B-41EF-76D1-C3CE-DD4CF143C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D6DAE9-B988-982E-DE47-34FCAE1C4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3CD72-0E40-44D9-9578-6A734B8CFAF7}" type="slidenum">
              <a:rPr lang="en-PH" smtClean="0"/>
              <a:t>‹#›</a:t>
            </a:fld>
            <a:endParaRPr lang="en-PH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6CA6FEC-F576-D9F1-D67C-7BF85574036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081837" y="1931990"/>
            <a:ext cx="4271963" cy="421798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PH" dirty="0"/>
          </a:p>
        </p:txBody>
      </p:sp>
      <p:sp>
        <p:nvSpPr>
          <p:cNvPr id="9" name="Chart Placeholder 8">
            <a:extLst>
              <a:ext uri="{FF2B5EF4-FFF2-40B4-BE49-F238E27FC236}">
                <a16:creationId xmlns:a16="http://schemas.microsoft.com/office/drawing/2014/main" id="{DD42AFF4-7A7B-E8D5-173D-2C3A2F2EB4EA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1931988"/>
            <a:ext cx="6105525" cy="4217988"/>
          </a:xfrm>
          <a:solidFill>
            <a:schemeClr val="bg1"/>
          </a:solidFill>
        </p:spPr>
        <p:txBody>
          <a:bodyPr/>
          <a:lstStyle/>
          <a:p>
            <a:endParaRPr lang="en-PH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C589DB-7ADB-779D-E577-8F63EC40BCC8}"/>
              </a:ext>
            </a:extLst>
          </p:cNvPr>
          <p:cNvSpPr/>
          <p:nvPr userDrawn="1"/>
        </p:nvSpPr>
        <p:spPr>
          <a:xfrm>
            <a:off x="105988" y="136525"/>
            <a:ext cx="59014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Pie Chart-Standard</a:t>
            </a:r>
          </a:p>
        </p:txBody>
      </p:sp>
    </p:spTree>
    <p:extLst>
      <p:ext uri="{BB962C8B-B14F-4D97-AF65-F5344CB8AC3E}">
        <p14:creationId xmlns:p14="http://schemas.microsoft.com/office/powerpoint/2010/main" val="1310285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ChartDough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983B4B-58DC-214F-66A2-149CA91DB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C32D1-298F-460F-B7DD-1E078394D21F}" type="datetimeFigureOut">
              <a:rPr lang="en-PH" smtClean="0"/>
              <a:t>3/7/2025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3EE4B-41EF-76D1-C3CE-DD4CF143C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D6DAE9-B988-982E-DE47-34FCAE1C4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3CD72-0E40-44D9-9578-6A734B8CFAF7}" type="slidenum">
              <a:rPr lang="en-PH" smtClean="0"/>
              <a:t>‹#›</a:t>
            </a:fld>
            <a:endParaRPr lang="en-PH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6CA6FEC-F576-D9F1-D67C-7BF85574036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081837" y="1931990"/>
            <a:ext cx="4271963" cy="421798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PH" dirty="0"/>
          </a:p>
        </p:txBody>
      </p:sp>
      <p:sp>
        <p:nvSpPr>
          <p:cNvPr id="9" name="Chart Placeholder 8">
            <a:extLst>
              <a:ext uri="{FF2B5EF4-FFF2-40B4-BE49-F238E27FC236}">
                <a16:creationId xmlns:a16="http://schemas.microsoft.com/office/drawing/2014/main" id="{DD42AFF4-7A7B-E8D5-173D-2C3A2F2EB4EA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1931988"/>
            <a:ext cx="6105525" cy="4217988"/>
          </a:xfrm>
          <a:solidFill>
            <a:schemeClr val="bg1"/>
          </a:solidFill>
        </p:spPr>
        <p:txBody>
          <a:bodyPr/>
          <a:lstStyle/>
          <a:p>
            <a:endParaRPr lang="en-PH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C589DB-7ADB-779D-E577-8F63EC40BCC8}"/>
              </a:ext>
            </a:extLst>
          </p:cNvPr>
          <p:cNvSpPr/>
          <p:nvPr userDrawn="1"/>
        </p:nvSpPr>
        <p:spPr>
          <a:xfrm>
            <a:off x="-4266" y="136525"/>
            <a:ext cx="61219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Pie Chart-Doughnut</a:t>
            </a:r>
          </a:p>
        </p:txBody>
      </p:sp>
    </p:spTree>
    <p:extLst>
      <p:ext uri="{BB962C8B-B14F-4D97-AF65-F5344CB8AC3E}">
        <p14:creationId xmlns:p14="http://schemas.microsoft.com/office/powerpoint/2010/main" val="2531702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Chartx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983B4B-58DC-214F-66A2-149CA91DB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C32D1-298F-460F-B7DD-1E078394D21F}" type="datetimeFigureOut">
              <a:rPr lang="en-PH" smtClean="0"/>
              <a:t>3/7/2025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3EE4B-41EF-76D1-C3CE-DD4CF143C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D6DAE9-B988-982E-DE47-34FCAE1C4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3CD72-0E40-44D9-9578-6A734B8CFAF7}" type="slidenum">
              <a:rPr lang="en-PH" smtClean="0"/>
              <a:t>‹#›</a:t>
            </a:fld>
            <a:endParaRPr lang="en-PH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6CA6FEC-F576-D9F1-D67C-7BF85574036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081837" y="1931990"/>
            <a:ext cx="4271963" cy="421798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PH" dirty="0"/>
          </a:p>
        </p:txBody>
      </p:sp>
      <p:sp>
        <p:nvSpPr>
          <p:cNvPr id="9" name="Chart Placeholder 8">
            <a:extLst>
              <a:ext uri="{FF2B5EF4-FFF2-40B4-BE49-F238E27FC236}">
                <a16:creationId xmlns:a16="http://schemas.microsoft.com/office/drawing/2014/main" id="{DD42AFF4-7A7B-E8D5-173D-2C3A2F2EB4EA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1931988"/>
            <a:ext cx="6105525" cy="4217988"/>
          </a:xfrm>
          <a:solidFill>
            <a:schemeClr val="bg1"/>
          </a:solidFill>
        </p:spPr>
        <p:txBody>
          <a:bodyPr/>
          <a:lstStyle/>
          <a:p>
            <a:endParaRPr lang="en-PH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C589DB-7ADB-779D-E577-8F63EC40BCC8}"/>
              </a:ext>
            </a:extLst>
          </p:cNvPr>
          <p:cNvSpPr/>
          <p:nvPr userDrawn="1"/>
        </p:nvSpPr>
        <p:spPr>
          <a:xfrm>
            <a:off x="-46266" y="136525"/>
            <a:ext cx="62059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Pie Chart-</a:t>
            </a:r>
            <a:r>
              <a:rPr lang="en-US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xStandard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79936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ChartxDough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983B4B-58DC-214F-66A2-149CA91DB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C32D1-298F-460F-B7DD-1E078394D21F}" type="datetimeFigureOut">
              <a:rPr lang="en-PH" smtClean="0"/>
              <a:t>3/7/2025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3EE4B-41EF-76D1-C3CE-DD4CF143C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D6DAE9-B988-982E-DE47-34FCAE1C4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3CD72-0E40-44D9-9578-6A734B8CFAF7}" type="slidenum">
              <a:rPr lang="en-PH" smtClean="0"/>
              <a:t>‹#›</a:t>
            </a:fld>
            <a:endParaRPr lang="en-PH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6CA6FEC-F576-D9F1-D67C-7BF85574036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081837" y="1931990"/>
            <a:ext cx="4271963" cy="421798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PH" dirty="0"/>
          </a:p>
        </p:txBody>
      </p:sp>
      <p:sp>
        <p:nvSpPr>
          <p:cNvPr id="9" name="Chart Placeholder 8">
            <a:extLst>
              <a:ext uri="{FF2B5EF4-FFF2-40B4-BE49-F238E27FC236}">
                <a16:creationId xmlns:a16="http://schemas.microsoft.com/office/drawing/2014/main" id="{DD42AFF4-7A7B-E8D5-173D-2C3A2F2EB4EA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1931988"/>
            <a:ext cx="6105525" cy="4217988"/>
          </a:xfrm>
          <a:solidFill>
            <a:schemeClr val="bg1"/>
          </a:solidFill>
        </p:spPr>
        <p:txBody>
          <a:bodyPr/>
          <a:lstStyle/>
          <a:p>
            <a:endParaRPr lang="en-PH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C589DB-7ADB-779D-E577-8F63EC40BCC8}"/>
              </a:ext>
            </a:extLst>
          </p:cNvPr>
          <p:cNvSpPr/>
          <p:nvPr userDrawn="1"/>
        </p:nvSpPr>
        <p:spPr>
          <a:xfrm>
            <a:off x="-157353" y="136525"/>
            <a:ext cx="64281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Pie Chart-</a:t>
            </a:r>
            <a:r>
              <a:rPr lang="en-US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xDoughnut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14297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eChar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983B4B-58DC-214F-66A2-149CA91DB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C32D1-298F-460F-B7DD-1E078394D21F}" type="datetimeFigureOut">
              <a:rPr lang="en-PH" smtClean="0"/>
              <a:t>3/7/2025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3EE4B-41EF-76D1-C3CE-DD4CF143C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D6DAE9-B988-982E-DE47-34FCAE1C4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3CD72-0E40-44D9-9578-6A734B8CFAF7}" type="slidenum">
              <a:rPr lang="en-PH" smtClean="0"/>
              <a:t>‹#›</a:t>
            </a:fld>
            <a:endParaRPr lang="en-PH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6CA6FEC-F576-D9F1-D67C-7BF85574036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081837" y="1931990"/>
            <a:ext cx="4271963" cy="421798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PH" dirty="0"/>
          </a:p>
        </p:txBody>
      </p:sp>
      <p:sp>
        <p:nvSpPr>
          <p:cNvPr id="9" name="Chart Placeholder 8">
            <a:extLst>
              <a:ext uri="{FF2B5EF4-FFF2-40B4-BE49-F238E27FC236}">
                <a16:creationId xmlns:a16="http://schemas.microsoft.com/office/drawing/2014/main" id="{DD42AFF4-7A7B-E8D5-173D-2C3A2F2EB4EA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1931988"/>
            <a:ext cx="6105525" cy="4217988"/>
          </a:xfrm>
          <a:solidFill>
            <a:schemeClr val="bg1"/>
          </a:solidFill>
        </p:spPr>
        <p:txBody>
          <a:bodyPr/>
          <a:lstStyle/>
          <a:p>
            <a:endParaRPr lang="en-PH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C589DB-7ADB-779D-E577-8F63EC40BCC8}"/>
              </a:ext>
            </a:extLst>
          </p:cNvPr>
          <p:cNvSpPr/>
          <p:nvPr userDrawn="1"/>
        </p:nvSpPr>
        <p:spPr>
          <a:xfrm>
            <a:off x="1422277" y="136525"/>
            <a:ext cx="32688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Line Chart</a:t>
            </a:r>
          </a:p>
        </p:txBody>
      </p:sp>
    </p:spTree>
    <p:extLst>
      <p:ext uri="{BB962C8B-B14F-4D97-AF65-F5344CB8AC3E}">
        <p14:creationId xmlns:p14="http://schemas.microsoft.com/office/powerpoint/2010/main" val="8097274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E9A559-3799-A039-81BE-F9D12080F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5B2C22-D5DE-BE36-70CE-F846FBF06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9763D-80BD-C11A-5951-FB57819387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CC32D1-298F-460F-B7DD-1E078394D21F}" type="datetimeFigureOut">
              <a:rPr lang="en-PH" smtClean="0"/>
              <a:t>3/7/2025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8B844F-566B-D9CA-8805-946C82C71A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EEFAC-A629-8FFA-9C2D-A7AF06D26D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C3CD72-0E40-44D9-9578-6A734B8CFAF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15934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5" r:id="rId2"/>
    <p:sldLayoutId id="2147483659" r:id="rId3"/>
    <p:sldLayoutId id="2147483653" r:id="rId4"/>
    <p:sldLayoutId id="2147483656" r:id="rId5"/>
    <p:sldLayoutId id="2147483657" r:id="rId6"/>
    <p:sldLayoutId id="2147483658" r:id="rId7"/>
    <p:sldLayoutId id="2147483654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/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3" sz="quarter"/>
          </p:nvPr>
        </p:nvGraphicFramePr>
        <p:xfrm>
          <a:off x="838200" y="1931988"/>
          <a:ext cx="6105525" cy="4217988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Aptos</vt:lpstr>
      <vt:lpstr>Aptos Display</vt:lpstr>
      <vt:lpstr>Arial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Jonathan Puray</dc:creator>
  <cp:lastModifiedBy>Jonathan Puray</cp:lastModifiedBy>
  <cp:revision>12</cp:revision>
  <dcterms:created xsi:type="dcterms:W3CDTF">2025-02-22T15:02:06Z</dcterms:created>
  <dcterms:modified xsi:type="dcterms:W3CDTF">2025-03-07T02:22:23Z</dcterms:modified>
</cp:coreProperties>
</file>