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2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ChartClus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3B4B-58DC-214F-66A2-149CA91D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32D1-298F-460F-B7DD-1E078394D21F}" type="datetimeFigureOut">
              <a:rPr lang="en-PH" smtClean="0"/>
              <a:t>3/7/2025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EE4B-41EF-76D1-C3CE-DD4CF14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DAE9-B988-982E-DE47-34FCAE1C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CA6FEC-F576-D9F1-D67C-7BF8557403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1837" y="1931990"/>
            <a:ext cx="4271963" cy="4217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DD42AFF4-7A7B-E8D5-173D-2C3A2F2EB4E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931988"/>
            <a:ext cx="6105525" cy="4217988"/>
          </a:xfrm>
          <a:solidFill>
            <a:schemeClr val="bg1"/>
          </a:solidFill>
        </p:spPr>
        <p:txBody>
          <a:bodyPr/>
          <a:lstStyle/>
          <a:p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589DB-7ADB-779D-E577-8F63EC40BCC8}"/>
              </a:ext>
            </a:extLst>
          </p:cNvPr>
          <p:cNvSpPr/>
          <p:nvPr userDrawn="1"/>
        </p:nvSpPr>
        <p:spPr>
          <a:xfrm>
            <a:off x="-42292" y="136525"/>
            <a:ext cx="61979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Bar Chart-Clustered</a:t>
            </a:r>
          </a:p>
        </p:txBody>
      </p:sp>
    </p:spTree>
    <p:extLst>
      <p:ext uri="{BB962C8B-B14F-4D97-AF65-F5344CB8AC3E}">
        <p14:creationId xmlns:p14="http://schemas.microsoft.com/office/powerpoint/2010/main" val="187745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ChartStac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3B4B-58DC-214F-66A2-149CA91D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32D1-298F-460F-B7DD-1E078394D21F}" type="datetimeFigureOut">
              <a:rPr lang="en-PH" smtClean="0"/>
              <a:t>3/7/2025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EE4B-41EF-76D1-C3CE-DD4CF14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DAE9-B988-982E-DE47-34FCAE1C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CA6FEC-F576-D9F1-D67C-7BF8557403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1837" y="1931990"/>
            <a:ext cx="4271963" cy="4217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DD42AFF4-7A7B-E8D5-173D-2C3A2F2EB4E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931988"/>
            <a:ext cx="6105525" cy="4217988"/>
          </a:xfrm>
          <a:solidFill>
            <a:schemeClr val="bg1"/>
          </a:solidFill>
        </p:spPr>
        <p:txBody>
          <a:bodyPr/>
          <a:lstStyle/>
          <a:p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589DB-7ADB-779D-E577-8F63EC40BCC8}"/>
              </a:ext>
            </a:extLst>
          </p:cNvPr>
          <p:cNvSpPr/>
          <p:nvPr userDrawn="1"/>
        </p:nvSpPr>
        <p:spPr>
          <a:xfrm>
            <a:off x="216915" y="136525"/>
            <a:ext cx="5679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Bar Chart-Stacked</a:t>
            </a:r>
          </a:p>
        </p:txBody>
      </p:sp>
    </p:spTree>
    <p:extLst>
      <p:ext uri="{BB962C8B-B14F-4D97-AF65-F5344CB8AC3E}">
        <p14:creationId xmlns:p14="http://schemas.microsoft.com/office/powerpoint/2010/main" val="77876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Chart100Stac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3B4B-58DC-214F-66A2-149CA91D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32D1-298F-460F-B7DD-1E078394D21F}" type="datetimeFigureOut">
              <a:rPr lang="en-PH" smtClean="0"/>
              <a:t>3/7/2025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EE4B-41EF-76D1-C3CE-DD4CF14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DAE9-B988-982E-DE47-34FCAE1C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CA6FEC-F576-D9F1-D67C-7BF8557403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1837" y="1931990"/>
            <a:ext cx="4271963" cy="4217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DD42AFF4-7A7B-E8D5-173D-2C3A2F2EB4E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931988"/>
            <a:ext cx="6105525" cy="4217988"/>
          </a:xfrm>
          <a:solidFill>
            <a:schemeClr val="bg1"/>
          </a:solidFill>
        </p:spPr>
        <p:txBody>
          <a:bodyPr/>
          <a:lstStyle/>
          <a:p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589DB-7ADB-779D-E577-8F63EC40BCC8}"/>
              </a:ext>
            </a:extLst>
          </p:cNvPr>
          <p:cNvSpPr/>
          <p:nvPr userDrawn="1"/>
        </p:nvSpPr>
        <p:spPr>
          <a:xfrm>
            <a:off x="838199" y="136525"/>
            <a:ext cx="1051560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Bar Chart-100%Stacked</a:t>
            </a:r>
          </a:p>
        </p:txBody>
      </p:sp>
    </p:spTree>
    <p:extLst>
      <p:ext uri="{BB962C8B-B14F-4D97-AF65-F5344CB8AC3E}">
        <p14:creationId xmlns:p14="http://schemas.microsoft.com/office/powerpoint/2010/main" val="213716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Chart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3B4B-58DC-214F-66A2-149CA91D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32D1-298F-460F-B7DD-1E078394D21F}" type="datetimeFigureOut">
              <a:rPr lang="en-PH" smtClean="0"/>
              <a:t>3/7/2025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EE4B-41EF-76D1-C3CE-DD4CF14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DAE9-B988-982E-DE47-34FCAE1C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CA6FEC-F576-D9F1-D67C-7BF8557403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1837" y="1931990"/>
            <a:ext cx="4271963" cy="4217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DD42AFF4-7A7B-E8D5-173D-2C3A2F2EB4E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931988"/>
            <a:ext cx="6105525" cy="4217988"/>
          </a:xfrm>
          <a:solidFill>
            <a:schemeClr val="bg1"/>
          </a:solidFill>
        </p:spPr>
        <p:txBody>
          <a:bodyPr/>
          <a:lstStyle/>
          <a:p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589DB-7ADB-779D-E577-8F63EC40BCC8}"/>
              </a:ext>
            </a:extLst>
          </p:cNvPr>
          <p:cNvSpPr/>
          <p:nvPr userDrawn="1"/>
        </p:nvSpPr>
        <p:spPr>
          <a:xfrm>
            <a:off x="105988" y="136525"/>
            <a:ext cx="59014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Pie Chart-Standard</a:t>
            </a:r>
          </a:p>
        </p:txBody>
      </p:sp>
    </p:spTree>
    <p:extLst>
      <p:ext uri="{BB962C8B-B14F-4D97-AF65-F5344CB8AC3E}">
        <p14:creationId xmlns:p14="http://schemas.microsoft.com/office/powerpoint/2010/main" val="131028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ChartDough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3B4B-58DC-214F-66A2-149CA91D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32D1-298F-460F-B7DD-1E078394D21F}" type="datetimeFigureOut">
              <a:rPr lang="en-PH" smtClean="0"/>
              <a:t>3/7/2025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EE4B-41EF-76D1-C3CE-DD4CF14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DAE9-B988-982E-DE47-34FCAE1C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CA6FEC-F576-D9F1-D67C-7BF8557403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1837" y="1931990"/>
            <a:ext cx="4271963" cy="4217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DD42AFF4-7A7B-E8D5-173D-2C3A2F2EB4E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931988"/>
            <a:ext cx="6105525" cy="4217988"/>
          </a:xfrm>
          <a:solidFill>
            <a:schemeClr val="bg1"/>
          </a:solidFill>
        </p:spPr>
        <p:txBody>
          <a:bodyPr/>
          <a:lstStyle/>
          <a:p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589DB-7ADB-779D-E577-8F63EC40BCC8}"/>
              </a:ext>
            </a:extLst>
          </p:cNvPr>
          <p:cNvSpPr/>
          <p:nvPr userDrawn="1"/>
        </p:nvSpPr>
        <p:spPr>
          <a:xfrm>
            <a:off x="-4266" y="136525"/>
            <a:ext cx="61219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Pie Chart-Doughnut</a:t>
            </a:r>
          </a:p>
        </p:txBody>
      </p:sp>
    </p:spTree>
    <p:extLst>
      <p:ext uri="{BB962C8B-B14F-4D97-AF65-F5344CB8AC3E}">
        <p14:creationId xmlns:p14="http://schemas.microsoft.com/office/powerpoint/2010/main" val="253170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Chartx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3B4B-58DC-214F-66A2-149CA91D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32D1-298F-460F-B7DD-1E078394D21F}" type="datetimeFigureOut">
              <a:rPr lang="en-PH" smtClean="0"/>
              <a:t>3/7/2025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EE4B-41EF-76D1-C3CE-DD4CF14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DAE9-B988-982E-DE47-34FCAE1C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CA6FEC-F576-D9F1-D67C-7BF8557403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1837" y="1931990"/>
            <a:ext cx="4271963" cy="4217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DD42AFF4-7A7B-E8D5-173D-2C3A2F2EB4E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931988"/>
            <a:ext cx="6105525" cy="4217988"/>
          </a:xfrm>
          <a:solidFill>
            <a:schemeClr val="bg1"/>
          </a:solidFill>
        </p:spPr>
        <p:txBody>
          <a:bodyPr/>
          <a:lstStyle/>
          <a:p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589DB-7ADB-779D-E577-8F63EC40BCC8}"/>
              </a:ext>
            </a:extLst>
          </p:cNvPr>
          <p:cNvSpPr/>
          <p:nvPr userDrawn="1"/>
        </p:nvSpPr>
        <p:spPr>
          <a:xfrm>
            <a:off x="-46266" y="136525"/>
            <a:ext cx="62059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Pie Chart-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xStandard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993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ChartxDough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3B4B-58DC-214F-66A2-149CA91D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32D1-298F-460F-B7DD-1E078394D21F}" type="datetimeFigureOut">
              <a:rPr lang="en-PH" smtClean="0"/>
              <a:t>3/7/2025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EE4B-41EF-76D1-C3CE-DD4CF14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DAE9-B988-982E-DE47-34FCAE1C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CA6FEC-F576-D9F1-D67C-7BF8557403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1837" y="1931990"/>
            <a:ext cx="4271963" cy="4217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DD42AFF4-7A7B-E8D5-173D-2C3A2F2EB4E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931988"/>
            <a:ext cx="6105525" cy="4217988"/>
          </a:xfrm>
          <a:solidFill>
            <a:schemeClr val="bg1"/>
          </a:solidFill>
        </p:spPr>
        <p:txBody>
          <a:bodyPr/>
          <a:lstStyle/>
          <a:p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589DB-7ADB-779D-E577-8F63EC40BCC8}"/>
              </a:ext>
            </a:extLst>
          </p:cNvPr>
          <p:cNvSpPr/>
          <p:nvPr userDrawn="1"/>
        </p:nvSpPr>
        <p:spPr>
          <a:xfrm>
            <a:off x="-157353" y="136525"/>
            <a:ext cx="6428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Pie Chart-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xDoughnut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429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3B4B-58DC-214F-66A2-149CA91D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32D1-298F-460F-B7DD-1E078394D21F}" type="datetimeFigureOut">
              <a:rPr lang="en-PH" smtClean="0"/>
              <a:t>3/7/2025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EE4B-41EF-76D1-C3CE-DD4CF14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DAE9-B988-982E-DE47-34FCAE1C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CA6FEC-F576-D9F1-D67C-7BF8557403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1837" y="1931990"/>
            <a:ext cx="4271963" cy="4217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DD42AFF4-7A7B-E8D5-173D-2C3A2F2EB4E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931988"/>
            <a:ext cx="6105525" cy="4217988"/>
          </a:xfrm>
          <a:solidFill>
            <a:schemeClr val="bg1"/>
          </a:solidFill>
        </p:spPr>
        <p:txBody>
          <a:bodyPr/>
          <a:lstStyle/>
          <a:p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589DB-7ADB-779D-E577-8F63EC40BCC8}"/>
              </a:ext>
            </a:extLst>
          </p:cNvPr>
          <p:cNvSpPr/>
          <p:nvPr userDrawn="1"/>
        </p:nvSpPr>
        <p:spPr>
          <a:xfrm>
            <a:off x="1422277" y="136525"/>
            <a:ext cx="3268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 Chart</a:t>
            </a:r>
          </a:p>
        </p:txBody>
      </p:sp>
    </p:spTree>
    <p:extLst>
      <p:ext uri="{BB962C8B-B14F-4D97-AF65-F5344CB8AC3E}">
        <p14:creationId xmlns:p14="http://schemas.microsoft.com/office/powerpoint/2010/main" val="8097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E9A559-3799-A039-81BE-F9D12080F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B2C22-D5DE-BE36-70CE-F846FBF06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9763D-80BD-C11A-5951-FB5781938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CC32D1-298F-460F-B7DD-1E078394D21F}" type="datetimeFigureOut">
              <a:rPr lang="en-PH" smtClean="0"/>
              <a:t>3/7/2025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B844F-566B-D9CA-8805-946C82C71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EEFAC-A629-8FFA-9C2D-A7AF06D2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593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5" r:id="rId2"/>
    <p:sldLayoutId id="2147483659" r:id="rId3"/>
    <p:sldLayoutId id="2147483653" r:id="rId4"/>
    <p:sldLayoutId id="2147483656" r:id="rId5"/>
    <p:sldLayoutId id="2147483657" r:id="rId6"/>
    <p:sldLayoutId id="2147483658" r:id="rId7"/>
    <p:sldLayoutId id="2147483654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Aptos</vt:lpstr>
      <vt:lpstr>Aptos Display</vt:lpstr>
      <vt:lpstr>Arial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Puray</dc:creator>
  <cp:lastModifiedBy>Jonathan Puray</cp:lastModifiedBy>
  <cp:revision>12</cp:revision>
  <dcterms:created xsi:type="dcterms:W3CDTF">2025-02-22T15:02:06Z</dcterms:created>
  <dcterms:modified xsi:type="dcterms:W3CDTF">2025-03-07T02:22:23Z</dcterms:modified>
</cp:coreProperties>
</file>