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Blogs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Broadsheet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News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stacked"/>
        <c:ser>
          <c:idx val="0"/>
          <c:order val="0"/>
          <c:tx>
            <c:strRef>
              <c:f>Sheet1!$B$1</c:f>
              <c:strCache>
                <c:ptCount val="1"/>
                <c:pt idx="0">
                  <c:v>Blogs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5</c:v>
                </c:pt>
                <c:pt idx="6">
                  <c:v>1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Broadsheet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Sheet1!$C$2:$C$14</c:f>
              <c:numCache>
                <c:formatCode>General</c:formatCode>
                <c:ptCount val="1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</c:v>
                </c:pt>
                <c:pt idx="10">
                  <c:v>0</c:v>
                </c:pt>
                <c:pt idx="11">
                  <c:v>1</c:v>
                </c:pt>
                <c:pt idx="12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Online News</c:v>
                </c:pt>
              </c:strCache>
            </c:strRef>
          </c:tx>
          <c:cat>
            <c:strRef>
              <c:f>Sheet1!$A$2:$A$14</c:f>
              <c:strCache>
                <c:ptCount val="13"/>
                <c:pt idx="0">
                  <c:v>Oct-01-2024</c:v>
                </c:pt>
                <c:pt idx="1">
                  <c:v>Oct-02-2024</c:v>
                </c:pt>
                <c:pt idx="2">
                  <c:v>Oct-03-2024</c:v>
                </c:pt>
                <c:pt idx="3">
                  <c:v>Oct-06-2024</c:v>
                </c:pt>
                <c:pt idx="4">
                  <c:v>Oct-08-2024</c:v>
                </c:pt>
                <c:pt idx="5">
                  <c:v>Oct-14-2024</c:v>
                </c:pt>
                <c:pt idx="6">
                  <c:v>Oct-15-2024</c:v>
                </c:pt>
                <c:pt idx="7">
                  <c:v>Oct-17-2024</c:v>
                </c:pt>
                <c:pt idx="8">
                  <c:v>Oct-19-2024</c:v>
                </c:pt>
                <c:pt idx="9">
                  <c:v>Oct-20-2024</c:v>
                </c:pt>
                <c:pt idx="10">
                  <c:v>Oct-21-2024</c:v>
                </c:pt>
                <c:pt idx="11">
                  <c:v>Oct-24-2024</c:v>
                </c:pt>
                <c:pt idx="12">
                  <c:v>Oct-31-2024</c:v>
                </c:pt>
              </c:strCache>
            </c:strRef>
          </c:cat>
          <c:val>
            <c:numRef>
              <c:f>Sheet1!$D$2:$D$14</c:f>
              <c:numCache>
                <c:formatCode>General</c:formatCode>
                <c:ptCount val="13"/>
                <c:pt idx="0">
                  <c:v>12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2</c:v>
                </c:pt>
                <c:pt idx="11">
                  <c:v>2</c:v>
                </c:pt>
                <c:pt idx="12">
                  <c:v>6</c:v>
                </c:pt>
              </c:numCache>
            </c:numRef>
          </c:val>
        </c:ser>
        <c:overlap val="10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Clus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-42293" y="136525"/>
            <a:ext cx="619798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Chart-Clustered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ChartStac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216915" y="136525"/>
            <a:ext cx="56795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 Chart-Stacked</a:t>
            </a:r>
          </a:p>
        </p:txBody>
      </p:sp>
    </p:spTree>
    <p:extLst>
      <p:ext uri="{BB962C8B-B14F-4D97-AF65-F5344CB8AC3E}">
        <p14:creationId xmlns:p14="http://schemas.microsoft.com/office/powerpoint/2010/main" val="77876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586582" y="136525"/>
            <a:ext cx="29402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310285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eCh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931988"/>
            <a:ext cx="6105525" cy="4217988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1422274" y="136525"/>
            <a:ext cx="32688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 Chart</a:t>
            </a:r>
          </a:p>
        </p:txBody>
      </p:sp>
    </p:spTree>
    <p:extLst>
      <p:ext uri="{BB962C8B-B14F-4D97-AF65-F5344CB8AC3E}">
        <p14:creationId xmlns:p14="http://schemas.microsoft.com/office/powerpoint/2010/main" val="8097274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5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/>
        </p:txBody>
      </p:sp>
      <p:graphicFrame>
        <p:nvGraphicFramePr>
          <p:cNvPr id="3" name="Chart Placeholder 2"/>
          <p:cNvGraphicFramePr>
            <a:graphicFrameLocks noGrp="1"/>
          </p:cNvGraphicFramePr>
          <p:nvPr>
            <p:ph type="chart" idx="13" sz="quarter"/>
          </p:nvPr>
        </p:nvGraphicFramePr>
        <p:xfrm>
          <a:off x="838200" y="1931988"/>
          <a:ext cx="6105525" cy="421798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10</cp:revision>
  <dcterms:created xsi:type="dcterms:W3CDTF">2025-02-22T15:02:06Z</dcterms:created>
  <dcterms:modified xsi:type="dcterms:W3CDTF">2025-03-05T05:16:50Z</dcterms:modified>
</cp:coreProperties>
</file>