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3000">
                <a:solidFill>
                  <a:srgbClr val="F10505"/>
                </a:solidFill>
                <a:latin typeface="Arial"/>
              </a:defRPr>
            </a:pPr>
            <a:r>
              <a:t>fffdsdd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Honda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12/1/2024</c:v>
                </c:pt>
                <c:pt idx="1">
                  <c:v>12/2/2024</c:v>
                </c:pt>
                <c:pt idx="2">
                  <c:v>12/3/2024</c:v>
                </c:pt>
                <c:pt idx="3">
                  <c:v>12/4/2024</c:v>
                </c:pt>
                <c:pt idx="4">
                  <c:v>12/5/2024</c:v>
                </c:pt>
                <c:pt idx="5">
                  <c:v>12/6/2024</c:v>
                </c:pt>
                <c:pt idx="6">
                  <c:v>12/7/2024</c:v>
                </c:pt>
                <c:pt idx="7">
                  <c:v>12/8/2024</c:v>
                </c:pt>
                <c:pt idx="8">
                  <c:v>12/9/2024</c:v>
                </c:pt>
                <c:pt idx="9">
                  <c:v>12/10/2024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4</c:v>
                </c:pt>
                <c:pt idx="4">
                  <c:v>2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4</c:v>
                </c:pt>
                <c:pt idx="9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Kawasaki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12/1/2024</c:v>
                </c:pt>
                <c:pt idx="1">
                  <c:v>12/2/2024</c:v>
                </c:pt>
                <c:pt idx="2">
                  <c:v>12/3/2024</c:v>
                </c:pt>
                <c:pt idx="3">
                  <c:v>12/4/2024</c:v>
                </c:pt>
                <c:pt idx="4">
                  <c:v>12/5/2024</c:v>
                </c:pt>
                <c:pt idx="5">
                  <c:v>12/6/2024</c:v>
                </c:pt>
                <c:pt idx="6">
                  <c:v>12/7/2024</c:v>
                </c:pt>
                <c:pt idx="7">
                  <c:v>12/8/2024</c:v>
                </c:pt>
                <c:pt idx="8">
                  <c:v>12/9/2024</c:v>
                </c:pt>
                <c:pt idx="9">
                  <c:v>12/10/2024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</c:v>
                </c:pt>
                <c:pt idx="1">
                  <c:v>9</c:v>
                </c:pt>
                <c:pt idx="2">
                  <c:v>1</c:v>
                </c:pt>
                <c:pt idx="3">
                  <c:v>3</c:v>
                </c:pt>
                <c:pt idx="4">
                  <c:v>4</c:v>
                </c:pt>
                <c:pt idx="5">
                  <c:v>2</c:v>
                </c:pt>
                <c:pt idx="6">
                  <c:v>0</c:v>
                </c:pt>
                <c:pt idx="7">
                  <c:v>1</c:v>
                </c:pt>
                <c:pt idx="8">
                  <c:v>3</c:v>
                </c:pt>
                <c:pt idx="9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Suzuki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12/1/2024</c:v>
                </c:pt>
                <c:pt idx="1">
                  <c:v>12/2/2024</c:v>
                </c:pt>
                <c:pt idx="2">
                  <c:v>12/3/2024</c:v>
                </c:pt>
                <c:pt idx="3">
                  <c:v>12/4/2024</c:v>
                </c:pt>
                <c:pt idx="4">
                  <c:v>12/5/2024</c:v>
                </c:pt>
                <c:pt idx="5">
                  <c:v>12/6/2024</c:v>
                </c:pt>
                <c:pt idx="6">
                  <c:v>12/7/2024</c:v>
                </c:pt>
                <c:pt idx="7">
                  <c:v>12/8/2024</c:v>
                </c:pt>
                <c:pt idx="8">
                  <c:v>12/9/2024</c:v>
                </c:pt>
                <c:pt idx="9">
                  <c:v>12/10/2024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0</c:v>
                </c:pt>
                <c:pt idx="1">
                  <c:v>6</c:v>
                </c:pt>
                <c:pt idx="2">
                  <c:v>0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8">
                  <c:v>3</c:v>
                </c:pt>
                <c:pt idx="9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Yamaha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12/1/2024</c:v>
                </c:pt>
                <c:pt idx="1">
                  <c:v>12/2/2024</c:v>
                </c:pt>
                <c:pt idx="2">
                  <c:v>12/3/2024</c:v>
                </c:pt>
                <c:pt idx="3">
                  <c:v>12/4/2024</c:v>
                </c:pt>
                <c:pt idx="4">
                  <c:v>12/5/2024</c:v>
                </c:pt>
                <c:pt idx="5">
                  <c:v>12/6/2024</c:v>
                </c:pt>
                <c:pt idx="6">
                  <c:v>12/7/2024</c:v>
                </c:pt>
                <c:pt idx="7">
                  <c:v>12/8/2024</c:v>
                </c:pt>
                <c:pt idx="8">
                  <c:v>12/9/2024</c:v>
                </c:pt>
                <c:pt idx="9">
                  <c:v>12/10/2024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6</c:v>
                </c:pt>
                <c:pt idx="1">
                  <c:v>13</c:v>
                </c:pt>
                <c:pt idx="2">
                  <c:v>2</c:v>
                </c:pt>
                <c:pt idx="3">
                  <c:v>5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0</c:v>
                </c:pt>
                <c:pt idx="8">
                  <c:v>5</c:v>
                </c:pt>
                <c:pt idx="9">
                  <c:v>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Motorstar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12/1/2024</c:v>
                </c:pt>
                <c:pt idx="1">
                  <c:v>12/2/2024</c:v>
                </c:pt>
                <c:pt idx="2">
                  <c:v>12/3/2024</c:v>
                </c:pt>
                <c:pt idx="3">
                  <c:v>12/4/2024</c:v>
                </c:pt>
                <c:pt idx="4">
                  <c:v>12/5/2024</c:v>
                </c:pt>
                <c:pt idx="5">
                  <c:v>12/6/2024</c:v>
                </c:pt>
                <c:pt idx="6">
                  <c:v>12/7/2024</c:v>
                </c:pt>
                <c:pt idx="7">
                  <c:v>12/8/2024</c:v>
                </c:pt>
                <c:pt idx="8">
                  <c:v>12/9/2024</c:v>
                </c:pt>
                <c:pt idx="9">
                  <c:v>12/10/2024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>
                    <a:solidFill>
                      <a:srgbClr val="081EE6"/>
                    </a:solidFill>
                    <a:latin typeface="Bauhaus 93"/>
                  </a:defRPr>
                </a:pPr>
                <a:r>
                  <a:t>Date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ChartClus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7" y="1931990"/>
            <a:ext cx="4271963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-42292" y="136525"/>
            <a:ext cx="61979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 Chart-Clustered</a:t>
            </a:r>
          </a:p>
        </p:txBody>
      </p:sp>
    </p:spTree>
    <p:extLst>
      <p:ext uri="{BB962C8B-B14F-4D97-AF65-F5344CB8AC3E}">
        <p14:creationId xmlns:p14="http://schemas.microsoft.com/office/powerpoint/2010/main" val="187745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Chart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7" y="1931990"/>
            <a:ext cx="4271963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216915" y="136525"/>
            <a:ext cx="5679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 Chart-Stacked</a:t>
            </a:r>
          </a:p>
        </p:txBody>
      </p:sp>
    </p:spTree>
    <p:extLst>
      <p:ext uri="{BB962C8B-B14F-4D97-AF65-F5344CB8AC3E}">
        <p14:creationId xmlns:p14="http://schemas.microsoft.com/office/powerpoint/2010/main" val="77876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Chart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7" y="1931990"/>
            <a:ext cx="4271963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105988" y="136525"/>
            <a:ext cx="59014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Pie Chart-Standard</a:t>
            </a:r>
          </a:p>
        </p:txBody>
      </p:sp>
    </p:spTree>
    <p:extLst>
      <p:ext uri="{BB962C8B-B14F-4D97-AF65-F5344CB8AC3E}">
        <p14:creationId xmlns:p14="http://schemas.microsoft.com/office/powerpoint/2010/main" val="131028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ChartDough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7" y="1931990"/>
            <a:ext cx="4271963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-4266" y="136525"/>
            <a:ext cx="61219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Pie Chart-Doughnut</a:t>
            </a:r>
          </a:p>
        </p:txBody>
      </p:sp>
    </p:spTree>
    <p:extLst>
      <p:ext uri="{BB962C8B-B14F-4D97-AF65-F5344CB8AC3E}">
        <p14:creationId xmlns:p14="http://schemas.microsoft.com/office/powerpoint/2010/main" val="253170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Chartx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7" y="1931990"/>
            <a:ext cx="4271963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-46266" y="136525"/>
            <a:ext cx="62059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Pie Chart-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xStandard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993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ChartxDough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7" y="1931990"/>
            <a:ext cx="4271963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-157353" y="136525"/>
            <a:ext cx="6428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Pie Chart-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xDoughnut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429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7" y="1931990"/>
            <a:ext cx="4271963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1422277" y="136525"/>
            <a:ext cx="3268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 Chart</a:t>
            </a:r>
          </a:p>
        </p:txBody>
      </p:sp>
    </p:spTree>
    <p:extLst>
      <p:ext uri="{BB962C8B-B14F-4D97-AF65-F5344CB8AC3E}">
        <p14:creationId xmlns:p14="http://schemas.microsoft.com/office/powerpoint/2010/main" val="8097274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E9A559-3799-A039-81BE-F9D12080F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B2C22-D5DE-BE36-70CE-F846FBF06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9763D-80BD-C11A-5951-FB5781938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CC32D1-298F-460F-B7DD-1E078394D21F}" type="datetimeFigureOut">
              <a:rPr lang="en-PH" smtClean="0"/>
              <a:t>3/6/2025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B844F-566B-D9CA-8805-946C82C71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EEFAC-A629-8FFA-9C2D-A7AF06D2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593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5" r:id="rId2"/>
    <p:sldLayoutId id="2147483653" r:id="rId3"/>
    <p:sldLayoutId id="2147483656" r:id="rId4"/>
    <p:sldLayoutId id="2147483657" r:id="rId5"/>
    <p:sldLayoutId id="2147483658" r:id="rId6"/>
    <p:sldLayoutId id="214748365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/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3" sz="quarter"/>
          </p:nvPr>
        </p:nvGraphicFramePr>
        <p:xfrm>
          <a:off x="838200" y="1931988"/>
          <a:ext cx="6105525" cy="4217988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Aptos</vt:lpstr>
      <vt:lpstr>Aptos Display</vt:lpstr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Puray</dc:creator>
  <cp:lastModifiedBy>Jonathan Puray</cp:lastModifiedBy>
  <cp:revision>11</cp:revision>
  <dcterms:created xsi:type="dcterms:W3CDTF">2025-02-22T15:02:06Z</dcterms:created>
  <dcterms:modified xsi:type="dcterms:W3CDTF">2025-03-05T23:39:22Z</dcterms:modified>
</cp:coreProperties>
</file>