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2000">
                <a:latin typeface="Agency FB"/>
              </a:defRPr>
            </a:pPr>
            <a:r>
              <a:t>1234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Honda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Kawasaki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9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Suzuki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Yamaha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13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0</c:v>
                </c:pt>
                <c:pt idx="8">
                  <c:v>5</c:v>
                </c:pt>
                <c:pt idx="9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Motorstar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V">
    <p:bg>
      <p:bgPr>
        <a:gradFill>
          <a:gsLst>
            <a:gs pos="38000">
              <a:srgbClr val="FF000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059855"/>
            <a:ext cx="6105525" cy="5090121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838200" y="136525"/>
            <a:ext cx="4436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of Voice</a:t>
            </a:r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3" sz="quarter"/>
          </p:nvPr>
        </p:nvGraphicFramePr>
        <p:xfrm>
          <a:off x="838200" y="1059855"/>
          <a:ext cx="6105525" cy="5090121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7</cp:revision>
  <dcterms:created xsi:type="dcterms:W3CDTF">2025-02-22T15:02:06Z</dcterms:created>
  <dcterms:modified xsi:type="dcterms:W3CDTF">2025-03-04T16:07:22Z</dcterms:modified>
</cp:coreProperties>
</file>