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V">
    <p:bg>
      <p:bgPr>
        <a:gradFill>
          <a:gsLst>
            <a:gs pos="38000">
              <a:srgbClr val="FF0000"/>
            </a:gs>
            <a:gs pos="100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83B4B-58DC-214F-66A2-149CA91D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3EE4B-41EF-76D1-C3CE-DD4CF143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DAE9-B988-982E-DE47-34FCAE1C4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6CA6FEC-F576-D9F1-D67C-7BF8557403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81838" y="1931988"/>
            <a:ext cx="4271962" cy="4217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DD42AFF4-7A7B-E8D5-173D-2C3A2F2EB4E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1059855"/>
            <a:ext cx="6105525" cy="5090121"/>
          </a:xfrm>
          <a:solidFill>
            <a:schemeClr val="bg1"/>
          </a:solidFill>
        </p:spPr>
        <p:txBody>
          <a:bodyPr/>
          <a:lstStyle/>
          <a:p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C589DB-7ADB-779D-E577-8F63EC40BCC8}"/>
              </a:ext>
            </a:extLst>
          </p:cNvPr>
          <p:cNvSpPr/>
          <p:nvPr userDrawn="1"/>
        </p:nvSpPr>
        <p:spPr>
          <a:xfrm>
            <a:off x="838200" y="136525"/>
            <a:ext cx="44369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Share of Voice</a:t>
            </a:r>
          </a:p>
        </p:txBody>
      </p:sp>
    </p:spTree>
    <p:extLst>
      <p:ext uri="{BB962C8B-B14F-4D97-AF65-F5344CB8AC3E}">
        <p14:creationId xmlns:p14="http://schemas.microsoft.com/office/powerpoint/2010/main" val="187745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9A559-3799-A039-81BE-F9D12080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B2C22-D5DE-BE36-70CE-F846FBF06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9763D-80BD-C11A-5951-FB57819387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C32D1-298F-460F-B7DD-1E078394D21F}" type="datetimeFigureOut">
              <a:rPr lang="en-PH" smtClean="0"/>
              <a:t>3/5/2025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844F-566B-D9CA-8805-946C82C71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EFAC-A629-8FFA-9C2D-A7AF06D26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3CD72-0E40-44D9-9578-6A734B8CFA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1593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Puray</dc:creator>
  <cp:lastModifiedBy>Jonathan Puray</cp:lastModifiedBy>
  <cp:revision>7</cp:revision>
  <dcterms:created xsi:type="dcterms:W3CDTF">2025-02-22T15:02:06Z</dcterms:created>
  <dcterms:modified xsi:type="dcterms:W3CDTF">2025-03-04T16:07:22Z</dcterms:modified>
</cp:coreProperties>
</file>