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ChartClus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8" y="1931988"/>
            <a:ext cx="4271962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-42293" y="136525"/>
            <a:ext cx="6197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 Chart-Clustered</a:t>
            </a:r>
          </a:p>
        </p:txBody>
      </p:sp>
    </p:spTree>
    <p:extLst>
      <p:ext uri="{BB962C8B-B14F-4D97-AF65-F5344CB8AC3E}">
        <p14:creationId xmlns:p14="http://schemas.microsoft.com/office/powerpoint/2010/main" val="187745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Chart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8" y="1931988"/>
            <a:ext cx="4271962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216915" y="136525"/>
            <a:ext cx="5679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 Chart-Stacked</a:t>
            </a:r>
          </a:p>
        </p:txBody>
      </p:sp>
    </p:spTree>
    <p:extLst>
      <p:ext uri="{BB962C8B-B14F-4D97-AF65-F5344CB8AC3E}">
        <p14:creationId xmlns:p14="http://schemas.microsoft.com/office/powerpoint/2010/main" val="77876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8" y="1931988"/>
            <a:ext cx="4271962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1586582" y="136525"/>
            <a:ext cx="2940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131028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8" y="1931988"/>
            <a:ext cx="4271962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1422274" y="136525"/>
            <a:ext cx="3268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 Chart</a:t>
            </a:r>
          </a:p>
        </p:txBody>
      </p:sp>
    </p:spTree>
    <p:extLst>
      <p:ext uri="{BB962C8B-B14F-4D97-AF65-F5344CB8AC3E}">
        <p14:creationId xmlns:p14="http://schemas.microsoft.com/office/powerpoint/2010/main" val="8097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9A559-3799-A039-81BE-F9D12080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B2C22-D5DE-BE36-70CE-F846FBF06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763D-80BD-C11A-5951-FB5781938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C32D1-298F-460F-B7DD-1E078394D21F}" type="datetimeFigureOut">
              <a:rPr lang="en-PH" smtClean="0"/>
              <a:t>3/5/2025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B844F-566B-D9CA-8805-946C82C71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EEFAC-A629-8FFA-9C2D-A7AF06D2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593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Puray</dc:creator>
  <cp:lastModifiedBy>Jonathan Puray</cp:lastModifiedBy>
  <cp:revision>10</cp:revision>
  <dcterms:created xsi:type="dcterms:W3CDTF">2025-02-22T15:02:06Z</dcterms:created>
  <dcterms:modified xsi:type="dcterms:W3CDTF">2025-03-05T05:16:50Z</dcterms:modified>
</cp:coreProperties>
</file>