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Clus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292" y="136525"/>
            <a:ext cx="6197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Chart-Clustered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216915" y="136525"/>
            <a:ext cx="5679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Chart-Stacked</a:t>
            </a:r>
          </a:p>
        </p:txBody>
      </p:sp>
    </p:spTree>
    <p:extLst>
      <p:ext uri="{BB962C8B-B14F-4D97-AF65-F5344CB8AC3E}">
        <p14:creationId xmlns:p14="http://schemas.microsoft.com/office/powerpoint/2010/main" val="7787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05988" y="136525"/>
            <a:ext cx="5901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Chart-Standard</a:t>
            </a:r>
          </a:p>
        </p:txBody>
      </p:sp>
    </p:spTree>
    <p:extLst>
      <p:ext uri="{BB962C8B-B14F-4D97-AF65-F5344CB8AC3E}">
        <p14:creationId xmlns:p14="http://schemas.microsoft.com/office/powerpoint/2010/main" val="13102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66" y="136525"/>
            <a:ext cx="6121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Chart-Doughnut</a:t>
            </a:r>
          </a:p>
        </p:txBody>
      </p:sp>
    </p:spTree>
    <p:extLst>
      <p:ext uri="{BB962C8B-B14F-4D97-AF65-F5344CB8AC3E}">
        <p14:creationId xmlns:p14="http://schemas.microsoft.com/office/powerpoint/2010/main" val="253170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6266" y="136525"/>
            <a:ext cx="6205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xStandard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93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157353" y="136525"/>
            <a:ext cx="6428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xDoughnut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29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422277" y="136525"/>
            <a:ext cx="3268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809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3" r:id="rId3"/>
    <p:sldLayoutId id="2147483656" r:id="rId4"/>
    <p:sldLayoutId id="2147483657" r:id="rId5"/>
    <p:sldLayoutId id="2147483658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11</cp:revision>
  <dcterms:created xsi:type="dcterms:W3CDTF">2025-02-22T15:02:06Z</dcterms:created>
  <dcterms:modified xsi:type="dcterms:W3CDTF">2025-03-05T23:39:22Z</dcterms:modified>
</cp:coreProperties>
</file>