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Honda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Kawasaki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Suzuki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Yamaha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13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Motorstar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Clus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293" y="136525"/>
            <a:ext cx="6197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Chart-Clustered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216915" y="136525"/>
            <a:ext cx="5679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Chart-Stacked</a:t>
            </a:r>
          </a:p>
        </p:txBody>
      </p:sp>
    </p:spTree>
    <p:extLst>
      <p:ext uri="{BB962C8B-B14F-4D97-AF65-F5344CB8AC3E}">
        <p14:creationId xmlns:p14="http://schemas.microsoft.com/office/powerpoint/2010/main" val="778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586582" y="136525"/>
            <a:ext cx="294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3102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422274" y="136525"/>
            <a:ext cx="3268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809727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931988"/>
          <a:ext cx="6105525" cy="42179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10</cp:revision>
  <dcterms:created xsi:type="dcterms:W3CDTF">2025-02-22T15:02:06Z</dcterms:created>
  <dcterms:modified xsi:type="dcterms:W3CDTF">2025-03-05T05:16:50Z</dcterms:modified>
</cp:coreProperties>
</file>