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68" r:id="rId3"/>
    <p:sldId id="263" r:id="rId4"/>
    <p:sldId id="257" r:id="rId5"/>
    <p:sldId id="267" r:id="rId6"/>
    <p:sldId id="269" r:id="rId7"/>
    <p:sldId id="270" r:id="rId8"/>
    <p:sldId id="271" r:id="rId9"/>
    <p:sldId id="262" r:id="rId10"/>
    <p:sldId id="272" r:id="rId11"/>
    <p:sldId id="27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薛孟謙" userId="e7b38934-010d-41d7-89ea-eed97e871313" providerId="ADAL" clId="{5019C6D5-6F93-43C8-B3A7-629199C490E7}"/>
    <pc:docChg chg="undo custSel addSld modSld">
      <pc:chgData name="薛孟謙" userId="e7b38934-010d-41d7-89ea-eed97e871313" providerId="ADAL" clId="{5019C6D5-6F93-43C8-B3A7-629199C490E7}" dt="2021-10-19T07:41:34.807" v="616" actId="20577"/>
      <pc:docMkLst>
        <pc:docMk/>
      </pc:docMkLst>
      <pc:sldChg chg="modSp">
        <pc:chgData name="薛孟謙" userId="e7b38934-010d-41d7-89ea-eed97e871313" providerId="ADAL" clId="{5019C6D5-6F93-43C8-B3A7-629199C490E7}" dt="2021-10-19T07:13:41.262" v="250" actId="20577"/>
        <pc:sldMkLst>
          <pc:docMk/>
          <pc:sldMk cId="2703386645" sldId="263"/>
        </pc:sldMkLst>
        <pc:spChg chg="mod">
          <ac:chgData name="薛孟謙" userId="e7b38934-010d-41d7-89ea-eed97e871313" providerId="ADAL" clId="{5019C6D5-6F93-43C8-B3A7-629199C490E7}" dt="2021-10-19T07:13:41.262" v="250" actId="20577"/>
          <ac:spMkLst>
            <pc:docMk/>
            <pc:sldMk cId="2703386645" sldId="263"/>
            <ac:spMk id="6" creationId="{F525F584-56B6-4844-A6A8-E8864344C149}"/>
          </ac:spMkLst>
        </pc:spChg>
        <pc:spChg chg="mod">
          <ac:chgData name="薛孟謙" userId="e7b38934-010d-41d7-89ea-eed97e871313" providerId="ADAL" clId="{5019C6D5-6F93-43C8-B3A7-629199C490E7}" dt="2021-10-19T07:06:58.082" v="68" actId="113"/>
          <ac:spMkLst>
            <pc:docMk/>
            <pc:sldMk cId="2703386645" sldId="263"/>
            <ac:spMk id="10" creationId="{E2642EC0-5C89-7344-9E27-4EED1AF0C703}"/>
          </ac:spMkLst>
        </pc:spChg>
      </pc:sldChg>
      <pc:sldChg chg="modSp">
        <pc:chgData name="薛孟謙" userId="e7b38934-010d-41d7-89ea-eed97e871313" providerId="ADAL" clId="{5019C6D5-6F93-43C8-B3A7-629199C490E7}" dt="2021-10-19T07:41:34.807" v="616" actId="20577"/>
        <pc:sldMkLst>
          <pc:docMk/>
          <pc:sldMk cId="4276099642" sldId="265"/>
        </pc:sldMkLst>
        <pc:spChg chg="mod">
          <ac:chgData name="薛孟謙" userId="e7b38934-010d-41d7-89ea-eed97e871313" providerId="ADAL" clId="{5019C6D5-6F93-43C8-B3A7-629199C490E7}" dt="2021-10-19T06:50:32.981" v="3" actId="14100"/>
          <ac:spMkLst>
            <pc:docMk/>
            <pc:sldMk cId="4276099642" sldId="265"/>
            <ac:spMk id="5" creationId="{85C715A0-C297-F64F-A918-EB36FF3D5359}"/>
          </ac:spMkLst>
        </pc:spChg>
        <pc:spChg chg="mod">
          <ac:chgData name="薛孟謙" userId="e7b38934-010d-41d7-89ea-eed97e871313" providerId="ADAL" clId="{5019C6D5-6F93-43C8-B3A7-629199C490E7}" dt="2021-10-19T07:41:34.807" v="616" actId="20577"/>
          <ac:spMkLst>
            <pc:docMk/>
            <pc:sldMk cId="4276099642" sldId="265"/>
            <ac:spMk id="6" creationId="{5ED2E3EA-08B9-0745-A011-30B0C7978C84}"/>
          </ac:spMkLst>
        </pc:spChg>
      </pc:sldChg>
      <pc:sldChg chg="addSp delSp modSp add">
        <pc:chgData name="薛孟謙" userId="e7b38934-010d-41d7-89ea-eed97e871313" providerId="ADAL" clId="{5019C6D5-6F93-43C8-B3A7-629199C490E7}" dt="2021-10-19T07:38:15.727" v="600" actId="14100"/>
        <pc:sldMkLst>
          <pc:docMk/>
          <pc:sldMk cId="4114440100" sldId="268"/>
        </pc:sldMkLst>
        <pc:spChg chg="del">
          <ac:chgData name="薛孟謙" userId="e7b38934-010d-41d7-89ea-eed97e871313" providerId="ADAL" clId="{5019C6D5-6F93-43C8-B3A7-629199C490E7}" dt="2021-10-19T06:51:01.065" v="10" actId="478"/>
          <ac:spMkLst>
            <pc:docMk/>
            <pc:sldMk cId="4114440100" sldId="268"/>
            <ac:spMk id="2" creationId="{0EF05E98-129C-472E-8F61-FD3F5307884D}"/>
          </ac:spMkLst>
        </pc:spChg>
        <pc:spChg chg="del">
          <ac:chgData name="薛孟謙" userId="e7b38934-010d-41d7-89ea-eed97e871313" providerId="ADAL" clId="{5019C6D5-6F93-43C8-B3A7-629199C490E7}" dt="2021-10-19T06:51:06.300" v="11" actId="478"/>
          <ac:spMkLst>
            <pc:docMk/>
            <pc:sldMk cId="4114440100" sldId="268"/>
            <ac:spMk id="3" creationId="{46B71AF6-196E-4EFF-96E8-C449F83331CC}"/>
          </ac:spMkLst>
        </pc:spChg>
        <pc:spChg chg="add mod">
          <ac:chgData name="薛孟謙" userId="e7b38934-010d-41d7-89ea-eed97e871313" providerId="ADAL" clId="{5019C6D5-6F93-43C8-B3A7-629199C490E7}" dt="2021-10-19T06:51:34.273" v="48" actId="20577"/>
          <ac:spMkLst>
            <pc:docMk/>
            <pc:sldMk cId="4114440100" sldId="268"/>
            <ac:spMk id="5" creationId="{2BEFB3E0-8707-4E54-B981-810105FA8773}"/>
          </ac:spMkLst>
        </pc:spChg>
        <pc:spChg chg="add mod">
          <ac:chgData name="薛孟謙" userId="e7b38934-010d-41d7-89ea-eed97e871313" providerId="ADAL" clId="{5019C6D5-6F93-43C8-B3A7-629199C490E7}" dt="2021-10-19T07:38:15.727" v="600" actId="14100"/>
          <ac:spMkLst>
            <pc:docMk/>
            <pc:sldMk cId="4114440100" sldId="268"/>
            <ac:spMk id="6" creationId="{79FF9F93-1DDD-4004-AD76-8D920005462E}"/>
          </ac:spMkLst>
        </pc:spChg>
        <pc:spChg chg="add mod">
          <ac:chgData name="薛孟謙" userId="e7b38934-010d-41d7-89ea-eed97e871313" providerId="ADAL" clId="{5019C6D5-6F93-43C8-B3A7-629199C490E7}" dt="2021-10-19T07:21:42.653" v="578" actId="113"/>
          <ac:spMkLst>
            <pc:docMk/>
            <pc:sldMk cId="4114440100" sldId="268"/>
            <ac:spMk id="7" creationId="{0931F1CA-23A2-4D68-B7BB-CA664C5A96DE}"/>
          </ac:spMkLst>
        </pc:spChg>
        <pc:picChg chg="add del mod">
          <ac:chgData name="薛孟謙" userId="e7b38934-010d-41d7-89ea-eed97e871313" providerId="ADAL" clId="{5019C6D5-6F93-43C8-B3A7-629199C490E7}" dt="2021-10-19T07:12:24.425" v="231" actId="478"/>
          <ac:picMkLst>
            <pc:docMk/>
            <pc:sldMk cId="4114440100" sldId="268"/>
            <ac:picMk id="8" creationId="{B5504D8C-0732-4578-AA9C-3464216164E7}"/>
          </ac:picMkLst>
        </pc:picChg>
        <pc:picChg chg="add mod">
          <ac:chgData name="薛孟謙" userId="e7b38934-010d-41d7-89ea-eed97e871313" providerId="ADAL" clId="{5019C6D5-6F93-43C8-B3A7-629199C490E7}" dt="2021-10-19T07:12:41.740" v="237" actId="1076"/>
          <ac:picMkLst>
            <pc:docMk/>
            <pc:sldMk cId="4114440100" sldId="268"/>
            <ac:picMk id="9" creationId="{A19437CC-152E-45E7-A943-969AC6CF042B}"/>
          </ac:picMkLst>
        </pc:picChg>
      </pc:sldChg>
      <pc:sldChg chg="addSp delSp add modAnim">
        <pc:chgData name="薛孟謙" userId="e7b38934-010d-41d7-89ea-eed97e871313" providerId="ADAL" clId="{5019C6D5-6F93-43C8-B3A7-629199C490E7}" dt="2021-10-19T07:23:43.454" v="581"/>
        <pc:sldMkLst>
          <pc:docMk/>
          <pc:sldMk cId="3893664358" sldId="269"/>
        </pc:sldMkLst>
        <pc:spChg chg="del">
          <ac:chgData name="薛孟謙" userId="e7b38934-010d-41d7-89ea-eed97e871313" providerId="ADAL" clId="{5019C6D5-6F93-43C8-B3A7-629199C490E7}" dt="2021-10-19T07:23:42.904" v="580" actId="478"/>
          <ac:spMkLst>
            <pc:docMk/>
            <pc:sldMk cId="3893664358" sldId="269"/>
            <ac:spMk id="2" creationId="{64FD6927-F0F0-4662-BA9A-F7C7E0C7591D}"/>
          </ac:spMkLst>
        </pc:spChg>
        <pc:spChg chg="del">
          <ac:chgData name="薛孟謙" userId="e7b38934-010d-41d7-89ea-eed97e871313" providerId="ADAL" clId="{5019C6D5-6F93-43C8-B3A7-629199C490E7}" dt="2021-10-19T07:23:42.904" v="580" actId="478"/>
          <ac:spMkLst>
            <pc:docMk/>
            <pc:sldMk cId="3893664358" sldId="269"/>
            <ac:spMk id="3" creationId="{F9D5ED11-8960-4B78-841A-20C8D3E08B3C}"/>
          </ac:spMkLst>
        </pc:spChg>
        <pc:spChg chg="add">
          <ac:chgData name="薛孟謙" userId="e7b38934-010d-41d7-89ea-eed97e871313" providerId="ADAL" clId="{5019C6D5-6F93-43C8-B3A7-629199C490E7}" dt="2021-10-19T07:23:43.454" v="581"/>
          <ac:spMkLst>
            <pc:docMk/>
            <pc:sldMk cId="3893664358" sldId="269"/>
            <ac:spMk id="5" creationId="{E8D608C2-33D4-419F-B5B6-438565506B40}"/>
          </ac:spMkLst>
        </pc:spChg>
        <pc:spChg chg="add">
          <ac:chgData name="薛孟謙" userId="e7b38934-010d-41d7-89ea-eed97e871313" providerId="ADAL" clId="{5019C6D5-6F93-43C8-B3A7-629199C490E7}" dt="2021-10-19T07:23:43.454" v="581"/>
          <ac:spMkLst>
            <pc:docMk/>
            <pc:sldMk cId="3893664358" sldId="269"/>
            <ac:spMk id="6" creationId="{C3489056-EFBC-4465-9C53-FBEFF94E7B36}"/>
          </ac:spMkLst>
        </pc:spChg>
        <pc:spChg chg="add">
          <ac:chgData name="薛孟謙" userId="e7b38934-010d-41d7-89ea-eed97e871313" providerId="ADAL" clId="{5019C6D5-6F93-43C8-B3A7-629199C490E7}" dt="2021-10-19T07:23:43.454" v="581"/>
          <ac:spMkLst>
            <pc:docMk/>
            <pc:sldMk cId="3893664358" sldId="269"/>
            <ac:spMk id="7" creationId="{66DE4158-CC1A-4AE4-8C38-E34137B7F36B}"/>
          </ac:spMkLst>
        </pc:spChg>
        <pc:spChg chg="add">
          <ac:chgData name="薛孟謙" userId="e7b38934-010d-41d7-89ea-eed97e871313" providerId="ADAL" clId="{5019C6D5-6F93-43C8-B3A7-629199C490E7}" dt="2021-10-19T07:23:43.454" v="581"/>
          <ac:spMkLst>
            <pc:docMk/>
            <pc:sldMk cId="3893664358" sldId="269"/>
            <ac:spMk id="8" creationId="{BF13C865-AD96-4561-951E-6CF1C3F332B1}"/>
          </ac:spMkLst>
        </pc:spChg>
        <pc:picChg chg="add">
          <ac:chgData name="薛孟謙" userId="e7b38934-010d-41d7-89ea-eed97e871313" providerId="ADAL" clId="{5019C6D5-6F93-43C8-B3A7-629199C490E7}" dt="2021-10-19T07:23:43.454" v="581"/>
          <ac:picMkLst>
            <pc:docMk/>
            <pc:sldMk cId="3893664358" sldId="269"/>
            <ac:picMk id="9" creationId="{FF073481-02D1-4E77-AAD7-42296B0FD662}"/>
          </ac:picMkLst>
        </pc:picChg>
      </pc:sldChg>
      <pc:sldChg chg="addSp delSp modSp add">
        <pc:chgData name="薛孟謙" userId="e7b38934-010d-41d7-89ea-eed97e871313" providerId="ADAL" clId="{5019C6D5-6F93-43C8-B3A7-629199C490E7}" dt="2021-10-19T07:25:01.245" v="589" actId="113"/>
        <pc:sldMkLst>
          <pc:docMk/>
          <pc:sldMk cId="3622120106" sldId="270"/>
        </pc:sldMkLst>
        <pc:spChg chg="del">
          <ac:chgData name="薛孟謙" userId="e7b38934-010d-41d7-89ea-eed97e871313" providerId="ADAL" clId="{5019C6D5-6F93-43C8-B3A7-629199C490E7}" dt="2021-10-19T07:24:10.337" v="583" actId="478"/>
          <ac:spMkLst>
            <pc:docMk/>
            <pc:sldMk cId="3622120106" sldId="270"/>
            <ac:spMk id="2" creationId="{F5391677-F878-4CAD-AA6A-892EDAE72C5E}"/>
          </ac:spMkLst>
        </pc:spChg>
        <pc:spChg chg="del">
          <ac:chgData name="薛孟謙" userId="e7b38934-010d-41d7-89ea-eed97e871313" providerId="ADAL" clId="{5019C6D5-6F93-43C8-B3A7-629199C490E7}" dt="2021-10-19T07:24:10.337" v="583" actId="478"/>
          <ac:spMkLst>
            <pc:docMk/>
            <pc:sldMk cId="3622120106" sldId="270"/>
            <ac:spMk id="3" creationId="{85871B49-E101-491C-90F4-326489C7BB57}"/>
          </ac:spMkLst>
        </pc:spChg>
        <pc:spChg chg="add del">
          <ac:chgData name="薛孟謙" userId="e7b38934-010d-41d7-89ea-eed97e871313" providerId="ADAL" clId="{5019C6D5-6F93-43C8-B3A7-629199C490E7}" dt="2021-10-19T07:24:18.858" v="585"/>
          <ac:spMkLst>
            <pc:docMk/>
            <pc:sldMk cId="3622120106" sldId="270"/>
            <ac:spMk id="5" creationId="{4B7C79E0-D104-41E9-AF69-B80FC128B018}"/>
          </ac:spMkLst>
        </pc:spChg>
        <pc:spChg chg="add">
          <ac:chgData name="薛孟謙" userId="e7b38934-010d-41d7-89ea-eed97e871313" providerId="ADAL" clId="{5019C6D5-6F93-43C8-B3A7-629199C490E7}" dt="2021-10-19T07:24:34.914" v="586"/>
          <ac:spMkLst>
            <pc:docMk/>
            <pc:sldMk cId="3622120106" sldId="270"/>
            <ac:spMk id="7" creationId="{38F2DE24-48E6-49C0-A7EC-56E864886BE3}"/>
          </ac:spMkLst>
        </pc:spChg>
        <pc:graphicFrameChg chg="add del">
          <ac:chgData name="薛孟謙" userId="e7b38934-010d-41d7-89ea-eed97e871313" providerId="ADAL" clId="{5019C6D5-6F93-43C8-B3A7-629199C490E7}" dt="2021-10-19T07:24:18.858" v="585"/>
          <ac:graphicFrameMkLst>
            <pc:docMk/>
            <pc:sldMk cId="3622120106" sldId="270"/>
            <ac:graphicFrameMk id="6" creationId="{C152410B-11DD-4C40-BD64-020C06F66425}"/>
          </ac:graphicFrameMkLst>
        </pc:graphicFrameChg>
        <pc:graphicFrameChg chg="add modGraphic">
          <ac:chgData name="薛孟謙" userId="e7b38934-010d-41d7-89ea-eed97e871313" providerId="ADAL" clId="{5019C6D5-6F93-43C8-B3A7-629199C490E7}" dt="2021-10-19T07:25:01.245" v="589" actId="113"/>
          <ac:graphicFrameMkLst>
            <pc:docMk/>
            <pc:sldMk cId="3622120106" sldId="270"/>
            <ac:graphicFrameMk id="8" creationId="{B386F2D5-95B8-4E2C-A7E6-E7CBAD044CB7}"/>
          </ac:graphicFrameMkLst>
        </pc:graphicFrameChg>
      </pc:sldChg>
      <pc:sldChg chg="addSp delSp add">
        <pc:chgData name="薛孟謙" userId="e7b38934-010d-41d7-89ea-eed97e871313" providerId="ADAL" clId="{5019C6D5-6F93-43C8-B3A7-629199C490E7}" dt="2021-10-19T07:25:32.045" v="592"/>
        <pc:sldMkLst>
          <pc:docMk/>
          <pc:sldMk cId="828072249" sldId="271"/>
        </pc:sldMkLst>
        <pc:spChg chg="del">
          <ac:chgData name="薛孟謙" userId="e7b38934-010d-41d7-89ea-eed97e871313" providerId="ADAL" clId="{5019C6D5-6F93-43C8-B3A7-629199C490E7}" dt="2021-10-19T07:25:31.772" v="591" actId="478"/>
          <ac:spMkLst>
            <pc:docMk/>
            <pc:sldMk cId="828072249" sldId="271"/>
            <ac:spMk id="2" creationId="{56BDFB66-6399-4BEC-86D6-C07690AF2A8B}"/>
          </ac:spMkLst>
        </pc:spChg>
        <pc:spChg chg="del">
          <ac:chgData name="薛孟謙" userId="e7b38934-010d-41d7-89ea-eed97e871313" providerId="ADAL" clId="{5019C6D5-6F93-43C8-B3A7-629199C490E7}" dt="2021-10-19T07:25:31.772" v="591" actId="478"/>
          <ac:spMkLst>
            <pc:docMk/>
            <pc:sldMk cId="828072249" sldId="271"/>
            <ac:spMk id="3" creationId="{0DD956B0-D9A0-4409-87ED-83EE96909598}"/>
          </ac:spMkLst>
        </pc:spChg>
        <pc:spChg chg="add">
          <ac:chgData name="薛孟謙" userId="e7b38934-010d-41d7-89ea-eed97e871313" providerId="ADAL" clId="{5019C6D5-6F93-43C8-B3A7-629199C490E7}" dt="2021-10-19T07:25:32.045" v="592"/>
          <ac:spMkLst>
            <pc:docMk/>
            <pc:sldMk cId="828072249" sldId="271"/>
            <ac:spMk id="5" creationId="{98BFD9AD-C36E-4AA7-8D77-78E0AC6E5647}"/>
          </ac:spMkLst>
        </pc:spChg>
        <pc:spChg chg="add">
          <ac:chgData name="薛孟謙" userId="e7b38934-010d-41d7-89ea-eed97e871313" providerId="ADAL" clId="{5019C6D5-6F93-43C8-B3A7-629199C490E7}" dt="2021-10-19T07:25:32.045" v="592"/>
          <ac:spMkLst>
            <pc:docMk/>
            <pc:sldMk cId="828072249" sldId="271"/>
            <ac:spMk id="6" creationId="{B5BCC4AB-DB1C-4715-8CD3-9EBE1B2EA0F7}"/>
          </ac:spMkLst>
        </pc:spChg>
        <pc:spChg chg="add">
          <ac:chgData name="薛孟謙" userId="e7b38934-010d-41d7-89ea-eed97e871313" providerId="ADAL" clId="{5019C6D5-6F93-43C8-B3A7-629199C490E7}" dt="2021-10-19T07:25:32.045" v="592"/>
          <ac:spMkLst>
            <pc:docMk/>
            <pc:sldMk cId="828072249" sldId="271"/>
            <ac:spMk id="7" creationId="{19DB4865-7FFD-4195-AA06-3CF745C33585}"/>
          </ac:spMkLst>
        </pc:spChg>
        <pc:spChg chg="add">
          <ac:chgData name="薛孟謙" userId="e7b38934-010d-41d7-89ea-eed97e871313" providerId="ADAL" clId="{5019C6D5-6F93-43C8-B3A7-629199C490E7}" dt="2021-10-19T07:25:32.045" v="592"/>
          <ac:spMkLst>
            <pc:docMk/>
            <pc:sldMk cId="828072249" sldId="271"/>
            <ac:spMk id="8" creationId="{2D9053E9-EFB3-421E-BE57-85D44A7B144B}"/>
          </ac:spMkLst>
        </pc:spChg>
      </pc:sldChg>
      <pc:sldChg chg="addSp delSp add">
        <pc:chgData name="薛孟謙" userId="e7b38934-010d-41d7-89ea-eed97e871313" providerId="ADAL" clId="{5019C6D5-6F93-43C8-B3A7-629199C490E7}" dt="2021-10-19T07:27:11.537" v="595"/>
        <pc:sldMkLst>
          <pc:docMk/>
          <pc:sldMk cId="2747008308" sldId="272"/>
        </pc:sldMkLst>
        <pc:spChg chg="del">
          <ac:chgData name="薛孟謙" userId="e7b38934-010d-41d7-89ea-eed97e871313" providerId="ADAL" clId="{5019C6D5-6F93-43C8-B3A7-629199C490E7}" dt="2021-10-19T07:27:11.194" v="594" actId="478"/>
          <ac:spMkLst>
            <pc:docMk/>
            <pc:sldMk cId="2747008308" sldId="272"/>
            <ac:spMk id="2" creationId="{1504CE2F-B5E7-4F6A-A3C0-C4A7228EA283}"/>
          </ac:spMkLst>
        </pc:spChg>
        <pc:spChg chg="del">
          <ac:chgData name="薛孟謙" userId="e7b38934-010d-41d7-89ea-eed97e871313" providerId="ADAL" clId="{5019C6D5-6F93-43C8-B3A7-629199C490E7}" dt="2021-10-19T07:27:11.194" v="594" actId="478"/>
          <ac:spMkLst>
            <pc:docMk/>
            <pc:sldMk cId="2747008308" sldId="272"/>
            <ac:spMk id="3" creationId="{A3757F1C-F3C8-4115-A0B3-F38E8B76598F}"/>
          </ac:spMkLst>
        </pc:spChg>
        <pc:spChg chg="add">
          <ac:chgData name="薛孟謙" userId="e7b38934-010d-41d7-89ea-eed97e871313" providerId="ADAL" clId="{5019C6D5-6F93-43C8-B3A7-629199C490E7}" dt="2021-10-19T07:27:11.537" v="595"/>
          <ac:spMkLst>
            <pc:docMk/>
            <pc:sldMk cId="2747008308" sldId="272"/>
            <ac:spMk id="5" creationId="{8B06ADB3-4269-4DAE-9FBF-068F5B2D18AF}"/>
          </ac:spMkLst>
        </pc:spChg>
        <pc:spChg chg="add">
          <ac:chgData name="薛孟謙" userId="e7b38934-010d-41d7-89ea-eed97e871313" providerId="ADAL" clId="{5019C6D5-6F93-43C8-B3A7-629199C490E7}" dt="2021-10-19T07:27:11.537" v="595"/>
          <ac:spMkLst>
            <pc:docMk/>
            <pc:sldMk cId="2747008308" sldId="272"/>
            <ac:spMk id="8" creationId="{BAD3E257-4B65-4E62-B190-99A0434A29F5}"/>
          </ac:spMkLst>
        </pc:spChg>
        <pc:spChg chg="add">
          <ac:chgData name="薛孟謙" userId="e7b38934-010d-41d7-89ea-eed97e871313" providerId="ADAL" clId="{5019C6D5-6F93-43C8-B3A7-629199C490E7}" dt="2021-10-19T07:27:11.537" v="595"/>
          <ac:spMkLst>
            <pc:docMk/>
            <pc:sldMk cId="2747008308" sldId="272"/>
            <ac:spMk id="9" creationId="{7783F7EE-7B89-495B-A993-1852CBF82E56}"/>
          </ac:spMkLst>
        </pc:spChg>
        <pc:picChg chg="add">
          <ac:chgData name="薛孟謙" userId="e7b38934-010d-41d7-89ea-eed97e871313" providerId="ADAL" clId="{5019C6D5-6F93-43C8-B3A7-629199C490E7}" dt="2021-10-19T07:27:11.537" v="595"/>
          <ac:picMkLst>
            <pc:docMk/>
            <pc:sldMk cId="2747008308" sldId="272"/>
            <ac:picMk id="6" creationId="{A32436A0-DDCD-4A71-9055-C339DB45639C}"/>
          </ac:picMkLst>
        </pc:picChg>
        <pc:picChg chg="add">
          <ac:chgData name="薛孟謙" userId="e7b38934-010d-41d7-89ea-eed97e871313" providerId="ADAL" clId="{5019C6D5-6F93-43C8-B3A7-629199C490E7}" dt="2021-10-19T07:27:11.537" v="595"/>
          <ac:picMkLst>
            <pc:docMk/>
            <pc:sldMk cId="2747008308" sldId="272"/>
            <ac:picMk id="7" creationId="{A80512E5-4784-4030-99D2-EC6283D2AE16}"/>
          </ac:picMkLst>
        </pc:picChg>
      </pc:sldChg>
      <pc:sldChg chg="addSp delSp modSp add">
        <pc:chgData name="薛孟謙" userId="e7b38934-010d-41d7-89ea-eed97e871313" providerId="ADAL" clId="{5019C6D5-6F93-43C8-B3A7-629199C490E7}" dt="2021-10-19T07:37:49.380" v="599" actId="20577"/>
        <pc:sldMkLst>
          <pc:docMk/>
          <pc:sldMk cId="3608598301" sldId="273"/>
        </pc:sldMkLst>
        <pc:spChg chg="del">
          <ac:chgData name="薛孟謙" userId="e7b38934-010d-41d7-89ea-eed97e871313" providerId="ADAL" clId="{5019C6D5-6F93-43C8-B3A7-629199C490E7}" dt="2021-10-19T07:37:45.647" v="597" actId="478"/>
          <ac:spMkLst>
            <pc:docMk/>
            <pc:sldMk cId="3608598301" sldId="273"/>
            <ac:spMk id="2" creationId="{71F229ED-DDBE-4E4D-92E0-A1AC597943D6}"/>
          </ac:spMkLst>
        </pc:spChg>
        <pc:spChg chg="del">
          <ac:chgData name="薛孟謙" userId="e7b38934-010d-41d7-89ea-eed97e871313" providerId="ADAL" clId="{5019C6D5-6F93-43C8-B3A7-629199C490E7}" dt="2021-10-19T07:37:45.647" v="597" actId="478"/>
          <ac:spMkLst>
            <pc:docMk/>
            <pc:sldMk cId="3608598301" sldId="273"/>
            <ac:spMk id="3" creationId="{F3D4D7E3-A19D-499D-A692-B3401D0E6A76}"/>
          </ac:spMkLst>
        </pc:spChg>
        <pc:spChg chg="add">
          <ac:chgData name="薛孟謙" userId="e7b38934-010d-41d7-89ea-eed97e871313" providerId="ADAL" clId="{5019C6D5-6F93-43C8-B3A7-629199C490E7}" dt="2021-10-19T07:37:45.905" v="598"/>
          <ac:spMkLst>
            <pc:docMk/>
            <pc:sldMk cId="3608598301" sldId="273"/>
            <ac:spMk id="5" creationId="{4E90C813-24B8-4EF1-AB72-CF2BF76C9CA8}"/>
          </ac:spMkLst>
        </pc:spChg>
        <pc:spChg chg="add mod">
          <ac:chgData name="薛孟謙" userId="e7b38934-010d-41d7-89ea-eed97e871313" providerId="ADAL" clId="{5019C6D5-6F93-43C8-B3A7-629199C490E7}" dt="2021-10-19T07:37:49.380" v="599" actId="20577"/>
          <ac:spMkLst>
            <pc:docMk/>
            <pc:sldMk cId="3608598301" sldId="273"/>
            <ac:spMk id="6" creationId="{CC425B2A-9C70-4A9D-BBF7-2F77F8D30725}"/>
          </ac:spMkLst>
        </pc:spChg>
        <pc:picChg chg="add">
          <ac:chgData name="薛孟謙" userId="e7b38934-010d-41d7-89ea-eed97e871313" providerId="ADAL" clId="{5019C6D5-6F93-43C8-B3A7-629199C490E7}" dt="2021-10-19T07:37:45.905" v="598"/>
          <ac:picMkLst>
            <pc:docMk/>
            <pc:sldMk cId="3608598301" sldId="273"/>
            <ac:picMk id="7" creationId="{AA90DA50-20F6-4EBF-AEDD-0EC09E2D1C70}"/>
          </ac:picMkLst>
        </pc:picChg>
        <pc:picChg chg="add">
          <ac:chgData name="薛孟謙" userId="e7b38934-010d-41d7-89ea-eed97e871313" providerId="ADAL" clId="{5019C6D5-6F93-43C8-B3A7-629199C490E7}" dt="2021-10-19T07:37:45.905" v="598"/>
          <ac:picMkLst>
            <pc:docMk/>
            <pc:sldMk cId="3608598301" sldId="273"/>
            <ac:picMk id="8" creationId="{285B3A6E-FD89-4F6B-9EB4-56D02E70607E}"/>
          </ac:picMkLst>
        </pc:picChg>
        <pc:picChg chg="add">
          <ac:chgData name="薛孟謙" userId="e7b38934-010d-41d7-89ea-eed97e871313" providerId="ADAL" clId="{5019C6D5-6F93-43C8-B3A7-629199C490E7}" dt="2021-10-19T07:37:45.905" v="598"/>
          <ac:picMkLst>
            <pc:docMk/>
            <pc:sldMk cId="3608598301" sldId="273"/>
            <ac:picMk id="9" creationId="{7AC161E6-9B95-41EC-BD86-33179CAE32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AD42E-6A0B-6C4B-9839-DF94178F5957}" type="datetimeFigureOut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B0BA5-856A-1049-A796-801328CE5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986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37B72-024C-CC42-B452-29C37CBE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8E83BC-FAED-5746-A19E-F87489EB6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6560-CD5F-244D-8DE6-C425C3F8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8E0C-5BD3-BD45-9935-9517EB138E1C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56005A-0D6E-9542-A833-6AC3C299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CE92F4-5DDB-854E-83EC-3A6C45D2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566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48BC7-A491-DC4E-9A56-0B4780D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6449AF-2D91-9140-BCD0-7519C021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2F533-93F6-5645-B4B9-88F04B7B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E36-4AA0-F848-8FFA-11F638EB960E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383655-7526-944B-B5A9-E1CD61F6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23E181-377C-3240-A63A-07262347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732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BE39E2-18C9-5C4C-84DA-FE50D2A74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FD5697-6CC5-A741-B997-FF24BAAF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FA5F4-8CB0-204D-9452-97989531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E958-B7D7-3F4C-B56D-D400759F0F38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B11D47-7B18-3640-B6F0-CD875EB7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FECC69-6B1C-6841-99FF-CFF1788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582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7A3E1-312E-3A4C-A771-2FB02319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E84B0-5C3A-F34D-B45A-6C64CC14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E868AF-75B6-BD4D-BB8D-1272D2FF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C6E2-8609-4C4F-9568-60A2BC1FF3A2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510498-474E-924B-8D7A-F1309ECB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B185B3-6213-D944-BED4-3A0EBF0F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55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14B28-A709-D348-98E0-DD78E8FE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0A1B93-8D25-2042-8E0F-287481DF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C61EF-81E0-0849-A09D-52AB092A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5679-1FDD-7044-B113-5386C3B783CA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BCCCC9-712D-B243-9800-1D60467C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7D9CA8-76DA-D844-88F2-B130234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781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33071-051F-C94B-95E9-E2B66131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E0CEA-342D-304D-A70B-0D8577778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662CAF-C622-A148-98D1-7A6C6677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A77F81-A4E8-3E44-91FE-70E37912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813D-E0A8-C34F-9FC7-752B3EDF2323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582B99-E71F-A74A-AD23-57A25ABC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778913-6F6B-9D44-A1BF-1FF80A9A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9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0B696-A25D-1B4E-89EE-75131701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370D2C-D850-664D-8A64-3271C7A1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D8F2D1-8553-DB4D-B83E-CC53D7A92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D307EA-3489-A947-94DD-502AFF575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2C8502-5CE9-AD4F-AF44-A31EE8EF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39EB07-0FAE-3141-9D6E-86B15343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DA3F-512E-C548-A3E4-9F2353FFDA93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F38502-5EC9-154C-B3EA-33A4441C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E015D2-F2B0-F14F-94FE-89E3EF2B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981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2D8C3-6071-F843-98E3-EF5EC517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C243DD-6A04-A342-B199-3C47DB37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F9C4-62F4-334D-BB69-A4E9520AA830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16A664-3C39-AD45-B728-97BC24F0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BFB53-91AC-F84A-B034-F450EF1F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7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4E8462-F558-B044-A96E-CE0FE5AB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A2B2-82BA-C741-BCD7-C0881F80C380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079BD6-E6ED-0346-882F-44DEB524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573A1-CEA1-4446-894C-AEBA1A4C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408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0AF43-2639-FE4A-8FB4-38214D07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F90A6-4BBA-1D44-BB4B-A7A35BF8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77099F-D9BD-7848-A533-67E9017AC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7E5AC-0C08-C046-8FDB-02486485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B2AF-5F38-454E-B46A-4F269E72E2D8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893831-0F4D-8A46-9CEE-7C44FD47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2EA0C4-0F1C-2342-B421-B896CAF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20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6EE0C-6A6E-7B48-AF3E-E5CF4FB4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310CAA-13E8-8E4C-BC9D-53FA40FFE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ADCE7B-D041-DE48-AE79-C6AC58392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EA934D-5D10-B84E-9870-BAC4E968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044A-782E-184C-86CB-8CF2BDE511BF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8D3895-7AB4-2849-9A59-E6A5A4C4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DDF51F-6B85-864E-899D-AE1B3DD4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30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CECAD4-7217-8F40-973E-009CED33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0CA708-E2E1-7243-B23C-B468D146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9087A-C069-3A4A-A3F6-A6E5566BE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50D2-A963-3B42-84BD-15037299EC24}" type="datetime1">
              <a:rPr kumimoji="1" lang="zh-TW" altLang="en-US" smtClean="0"/>
              <a:t>2021/10/19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A0B7E6-921B-1E4E-8391-762AD6834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C48B72-8C1D-804E-95B1-0DC1A1016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BEC2-BCA6-6F4A-9217-150025F663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3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5C715A0-C297-F64F-A918-EB36FF3D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004" y="1122363"/>
            <a:ext cx="11587992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Control System for Smart Agriculture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5ED2E3EA-08B9-0745-A011-30B0C797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altLang="zh-TW" sz="3600"/>
              <a:t>Image Processing I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A0C24A-4AAC-7646-B053-E038F728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609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698F9E-9D54-43CF-8005-E1FBCD0F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06ADB3-4269-4DAE-9FBF-068F5B2D18AF}"/>
              </a:ext>
            </a:extLst>
          </p:cNvPr>
          <p:cNvSpPr txBox="1">
            <a:spLocks/>
          </p:cNvSpPr>
          <p:nvPr/>
        </p:nvSpPr>
        <p:spPr>
          <a:xfrm>
            <a:off x="685800" y="1077383"/>
            <a:ext cx="10287000" cy="9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Image Subtraction</a:t>
            </a:r>
            <a:endParaRPr lang="zh-TW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32436A0-DDCD-4A71-9055-C339DB456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2" y="3457118"/>
            <a:ext cx="3479802" cy="260985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A80512E5-4784-4030-99D2-EC6283D2A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457118"/>
            <a:ext cx="3479802" cy="2609852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BAD3E257-4B65-4E62-B190-99A0434A29F5}"/>
              </a:ext>
            </a:extLst>
          </p:cNvPr>
          <p:cNvSpPr txBox="1"/>
          <p:nvPr/>
        </p:nvSpPr>
        <p:spPr>
          <a:xfrm>
            <a:off x="4621580" y="4515536"/>
            <a:ext cx="383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4099F7"/>
                </a:solidFill>
                <a:latin typeface="Muli" pitchFamily="2" charset="0"/>
              </a:rPr>
              <a:t>-</a:t>
            </a:r>
            <a:endParaRPr lang="zh-TW" altLang="en-US" sz="3600" dirty="0">
              <a:solidFill>
                <a:srgbClr val="4099F7"/>
              </a:solidFill>
              <a:latin typeface="Muli" pitchFamily="2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783F7EE-7B89-495B-A993-1852CBF82E56}"/>
              </a:ext>
            </a:extLst>
          </p:cNvPr>
          <p:cNvSpPr/>
          <p:nvPr/>
        </p:nvSpPr>
        <p:spPr>
          <a:xfrm>
            <a:off x="685800" y="20574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400" dirty="0">
                <a:latin typeface="Muli" pitchFamily="2" charset="0"/>
              </a:rPr>
              <a:t>Detecting changes between two images, or levelling uneven sections of an image such as half an image having a shadow on it.</a:t>
            </a:r>
            <a:endParaRPr lang="zh-TW" altLang="en-US" sz="2400" dirty="0">
              <a:latin typeface="Mu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0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E6B270-D5D7-48CD-98E3-2D73D762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E90C813-24B8-4EF1-AB72-CF2BF76C9CA8}"/>
              </a:ext>
            </a:extLst>
          </p:cNvPr>
          <p:cNvSpPr txBox="1">
            <a:spLocks/>
          </p:cNvSpPr>
          <p:nvPr/>
        </p:nvSpPr>
        <p:spPr>
          <a:xfrm>
            <a:off x="685800" y="1077383"/>
            <a:ext cx="10439400" cy="9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TW"/>
              <a:t>Image Rotation</a:t>
            </a:r>
            <a:endParaRPr lang="zh-TW" altLang="en-US" dirty="0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CC425B2A-9C70-4A9D-BBF7-2F77F8D30725}"/>
              </a:ext>
            </a:extLst>
          </p:cNvPr>
          <p:cNvSpPr/>
          <p:nvPr/>
        </p:nvSpPr>
        <p:spPr>
          <a:xfrm>
            <a:off x="838200" y="2169160"/>
            <a:ext cx="9525000" cy="1229360"/>
          </a:xfrm>
          <a:prstGeom prst="roundRect">
            <a:avLst>
              <a:gd name="adj" fmla="val 727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GB" altLang="zh-TW" sz="2000" dirty="0">
                <a:solidFill>
                  <a:srgbClr val="4B69C6"/>
                </a:solidFill>
                <a:latin typeface="Consolas" panose="020B0609020204030204" pitchFamily="49" charset="0"/>
              </a:rPr>
              <a:t>from</a:t>
            </a: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skimage</a:t>
            </a: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000" dirty="0">
                <a:solidFill>
                  <a:srgbClr val="4B69C6"/>
                </a:solidFill>
                <a:latin typeface="Consolas" panose="020B0609020204030204" pitchFamily="49" charset="0"/>
              </a:rPr>
              <a:t>import</a:t>
            </a: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transform</a:t>
            </a:r>
            <a:r>
              <a:rPr lang="en-GB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data</a:t>
            </a:r>
          </a:p>
          <a:p>
            <a:pPr>
              <a:lnSpc>
                <a:spcPct val="120000"/>
              </a:lnSpc>
            </a:pP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camera </a:t>
            </a:r>
            <a:r>
              <a:rPr lang="en-GB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data</a:t>
            </a:r>
            <a:r>
              <a:rPr lang="en-GB" altLang="zh-TW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camera</a:t>
            </a:r>
            <a:r>
              <a:rPr lang="en-GB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GB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rotate_camera</a:t>
            </a: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transform</a:t>
            </a:r>
            <a:r>
              <a:rPr lang="en-GB" altLang="zh-TW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rotate</a:t>
            </a:r>
            <a:r>
              <a:rPr lang="en-GB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camera</a:t>
            </a:r>
            <a:r>
              <a:rPr lang="en-GB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0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en-GB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2000" dirty="0">
                <a:solidFill>
                  <a:srgbClr val="7A3E9D"/>
                </a:solidFill>
                <a:latin typeface="Consolas" panose="020B0609020204030204" pitchFamily="49" charset="0"/>
              </a:rPr>
              <a:t>resize</a:t>
            </a:r>
            <a:r>
              <a:rPr lang="en-GB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altLang="zh-TW" sz="20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GB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90DA50-20F6-4EBF-AEDD-0EC09E2D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733800"/>
            <a:ext cx="2675265" cy="25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85B3A6E-FD89-4F6B-9EB4-56D02E70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2675265" cy="25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AC161E6-9B95-41EC-BD86-33179CAE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3733800"/>
            <a:ext cx="2624210" cy="25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9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40B39C-C306-4E4C-9FD8-A606ACBF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EFB3E0-8707-4E54-B981-810105FA8773}"/>
              </a:ext>
            </a:extLst>
          </p:cNvPr>
          <p:cNvSpPr txBox="1">
            <a:spLocks/>
          </p:cNvSpPr>
          <p:nvPr/>
        </p:nvSpPr>
        <p:spPr>
          <a:xfrm>
            <a:off x="685800" y="1077383"/>
            <a:ext cx="10287000" cy="9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Environment settings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FF9F93-1DDD-4004-AD76-8D920005462E}"/>
              </a:ext>
            </a:extLst>
          </p:cNvPr>
          <p:cNvSpPr txBox="1"/>
          <p:nvPr/>
        </p:nvSpPr>
        <p:spPr>
          <a:xfrm>
            <a:off x="4232598" y="1896496"/>
            <a:ext cx="278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latin typeface="Muli Bold"/>
              </a:rPr>
              <a:t>Jupyter</a:t>
            </a:r>
            <a:r>
              <a:rPr lang="en-US" altLang="zh-TW" sz="2400" b="1" dirty="0">
                <a:latin typeface="Muli Bold"/>
              </a:rPr>
              <a:t> notebook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31F1CA-23A2-4D68-B7BB-CA664C5A96DE}"/>
              </a:ext>
            </a:extLst>
          </p:cNvPr>
          <p:cNvSpPr txBox="1"/>
          <p:nvPr/>
        </p:nvSpPr>
        <p:spPr>
          <a:xfrm>
            <a:off x="4215820" y="2466031"/>
            <a:ext cx="6313414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zh-TW" sz="2000" dirty="0">
                <a:latin typeface="Muli"/>
              </a:rPr>
              <a:t>An open-source web application that allows you to create and share documents that contain live code, equations, visualizations and narrative text.</a:t>
            </a:r>
          </a:p>
          <a:p>
            <a:pPr marL="285750" indent="-285750">
              <a:buFontTx/>
              <a:buChar char="-"/>
            </a:pPr>
            <a:r>
              <a:rPr lang="en-US" altLang="zh-TW" sz="2000" dirty="0">
                <a:latin typeface="Muli"/>
              </a:rPr>
              <a:t>Install the pip </a:t>
            </a:r>
            <a:r>
              <a:rPr lang="en-US" altLang="zh-TW" dirty="0">
                <a:latin typeface="Muli"/>
                <a:hlinkClick r:id="rId2"/>
              </a:rPr>
              <a:t>https://bootstrap.pypa.io/get-pip.py</a:t>
            </a:r>
            <a:endParaRPr lang="en-US" altLang="zh-TW" dirty="0">
              <a:latin typeface="Muli"/>
            </a:endParaRPr>
          </a:p>
          <a:p>
            <a:pPr marL="742950" lvl="1" indent="-285750">
              <a:buFontTx/>
              <a:buChar char="-"/>
            </a:pPr>
            <a:r>
              <a:rPr lang="en-GB" altLang="zh-TW" dirty="0">
                <a:latin typeface="Consolas" panose="020B0609020204030204" pitchFamily="49" charset="0"/>
              </a:rPr>
              <a:t>$ python get-pip.py</a:t>
            </a:r>
            <a:endParaRPr lang="en-US" altLang="zh-TW" sz="2000" dirty="0">
              <a:latin typeface="Muli"/>
            </a:endParaRPr>
          </a:p>
          <a:p>
            <a:pPr marL="285750" indent="-285750">
              <a:buFontTx/>
              <a:buChar char="-"/>
            </a:pPr>
            <a:r>
              <a:rPr lang="en-US" altLang="zh-TW" sz="2000" dirty="0">
                <a:latin typeface="Muli"/>
              </a:rPr>
              <a:t>Installation with pip (</a:t>
            </a:r>
            <a:r>
              <a:rPr lang="en-US" altLang="zh-TW" sz="2000" b="1" dirty="0">
                <a:latin typeface="Muli"/>
              </a:rPr>
              <a:t>recommended</a:t>
            </a:r>
            <a:r>
              <a:rPr lang="en-US" altLang="zh-TW" sz="2000" dirty="0">
                <a:latin typeface="Muli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GB" altLang="zh-TW" dirty="0">
                <a:latin typeface="Consolas" panose="020B0609020204030204" pitchFamily="49" charset="0"/>
              </a:rPr>
              <a:t>$ pip install notebook</a:t>
            </a:r>
          </a:p>
          <a:p>
            <a:pPr marL="285750" indent="-285750">
              <a:buFontTx/>
              <a:buChar char="-"/>
            </a:pPr>
            <a:r>
              <a:rPr lang="en-GB" altLang="zh-TW" sz="2000" dirty="0">
                <a:latin typeface="Muli"/>
              </a:rPr>
              <a:t>Installation with </a:t>
            </a:r>
            <a:r>
              <a:rPr lang="en-GB" altLang="zh-TW" sz="2000" dirty="0" err="1">
                <a:latin typeface="Muli"/>
              </a:rPr>
              <a:t>conda</a:t>
            </a:r>
            <a:endParaRPr lang="en-GB" altLang="zh-TW" sz="2000" dirty="0">
              <a:latin typeface="Muli"/>
            </a:endParaRPr>
          </a:p>
          <a:p>
            <a:pPr marL="742950" lvl="1" indent="-285750">
              <a:buFontTx/>
              <a:buChar char="-"/>
            </a:pPr>
            <a:r>
              <a:rPr lang="en-GB" altLang="zh-TW" dirty="0">
                <a:latin typeface="Consolas" panose="020B0609020204030204" pitchFamily="49" charset="0"/>
              </a:rPr>
              <a:t>$ </a:t>
            </a:r>
            <a:r>
              <a:rPr lang="en-GB" altLang="zh-TW" dirty="0" err="1">
                <a:latin typeface="Consolas" panose="020B0609020204030204" pitchFamily="49" charset="0"/>
              </a:rPr>
              <a:t>conda</a:t>
            </a:r>
            <a:r>
              <a:rPr lang="en-GB" altLang="zh-TW" dirty="0">
                <a:latin typeface="Consolas" panose="020B0609020204030204" pitchFamily="49" charset="0"/>
              </a:rPr>
              <a:t> install -c </a:t>
            </a:r>
            <a:r>
              <a:rPr lang="en-GB" altLang="zh-TW" dirty="0" err="1">
                <a:latin typeface="Consolas" panose="020B0609020204030204" pitchFamily="49" charset="0"/>
              </a:rPr>
              <a:t>conda</a:t>
            </a:r>
            <a:r>
              <a:rPr lang="en-GB" altLang="zh-TW" dirty="0">
                <a:latin typeface="Consolas" panose="020B0609020204030204" pitchFamily="49" charset="0"/>
              </a:rPr>
              <a:t>-forge notebook</a:t>
            </a:r>
            <a:endParaRPr lang="en-GB" altLang="zh-TW" dirty="0">
              <a:latin typeface="Muli"/>
            </a:endParaRPr>
          </a:p>
          <a:p>
            <a:pPr marL="285750" indent="-285750">
              <a:buFontTx/>
              <a:buChar char="-"/>
            </a:pPr>
            <a:r>
              <a:rPr lang="en-GB" altLang="zh-TW" b="1" dirty="0">
                <a:latin typeface="Muli"/>
              </a:rPr>
              <a:t>Other libraries</a:t>
            </a:r>
          </a:p>
          <a:p>
            <a:pPr marL="742950" lvl="1" indent="-285750">
              <a:buFontTx/>
              <a:buChar char="-"/>
            </a:pPr>
            <a:r>
              <a:rPr lang="en-GB" altLang="zh-TW" dirty="0">
                <a:latin typeface="Consolas" panose="020B0609020204030204" pitchFamily="49" charset="0"/>
              </a:rPr>
              <a:t>$ pip install </a:t>
            </a:r>
            <a:r>
              <a:rPr lang="en-GB" altLang="zh-TW" dirty="0" err="1">
                <a:latin typeface="Consolas" panose="020B0609020204030204" pitchFamily="49" charset="0"/>
              </a:rPr>
              <a:t>numpy</a:t>
            </a:r>
            <a:endParaRPr lang="en-GB" altLang="zh-TW" dirty="0"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en-GB" altLang="zh-TW" dirty="0">
                <a:latin typeface="Consolas" panose="020B0609020204030204" pitchFamily="49" charset="0"/>
              </a:rPr>
              <a:t>$ pip install matplotlib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19437CC-152E-45E7-A943-969AC6CF0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37" y="2352667"/>
            <a:ext cx="260068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4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7EDCA6-124D-7A49-9812-ED67A07AF14A}"/>
              </a:ext>
            </a:extLst>
          </p:cNvPr>
          <p:cNvSpPr txBox="1">
            <a:spLocks/>
          </p:cNvSpPr>
          <p:nvPr/>
        </p:nvSpPr>
        <p:spPr>
          <a:xfrm>
            <a:off x="685800" y="1077383"/>
            <a:ext cx="10287000" cy="9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TW" dirty="0"/>
              <a:t>Image Processing in Python</a:t>
            </a:r>
            <a:endParaRPr lang="zh-TW" altLang="en-US" dirty="0"/>
          </a:p>
        </p:txBody>
      </p:sp>
      <p:pic>
        <p:nvPicPr>
          <p:cNvPr id="5" name="Picture 2" descr="「skimage」的圖片搜尋結果">
            <a:extLst>
              <a:ext uri="{FF2B5EF4-FFF2-40B4-BE49-F238E27FC236}">
                <a16:creationId xmlns:a16="http://schemas.microsoft.com/office/drawing/2014/main" id="{5CC6649F-87DE-C24C-9A98-2F94CB6E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2799080" cy="279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525F584-56B6-4844-A6A8-E8864344C149}"/>
              </a:ext>
            </a:extLst>
          </p:cNvPr>
          <p:cNvSpPr/>
          <p:nvPr/>
        </p:nvSpPr>
        <p:spPr>
          <a:xfrm>
            <a:off x="4191000" y="3114192"/>
            <a:ext cx="6629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-"/>
            </a:pPr>
            <a:r>
              <a:rPr lang="en-US" altLang="zh-TW" sz="2000" dirty="0">
                <a:latin typeface="Muli" pitchFamily="2" charset="0"/>
              </a:rPr>
              <a:t>Simple and efficient tools for image processing and computer vision techniques.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-"/>
            </a:pPr>
            <a:r>
              <a:rPr lang="en-US" altLang="zh-TW" sz="2000" dirty="0">
                <a:latin typeface="Muli" pitchFamily="2" charset="0"/>
              </a:rPr>
              <a:t>Built on the top of NumPy, SciPy, and matplotlib.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-"/>
            </a:pPr>
            <a:r>
              <a:rPr lang="en-US" altLang="zh-TW" sz="2000" dirty="0">
                <a:latin typeface="Muli" pitchFamily="2" charset="0"/>
              </a:rPr>
              <a:t>Open source, commercially usable – BSD license.</a:t>
            </a:r>
            <a:endParaRPr lang="zh-TW" altLang="en-US" sz="2000" dirty="0">
              <a:latin typeface="Muli" pitchFamily="2" charset="0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03BD5D4C-D8BD-B74B-A89C-A82C47810EBD}"/>
              </a:ext>
            </a:extLst>
          </p:cNvPr>
          <p:cNvGrpSpPr/>
          <p:nvPr/>
        </p:nvGrpSpPr>
        <p:grpSpPr>
          <a:xfrm>
            <a:off x="4210291" y="4981939"/>
            <a:ext cx="5235677" cy="512392"/>
            <a:chOff x="4191000" y="4373121"/>
            <a:chExt cx="5235677" cy="512392"/>
          </a:xfrm>
        </p:grpSpPr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3F5F8298-000C-6148-9433-59AB2CA3DE3A}"/>
                </a:ext>
              </a:extLst>
            </p:cNvPr>
            <p:cNvSpPr/>
            <p:nvPr/>
          </p:nvSpPr>
          <p:spPr>
            <a:xfrm>
              <a:off x="4191000" y="4373121"/>
              <a:ext cx="5235677" cy="512392"/>
            </a:xfrm>
            <a:prstGeom prst="roundRect">
              <a:avLst>
                <a:gd name="adj" fmla="val 13080"/>
              </a:avLst>
            </a:prstGeom>
            <a:solidFill>
              <a:schemeClr val="tx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TW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TW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CAF02AB-3BF8-D44F-A172-F22AFB56252B}"/>
                </a:ext>
              </a:extLst>
            </p:cNvPr>
            <p:cNvSpPr/>
            <p:nvPr/>
          </p:nvSpPr>
          <p:spPr>
            <a:xfrm>
              <a:off x="4327506" y="4394128"/>
              <a:ext cx="48164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$ pip install scikit-image </a:t>
              </a:r>
            </a:p>
          </p:txBody>
        </p:sp>
      </p:grpSp>
      <p:sp>
        <p:nvSpPr>
          <p:cNvPr id="10" name="TextBox 5">
            <a:extLst>
              <a:ext uri="{FF2B5EF4-FFF2-40B4-BE49-F238E27FC236}">
                <a16:creationId xmlns:a16="http://schemas.microsoft.com/office/drawing/2014/main" id="{E2642EC0-5C89-7344-9E27-4EED1AF0C703}"/>
              </a:ext>
            </a:extLst>
          </p:cNvPr>
          <p:cNvSpPr txBox="1"/>
          <p:nvPr/>
        </p:nvSpPr>
        <p:spPr>
          <a:xfrm>
            <a:off x="4191000" y="2590800"/>
            <a:ext cx="173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Muli Bold" pitchFamily="2" charset="0"/>
              </a:rPr>
              <a:t>Scikit-image</a:t>
            </a:r>
            <a:endParaRPr lang="zh-TW" altLang="en-US" sz="2400" b="1" dirty="0">
              <a:latin typeface="Muli Bold" pitchFamily="2" charset="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F68B0B7-F477-1948-BD42-81348D5A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338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C9FA59F-CDF5-544F-9E7A-AD361620516A}"/>
              </a:ext>
            </a:extLst>
          </p:cNvPr>
          <p:cNvSpPr txBox="1">
            <a:spLocks/>
          </p:cNvSpPr>
          <p:nvPr/>
        </p:nvSpPr>
        <p:spPr>
          <a:xfrm>
            <a:off x="685800" y="1077383"/>
            <a:ext cx="10439400" cy="9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Digital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4011471-B460-7741-906B-42AECC94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95" y="2276399"/>
            <a:ext cx="6760988" cy="399370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E03527C7-CA99-A043-97CC-C72690E801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9"/>
          <a:stretch/>
        </p:blipFill>
        <p:spPr>
          <a:xfrm>
            <a:off x="990600" y="2297418"/>
            <a:ext cx="3349168" cy="3941445"/>
          </a:xfrm>
          <a:prstGeom prst="rect">
            <a:avLst/>
          </a:prstGeom>
        </p:spPr>
      </p:pic>
      <p:sp>
        <p:nvSpPr>
          <p:cNvPr id="20" name="矩形 8">
            <a:extLst>
              <a:ext uri="{FF2B5EF4-FFF2-40B4-BE49-F238E27FC236}">
                <a16:creationId xmlns:a16="http://schemas.microsoft.com/office/drawing/2014/main" id="{DE7AE9DB-EE87-684C-BC68-0BD6BEC4861A}"/>
              </a:ext>
            </a:extLst>
          </p:cNvPr>
          <p:cNvSpPr/>
          <p:nvPr/>
        </p:nvSpPr>
        <p:spPr>
          <a:xfrm>
            <a:off x="2259330" y="4238625"/>
            <a:ext cx="169193" cy="111250"/>
          </a:xfrm>
          <a:prstGeom prst="rect">
            <a:avLst/>
          </a:prstGeom>
          <a:noFill/>
          <a:ln w="28575">
            <a:solidFill>
              <a:srgbClr val="FDB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EE3E2DB4-92C0-124A-86E4-F577DA8F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931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88DCE0-B9E9-B548-B097-B18754EE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0D318F8-6AAD-634A-814C-BCC721EE4D14}"/>
              </a:ext>
            </a:extLst>
          </p:cNvPr>
          <p:cNvSpPr txBox="1">
            <a:spLocks/>
          </p:cNvSpPr>
          <p:nvPr/>
        </p:nvSpPr>
        <p:spPr>
          <a:xfrm>
            <a:off x="685800" y="1077383"/>
            <a:ext cx="10439400" cy="9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Image I/O</a:t>
            </a:r>
            <a:endParaRPr lang="zh-TW" altLang="en-US" dirty="0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1216A44F-FF0A-7044-8D7C-54D02541D582}"/>
              </a:ext>
            </a:extLst>
          </p:cNvPr>
          <p:cNvSpPr/>
          <p:nvPr/>
        </p:nvSpPr>
        <p:spPr>
          <a:xfrm>
            <a:off x="805709" y="2667000"/>
            <a:ext cx="7239000" cy="1473528"/>
          </a:xfrm>
          <a:prstGeom prst="roundRect">
            <a:avLst>
              <a:gd name="adj" fmla="val 565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GB" altLang="zh-TW" sz="1800" b="1" dirty="0">
                <a:solidFill>
                  <a:srgbClr val="4B69C6"/>
                </a:solidFill>
                <a:latin typeface="Consolas" panose="020B0609020204030204" pitchFamily="49" charset="0"/>
              </a:rPr>
              <a:t>from</a:t>
            </a:r>
            <a:r>
              <a:rPr lang="en-GB" altLang="zh-TW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skimage</a:t>
            </a:r>
            <a:r>
              <a:rPr lang="en-GB" altLang="zh-TW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800" b="1" dirty="0">
                <a:solidFill>
                  <a:srgbClr val="4B69C6"/>
                </a:solidFill>
                <a:latin typeface="Consolas" panose="020B0609020204030204" pitchFamily="49" charset="0"/>
              </a:rPr>
              <a:t>import</a:t>
            </a:r>
            <a:r>
              <a:rPr lang="en-GB" altLang="zh-TW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io</a:t>
            </a:r>
            <a:endParaRPr lang="en-GB" altLang="zh-TW" sz="1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br>
              <a:rPr lang="en-GB" altLang="zh-TW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altLang="zh-TW" sz="1800" dirty="0">
                <a:solidFill>
                  <a:srgbClr val="333333"/>
                </a:solidFill>
                <a:latin typeface="Consolas" panose="020B0609020204030204" pitchFamily="49" charset="0"/>
              </a:rPr>
              <a:t>deer 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altLang="zh-TW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io</a:t>
            </a:r>
            <a:r>
              <a:rPr lang="en-GB" altLang="zh-TW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imread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altLang="zh-TW" sz="1800" dirty="0">
                <a:solidFill>
                  <a:srgbClr val="448C27"/>
                </a:solidFill>
                <a:latin typeface="Consolas" panose="020B0609020204030204" pitchFamily="49" charset="0"/>
              </a:rPr>
              <a:t>deer.jpg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altLang="zh-TW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gray_deer</a:t>
            </a:r>
            <a:r>
              <a:rPr lang="en-GB" altLang="zh-TW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altLang="zh-TW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io</a:t>
            </a:r>
            <a:r>
              <a:rPr lang="en-GB" altLang="zh-TW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imread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altLang="zh-TW" sz="1800" dirty="0">
                <a:solidFill>
                  <a:srgbClr val="448C27"/>
                </a:solidFill>
                <a:latin typeface="Consolas" panose="020B0609020204030204" pitchFamily="49" charset="0"/>
              </a:rPr>
              <a:t>deer.jpg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altLang="zh-TW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as_gray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altLang="zh-TW" sz="18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altLang="zh-TW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C30C59-919F-AF4C-9352-F7CC28F40EDC}"/>
              </a:ext>
            </a:extLst>
          </p:cNvPr>
          <p:cNvSpPr/>
          <p:nvPr/>
        </p:nvSpPr>
        <p:spPr>
          <a:xfrm>
            <a:off x="3124200" y="5839735"/>
            <a:ext cx="65485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 err="1">
                <a:latin typeface="Consolas" panose="020B0609020204030204" pitchFamily="49" charset="0"/>
                <a:ea typeface="Source Code Pro" panose="020B0509030403020204" pitchFamily="49" charset="0"/>
              </a:rPr>
              <a:t>imsave</a:t>
            </a:r>
            <a:r>
              <a:rPr lang="en-US" altLang="zh-TW" sz="2000" dirty="0">
                <a:latin typeface="Consolas" panose="020B0609020204030204" pitchFamily="49" charset="0"/>
                <a:ea typeface="Source Code Pro" panose="020B0509030403020204" pitchFamily="49" charset="0"/>
              </a:rPr>
              <a:t>() </a:t>
            </a:r>
            <a:r>
              <a:rPr lang="en-US" altLang="zh-TW" sz="2000" dirty="0">
                <a:latin typeface="Muli" pitchFamily="2" charset="0"/>
              </a:rPr>
              <a:t>function automatically determines the type of the file, based on the file extension we provide.</a:t>
            </a:r>
            <a:endParaRPr lang="zh-TW" altLang="en-US" sz="2000" dirty="0">
              <a:latin typeface="Muli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6EBA07-1B1B-3344-B96F-379E905FEF53}"/>
              </a:ext>
            </a:extLst>
          </p:cNvPr>
          <p:cNvSpPr/>
          <p:nvPr/>
        </p:nvSpPr>
        <p:spPr>
          <a:xfrm>
            <a:off x="804744" y="4724400"/>
            <a:ext cx="7239000" cy="842338"/>
          </a:xfrm>
          <a:prstGeom prst="roundRect">
            <a:avLst>
              <a:gd name="adj" fmla="val 762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io</a:t>
            </a:r>
            <a:r>
              <a:rPr lang="en-GB" altLang="zh-TW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imsave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altLang="zh-TW" sz="1800" dirty="0">
                <a:solidFill>
                  <a:srgbClr val="448C27"/>
                </a:solidFill>
                <a:latin typeface="Consolas" panose="020B0609020204030204" pitchFamily="49" charset="0"/>
              </a:rPr>
              <a:t>deer1.jpg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altLang="zh-TW" sz="1800" dirty="0">
                <a:solidFill>
                  <a:srgbClr val="333333"/>
                </a:solidFill>
                <a:latin typeface="Consolas" panose="020B0609020204030204" pitchFamily="49" charset="0"/>
              </a:rPr>
              <a:t> deer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altLang="zh-TW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io</a:t>
            </a:r>
            <a:r>
              <a:rPr lang="en-GB" altLang="zh-TW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imsave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altLang="zh-TW" sz="1800" dirty="0">
                <a:solidFill>
                  <a:srgbClr val="448C27"/>
                </a:solidFill>
                <a:latin typeface="Consolas" panose="020B0609020204030204" pitchFamily="49" charset="0"/>
              </a:rPr>
              <a:t>deer2.png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altLang="zh-TW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gray_deer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altLang="zh-TW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9A4E7-CEB3-DE43-833B-BDFDB1407200}"/>
              </a:ext>
            </a:extLst>
          </p:cNvPr>
          <p:cNvSpPr txBox="1"/>
          <p:nvPr/>
        </p:nvSpPr>
        <p:spPr>
          <a:xfrm>
            <a:off x="771949" y="2143985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Muli" pitchFamily="2" charset="0"/>
              </a:rPr>
              <a:t>Reading an image</a:t>
            </a:r>
            <a:endParaRPr lang="zh-TW" altLang="en-US" sz="2400" dirty="0">
              <a:latin typeface="Muli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88D31-24C2-9745-B9EC-A9371F00FAB9}"/>
              </a:ext>
            </a:extLst>
          </p:cNvPr>
          <p:cNvSpPr txBox="1"/>
          <p:nvPr/>
        </p:nvSpPr>
        <p:spPr>
          <a:xfrm>
            <a:off x="685800" y="425235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Muli" pitchFamily="2" charset="0"/>
              </a:rPr>
              <a:t>Writing an image</a:t>
            </a:r>
            <a:endParaRPr lang="zh-TW" altLang="en-US" sz="2400" dirty="0">
              <a:latin typeface="Muli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EA6A27-DE72-5149-AA8D-0FEC622510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23" y="37001"/>
            <a:ext cx="4511865" cy="25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7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599F55-6100-426D-BB52-91C5C3B9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D608C2-33D4-419F-B5B6-438565506B40}"/>
              </a:ext>
            </a:extLst>
          </p:cNvPr>
          <p:cNvSpPr txBox="1">
            <a:spLocks/>
          </p:cNvSpPr>
          <p:nvPr/>
        </p:nvSpPr>
        <p:spPr>
          <a:xfrm>
            <a:off x="685800" y="1077383"/>
            <a:ext cx="10287000" cy="9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Displaying Images</a:t>
            </a:r>
            <a:endParaRPr lang="zh-TW" alt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C3489056-EFBC-4465-9C53-FBEFF94E7B36}"/>
              </a:ext>
            </a:extLst>
          </p:cNvPr>
          <p:cNvSpPr/>
          <p:nvPr/>
        </p:nvSpPr>
        <p:spPr>
          <a:xfrm>
            <a:off x="762000" y="2209800"/>
            <a:ext cx="5410200" cy="1143000"/>
          </a:xfrm>
          <a:prstGeom prst="roundRect">
            <a:avLst>
              <a:gd name="adj" fmla="val 762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zh-TW" sz="1800" b="1" dirty="0">
                <a:solidFill>
                  <a:srgbClr val="4B69C6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matplotlib</a:t>
            </a:r>
            <a:r>
              <a:rPr lang="en-US" altLang="zh-TW" sz="1800" b="1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pyplot</a:t>
            </a:r>
            <a:r>
              <a:rPr lang="en-US" altLang="zh-TW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b="1" dirty="0">
                <a:solidFill>
                  <a:srgbClr val="4B69C6"/>
                </a:solidFill>
                <a:latin typeface="Consolas" panose="020B0609020204030204" pitchFamily="49" charset="0"/>
              </a:rPr>
              <a:t>as</a:t>
            </a:r>
            <a:r>
              <a:rPr lang="en-US" altLang="zh-TW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plt</a:t>
            </a:r>
            <a:endParaRPr lang="en-US" altLang="zh-TW" sz="1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imshow</a:t>
            </a:r>
            <a:r>
              <a:rPr lang="en-US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333333"/>
                </a:solidFill>
                <a:latin typeface="Consolas" panose="020B0609020204030204" pitchFamily="49" charset="0"/>
              </a:rPr>
              <a:t>deer</a:t>
            </a:r>
            <a:r>
              <a:rPr lang="en-US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TW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altLang="zh-TW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6DE4158-CC1A-4AE4-8C38-E34137B7F36B}"/>
              </a:ext>
            </a:extLst>
          </p:cNvPr>
          <p:cNvSpPr/>
          <p:nvPr/>
        </p:nvSpPr>
        <p:spPr>
          <a:xfrm>
            <a:off x="762000" y="3564205"/>
            <a:ext cx="5410200" cy="842338"/>
          </a:xfrm>
          <a:prstGeom prst="roundRect">
            <a:avLst>
              <a:gd name="adj" fmla="val 762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imshow</a:t>
            </a:r>
            <a:r>
              <a:rPr lang="en-US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gray_deer</a:t>
            </a:r>
            <a:r>
              <a:rPr lang="en-US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TW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plt</a:t>
            </a:r>
            <a:r>
              <a:rPr lang="en-US" altLang="zh-TW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altLang="zh-TW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BF13C865-AD96-4561-951E-6CF1C3F332B1}"/>
              </a:ext>
            </a:extLst>
          </p:cNvPr>
          <p:cNvSpPr/>
          <p:nvPr/>
        </p:nvSpPr>
        <p:spPr>
          <a:xfrm>
            <a:off x="765376" y="4616019"/>
            <a:ext cx="5410200" cy="842338"/>
          </a:xfrm>
          <a:prstGeom prst="roundRect">
            <a:avLst>
              <a:gd name="adj" fmla="val 762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plt</a:t>
            </a:r>
            <a:r>
              <a:rPr lang="en-GB" altLang="zh-TW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imshow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gray_deer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altLang="zh-TW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altLang="zh-TW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cmap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altLang="zh-TW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gray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GB" altLang="zh-TW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plt</a:t>
            </a:r>
            <a:r>
              <a:rPr lang="en-GB" altLang="zh-TW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altLang="zh-TW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show</a:t>
            </a:r>
            <a:r>
              <a:rPr lang="en-GB" altLang="zh-TW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GB" altLang="zh-TW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FF073481-02D1-4E77-AAD7-42296B0FD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04044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0805F4-2457-41A2-87F2-7977EA5A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8F2DE24-48E6-49C0-A7EC-56E864886BE3}"/>
              </a:ext>
            </a:extLst>
          </p:cNvPr>
          <p:cNvSpPr txBox="1">
            <a:spLocks/>
          </p:cNvSpPr>
          <p:nvPr/>
        </p:nvSpPr>
        <p:spPr>
          <a:xfrm>
            <a:off x="685800" y="1077383"/>
            <a:ext cx="10439400" cy="9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TW" dirty="0"/>
              <a:t>Image Arithmetic</a:t>
            </a:r>
            <a:endParaRPr lang="zh-TW" altLang="en-US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B386F2D5-95B8-4E2C-A7E6-E7CBAD04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91762"/>
              </p:ext>
            </p:extLst>
          </p:nvPr>
        </p:nvGraphicFramePr>
        <p:xfrm>
          <a:off x="762000" y="2286000"/>
          <a:ext cx="6477000" cy="388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08">
                  <a:extLst>
                    <a:ext uri="{9D8B030D-6E8A-4147-A177-3AD203B41FA5}">
                      <a16:colId xmlns:a16="http://schemas.microsoft.com/office/drawing/2014/main" val="1498476338"/>
                    </a:ext>
                  </a:extLst>
                </a:gridCol>
                <a:gridCol w="1900292">
                  <a:extLst>
                    <a:ext uri="{9D8B030D-6E8A-4147-A177-3AD203B41FA5}">
                      <a16:colId xmlns:a16="http://schemas.microsoft.com/office/drawing/2014/main" val="150391885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199314869"/>
                    </a:ext>
                  </a:extLst>
                </a:gridCol>
              </a:tblGrid>
              <a:tr h="48543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Muli Bold" panose="02020500000000000000" charset="0"/>
                        </a:rPr>
                        <a:t>Name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Muli Bold" panose="02020500000000000000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Muli Bold" panose="02020500000000000000" charset="0"/>
                        </a:rPr>
                        <a:t>Operator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Muli Bold" panose="02020500000000000000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Muli Bold" panose="02020500000000000000" charset="0"/>
                        </a:rPr>
                        <a:t>Equivalent 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Muli Bold" panose="02020500000000000000" charset="0"/>
                        </a:rPr>
                        <a:t>func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Muli Bold" panose="02020500000000000000" charset="0"/>
                        </a:rPr>
                        <a:t>.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Muli Bold" panose="02020500000000000000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137384"/>
                  </a:ext>
                </a:extLst>
              </a:tr>
              <a:tr h="48543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dirty="0">
                          <a:latin typeface="Muli" pitchFamily="2" charset="0"/>
                        </a:rPr>
                        <a:t>Addition</a:t>
                      </a: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Muli" pitchFamily="2" charset="0"/>
                        </a:rPr>
                        <a:t>+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>
                          <a:latin typeface="Muli" pitchFamily="2" charset="0"/>
                        </a:rPr>
                        <a:t>np.add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88831"/>
                  </a:ext>
                </a:extLst>
              </a:tr>
              <a:tr h="48543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dirty="0">
                          <a:latin typeface="Muli" pitchFamily="2" charset="0"/>
                        </a:rPr>
                        <a:t>Subtraction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Muli" pitchFamily="2" charset="0"/>
                        </a:rPr>
                        <a:t>-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Muli" pitchFamily="2" charset="0"/>
                        </a:rPr>
                        <a:t>np.subtrat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99167"/>
                  </a:ext>
                </a:extLst>
              </a:tr>
              <a:tr h="48543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dirty="0">
                          <a:latin typeface="Muli" pitchFamily="2" charset="0"/>
                        </a:rPr>
                        <a:t>Multiplication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Muli" pitchFamily="2" charset="0"/>
                        </a:rPr>
                        <a:t>*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Muli" pitchFamily="2" charset="0"/>
                        </a:rPr>
                        <a:t>np.multiply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93434"/>
                  </a:ext>
                </a:extLst>
              </a:tr>
              <a:tr h="48543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dirty="0">
                          <a:latin typeface="Muli" pitchFamily="2" charset="0"/>
                        </a:rPr>
                        <a:t>Division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Muli" pitchFamily="2" charset="0"/>
                        </a:rPr>
                        <a:t>/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Muli" pitchFamily="2" charset="0"/>
                        </a:rPr>
                        <a:t>np.divide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44574"/>
                  </a:ext>
                </a:extLst>
              </a:tr>
              <a:tr h="48543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dirty="0">
                          <a:latin typeface="Muli" pitchFamily="2" charset="0"/>
                        </a:rPr>
                        <a:t>Modulus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Muli" pitchFamily="2" charset="0"/>
                        </a:rPr>
                        <a:t>%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Muli" pitchFamily="2" charset="0"/>
                        </a:rPr>
                        <a:t>np.mod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346514"/>
                  </a:ext>
                </a:extLst>
              </a:tr>
              <a:tr h="48543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dirty="0">
                          <a:latin typeface="Muli" pitchFamily="2" charset="0"/>
                        </a:rPr>
                        <a:t>Exponentiation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Muli" pitchFamily="2" charset="0"/>
                        </a:rPr>
                        <a:t>**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Muli" pitchFamily="2" charset="0"/>
                        </a:rPr>
                        <a:t>np.power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34835"/>
                  </a:ext>
                </a:extLst>
              </a:tr>
              <a:tr h="485437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2000" dirty="0">
                          <a:latin typeface="Muli" pitchFamily="2" charset="0"/>
                        </a:rPr>
                        <a:t>Floor Division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Muli" pitchFamily="2" charset="0"/>
                        </a:rPr>
                        <a:t>//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latin typeface="Muli" pitchFamily="2" charset="0"/>
                        </a:rPr>
                        <a:t>np.floor_divide</a:t>
                      </a:r>
                      <a:endParaRPr lang="zh-TW" altLang="en-US" sz="2000" dirty="0">
                        <a:latin typeface="Muli" pitchFamily="2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19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3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2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853335-16C7-406B-A2D4-C3DB621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BFD9AD-C36E-4AA7-8D77-78E0AC6E5647}"/>
              </a:ext>
            </a:extLst>
          </p:cNvPr>
          <p:cNvSpPr txBox="1">
            <a:spLocks/>
          </p:cNvSpPr>
          <p:nvPr/>
        </p:nvSpPr>
        <p:spPr>
          <a:xfrm>
            <a:off x="685800" y="1077383"/>
            <a:ext cx="10287000" cy="9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TW"/>
              <a:t>Integers can overflow</a:t>
            </a:r>
            <a:endParaRPr lang="zh-TW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CC4AB-DB1C-4715-8CD3-9EBE1B2EA0F7}"/>
              </a:ext>
            </a:extLst>
          </p:cNvPr>
          <p:cNvSpPr/>
          <p:nvPr/>
        </p:nvSpPr>
        <p:spPr>
          <a:xfrm>
            <a:off x="685800" y="2057400"/>
            <a:ext cx="6771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uli" pitchFamily="2" charset="0"/>
              </a:rPr>
              <a:t>Careful with overflows with integer data types</a:t>
            </a:r>
            <a:endParaRPr lang="zh-TW" altLang="en-US" sz="2400" dirty="0">
              <a:latin typeface="Muli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B4865-7FFD-4195-AA06-3CF745C33585}"/>
              </a:ext>
            </a:extLst>
          </p:cNvPr>
          <p:cNvSpPr/>
          <p:nvPr/>
        </p:nvSpPr>
        <p:spPr>
          <a:xfrm>
            <a:off x="685801" y="2519065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Muli" pitchFamily="2" charset="0"/>
              </a:rPr>
              <a:t>Different integer sizes are possible: 8-, 16- or 32-bytes, signed or unsigned.</a:t>
            </a:r>
            <a:endParaRPr lang="zh-TW" altLang="en-US" sz="2400" dirty="0">
              <a:latin typeface="Muli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9053E9-EFB3-421E-BE57-85D44A7B144B}"/>
              </a:ext>
            </a:extLst>
          </p:cNvPr>
          <p:cNvSpPr/>
          <p:nvPr/>
        </p:nvSpPr>
        <p:spPr>
          <a:xfrm>
            <a:off x="685800" y="3595191"/>
            <a:ext cx="6376457" cy="1273202"/>
          </a:xfrm>
          <a:prstGeom prst="roundRect">
            <a:avLst>
              <a:gd name="adj" fmla="val 727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rgbClr val="4B69C6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skimage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4B69C6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img_as_float</a:t>
            </a:r>
            <a:endParaRPr lang="en-US" altLang="zh-TW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camera_float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img_as_float</a:t>
            </a:r>
            <a:r>
              <a:rPr lang="en-US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camera</a:t>
            </a:r>
            <a:r>
              <a:rPr lang="en-US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camera</a:t>
            </a:r>
            <a:r>
              <a:rPr lang="en-US" altLang="zh-TW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</a:t>
            </a:r>
            <a:r>
              <a:rPr lang="en-US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camera_float</a:t>
            </a:r>
            <a:r>
              <a:rPr lang="en-US" altLang="zh-TW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</a:t>
            </a:r>
            <a:r>
              <a:rPr lang="en-US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7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C327B7-00CD-134E-BE89-7C6010FF2A41}"/>
              </a:ext>
            </a:extLst>
          </p:cNvPr>
          <p:cNvSpPr txBox="1">
            <a:spLocks/>
          </p:cNvSpPr>
          <p:nvPr/>
        </p:nvSpPr>
        <p:spPr>
          <a:xfrm>
            <a:off x="685800" y="1077383"/>
            <a:ext cx="10287000" cy="98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Image Addition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8042C-89DC-B146-A643-609C8B63D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84" y="3116317"/>
            <a:ext cx="2514600" cy="251460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047505FF-6EB1-3446-884E-7977DE60F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41" y="3116317"/>
            <a:ext cx="2514600" cy="2514600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C17E5B1F-70E2-6545-9EDA-AA42E6DC436B}"/>
              </a:ext>
            </a:extLst>
          </p:cNvPr>
          <p:cNvSpPr txBox="1"/>
          <p:nvPr/>
        </p:nvSpPr>
        <p:spPr>
          <a:xfrm>
            <a:off x="356685" y="3734775"/>
            <a:ext cx="4299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>
                <a:latin typeface="Muli" pitchFamily="2" charset="0"/>
              </a:rPr>
              <a:t>Changing the pixels values adjust the brightness of the image.  </a:t>
            </a:r>
            <a:endParaRPr lang="zh-TW" altLang="en-US" sz="2400" dirty="0">
              <a:latin typeface="Muli" pitchFamily="2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13F390E-EE11-F14E-A092-C340F16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BEC2-BCA6-6F4A-9217-150025F663C8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5B7CBCBB-AB2C-EC4B-8E83-17004441312E}"/>
              </a:ext>
            </a:extLst>
          </p:cNvPr>
          <p:cNvSpPr/>
          <p:nvPr/>
        </p:nvSpPr>
        <p:spPr>
          <a:xfrm>
            <a:off x="356685" y="3118046"/>
            <a:ext cx="5309657" cy="461665"/>
          </a:xfrm>
          <a:prstGeom prst="roundRect">
            <a:avLst>
              <a:gd name="adj" fmla="val 727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1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camera_float_15 </a:t>
            </a:r>
            <a:r>
              <a:rPr lang="en-US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camera_float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777777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2000" dirty="0">
                <a:solidFill>
                  <a:srgbClr val="9C5D27"/>
                </a:solidFill>
                <a:latin typeface="Consolas" panose="020B0609020204030204" pitchFamily="49" charset="0"/>
              </a:rPr>
              <a:t>0.5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5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487</Words>
  <Application>Microsoft Office PowerPoint</Application>
  <PresentationFormat>寬螢幕</PresentationFormat>
  <Paragraphs>90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Consolas</vt:lpstr>
      <vt:lpstr>Courier New</vt:lpstr>
      <vt:lpstr>Muli</vt:lpstr>
      <vt:lpstr>Muli Bold</vt:lpstr>
      <vt:lpstr>Source Code Pro</vt:lpstr>
      <vt:lpstr>Office 佈景主題</vt:lpstr>
      <vt:lpstr>Control System for Smart Agriculture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薛孟謙</dc:creator>
  <cp:lastModifiedBy>孟謙 薛</cp:lastModifiedBy>
  <cp:revision>13</cp:revision>
  <dcterms:created xsi:type="dcterms:W3CDTF">2021-10-18T14:53:19Z</dcterms:created>
  <dcterms:modified xsi:type="dcterms:W3CDTF">2021-10-19T07:41:35Z</dcterms:modified>
</cp:coreProperties>
</file>