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66" r:id="rId4"/>
    <p:sldId id="265" r:id="rId5"/>
    <p:sldId id="267" r:id="rId6"/>
    <p:sldId id="279" r:id="rId7"/>
    <p:sldId id="271" r:id="rId8"/>
    <p:sldId id="280" r:id="rId9"/>
    <p:sldId id="272" r:id="rId10"/>
    <p:sldId id="281" r:id="rId11"/>
    <p:sldId id="273" r:id="rId12"/>
    <p:sldId id="282" r:id="rId13"/>
    <p:sldId id="274" r:id="rId14"/>
    <p:sldId id="276" r:id="rId15"/>
    <p:sldId id="27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5D6EE-CE2C-412E-BBC3-5ABA6C73C7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24AB4D-21C1-4B92-8D09-EC173AF4DF6A}">
      <dgm:prSet phldrT="[Texto]"/>
      <dgm:spPr/>
      <dgm:t>
        <a:bodyPr/>
        <a:lstStyle/>
        <a:p>
          <a:pPr algn="ctr"/>
          <a:r>
            <a:rPr lang="es-ES" dirty="0"/>
            <a:t>Arquitectura de nuestro trabajo</a:t>
          </a:r>
        </a:p>
      </dgm:t>
    </dgm:pt>
    <dgm:pt modelId="{C8B722A9-1F4D-432C-A700-44C6E85A5264}" type="parTrans" cxnId="{39DC55FF-3F2D-4958-AE1F-A8ACAF52FBE7}">
      <dgm:prSet/>
      <dgm:spPr/>
      <dgm:t>
        <a:bodyPr/>
        <a:lstStyle/>
        <a:p>
          <a:endParaRPr lang="es-ES"/>
        </a:p>
      </dgm:t>
    </dgm:pt>
    <dgm:pt modelId="{44C27479-46DA-44E8-846E-53C1091920AB}" type="sibTrans" cxnId="{39DC55FF-3F2D-4958-AE1F-A8ACAF52FBE7}">
      <dgm:prSet/>
      <dgm:spPr/>
      <dgm:t>
        <a:bodyPr/>
        <a:lstStyle/>
        <a:p>
          <a:endParaRPr lang="es-ES"/>
        </a:p>
      </dgm:t>
    </dgm:pt>
    <dgm:pt modelId="{522C6A72-99ED-4D37-8238-E5B6494937B6}">
      <dgm:prSet phldrT="[Texto]"/>
      <dgm:spPr/>
      <dgm:t>
        <a:bodyPr/>
        <a:lstStyle/>
        <a:p>
          <a:pPr algn="ctr"/>
          <a:r>
            <a:rPr lang="es-ES" dirty="0"/>
            <a:t>Descripción</a:t>
          </a:r>
        </a:p>
      </dgm:t>
    </dgm:pt>
    <dgm:pt modelId="{5510DBBE-F193-47F0-8868-1A0532DB0093}" type="parTrans" cxnId="{8B807A76-8265-4331-9F8F-4C001A67605E}">
      <dgm:prSet/>
      <dgm:spPr/>
      <dgm:t>
        <a:bodyPr/>
        <a:lstStyle/>
        <a:p>
          <a:endParaRPr lang="es-ES"/>
        </a:p>
      </dgm:t>
    </dgm:pt>
    <dgm:pt modelId="{2420D5F7-8617-4546-B435-5F838429DF52}" type="sibTrans" cxnId="{8B807A76-8265-4331-9F8F-4C001A67605E}">
      <dgm:prSet/>
      <dgm:spPr/>
      <dgm:t>
        <a:bodyPr/>
        <a:lstStyle/>
        <a:p>
          <a:endParaRPr lang="es-ES"/>
        </a:p>
      </dgm:t>
    </dgm:pt>
    <dgm:pt modelId="{A212319B-7E2F-4277-B8C5-59A13275038F}">
      <dgm:prSet phldrT="[Texto]"/>
      <dgm:spPr/>
      <dgm:t>
        <a:bodyPr/>
        <a:lstStyle/>
        <a:p>
          <a:pPr algn="ctr"/>
          <a:r>
            <a:rPr lang="es-ES" dirty="0"/>
            <a:t>Metodología de desarrollo</a:t>
          </a:r>
        </a:p>
      </dgm:t>
    </dgm:pt>
    <dgm:pt modelId="{6F0ACE37-F427-4091-BDB9-3434D866E247}" type="parTrans" cxnId="{7FBE5FCB-E90A-4CBE-92F1-0C3EAC59141B}">
      <dgm:prSet/>
      <dgm:spPr/>
      <dgm:t>
        <a:bodyPr/>
        <a:lstStyle/>
        <a:p>
          <a:endParaRPr lang="es-ES"/>
        </a:p>
      </dgm:t>
    </dgm:pt>
    <dgm:pt modelId="{5F6AAD2D-6964-4215-AE10-1F68E2179314}" type="sibTrans" cxnId="{7FBE5FCB-E90A-4CBE-92F1-0C3EAC59141B}">
      <dgm:prSet/>
      <dgm:spPr/>
      <dgm:t>
        <a:bodyPr/>
        <a:lstStyle/>
        <a:p>
          <a:endParaRPr lang="es-ES"/>
        </a:p>
      </dgm:t>
    </dgm:pt>
    <dgm:pt modelId="{6B07117D-FFFA-4763-8E3F-D8926C821996}">
      <dgm:prSet phldrT="[Texto]"/>
      <dgm:spPr/>
      <dgm:t>
        <a:bodyPr/>
        <a:lstStyle/>
        <a:p>
          <a:pPr algn="ctr"/>
          <a:r>
            <a:rPr lang="es-ES" dirty="0"/>
            <a:t>Control de versiones</a:t>
          </a:r>
        </a:p>
      </dgm:t>
    </dgm:pt>
    <dgm:pt modelId="{7EED3407-19F7-4039-8B87-FD8D93BC96C6}" type="parTrans" cxnId="{FBCEFB67-79C4-4B70-93E6-DEE7AFB244FC}">
      <dgm:prSet/>
      <dgm:spPr/>
      <dgm:t>
        <a:bodyPr/>
        <a:lstStyle/>
        <a:p>
          <a:endParaRPr lang="es-ES"/>
        </a:p>
      </dgm:t>
    </dgm:pt>
    <dgm:pt modelId="{BEDFDDFF-1E96-4C48-8098-BC9259DA4622}" type="sibTrans" cxnId="{FBCEFB67-79C4-4B70-93E6-DEE7AFB244FC}">
      <dgm:prSet/>
      <dgm:spPr/>
      <dgm:t>
        <a:bodyPr/>
        <a:lstStyle/>
        <a:p>
          <a:endParaRPr lang="es-ES"/>
        </a:p>
      </dgm:t>
    </dgm:pt>
    <dgm:pt modelId="{6865DA93-F6EC-4DDA-9F4E-9451B9F1FBB2}" type="pres">
      <dgm:prSet presAssocID="{3065D6EE-CE2C-412E-BBC3-5ABA6C73C70F}" presName="linear" presStyleCnt="0">
        <dgm:presLayoutVars>
          <dgm:animLvl val="lvl"/>
          <dgm:resizeHandles val="exact"/>
        </dgm:presLayoutVars>
      </dgm:prSet>
      <dgm:spPr/>
    </dgm:pt>
    <dgm:pt modelId="{D79307AC-5F55-4DFD-A4DB-6B12EE761CE0}" type="pres">
      <dgm:prSet presAssocID="{9224AB4D-21C1-4B92-8D09-EC173AF4DF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C8A09C-A3E9-46E6-BCF7-3069A80E6D5C}" type="pres">
      <dgm:prSet presAssocID="{44C27479-46DA-44E8-846E-53C1091920AB}" presName="spacer" presStyleCnt="0"/>
      <dgm:spPr/>
    </dgm:pt>
    <dgm:pt modelId="{4C954F8E-FB62-4885-BB05-6520CE4633A4}" type="pres">
      <dgm:prSet presAssocID="{522C6A72-99ED-4D37-8238-E5B6494937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EF693C-332C-4D5E-89DB-E5CF927EA2E2}" type="pres">
      <dgm:prSet presAssocID="{2420D5F7-8617-4546-B435-5F838429DF52}" presName="spacer" presStyleCnt="0"/>
      <dgm:spPr/>
    </dgm:pt>
    <dgm:pt modelId="{722C1235-FBBD-4334-BE4A-A88092DA95AF}" type="pres">
      <dgm:prSet presAssocID="{A212319B-7E2F-4277-B8C5-59A1327503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7A4A98-46F0-48D1-B65F-D5BA03339499}" type="pres">
      <dgm:prSet presAssocID="{5F6AAD2D-6964-4215-AE10-1F68E2179314}" presName="spacer" presStyleCnt="0"/>
      <dgm:spPr/>
    </dgm:pt>
    <dgm:pt modelId="{44A6ADC1-4117-4B8E-B7A1-40A9A824006E}" type="pres">
      <dgm:prSet presAssocID="{6B07117D-FFFA-4763-8E3F-D8926C82199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C99A602-0744-4C09-BA48-9FE245C1F5CF}" type="presOf" srcId="{6B07117D-FFFA-4763-8E3F-D8926C821996}" destId="{44A6ADC1-4117-4B8E-B7A1-40A9A824006E}" srcOrd="0" destOrd="0" presId="urn:microsoft.com/office/officeart/2005/8/layout/vList2"/>
    <dgm:cxn modelId="{43AE4F1E-E02E-4DC4-A080-F241D8A34289}" type="presOf" srcId="{9224AB4D-21C1-4B92-8D09-EC173AF4DF6A}" destId="{D79307AC-5F55-4DFD-A4DB-6B12EE761CE0}" srcOrd="0" destOrd="0" presId="urn:microsoft.com/office/officeart/2005/8/layout/vList2"/>
    <dgm:cxn modelId="{FBCEFB67-79C4-4B70-93E6-DEE7AFB244FC}" srcId="{3065D6EE-CE2C-412E-BBC3-5ABA6C73C70F}" destId="{6B07117D-FFFA-4763-8E3F-D8926C821996}" srcOrd="3" destOrd="0" parTransId="{7EED3407-19F7-4039-8B87-FD8D93BC96C6}" sibTransId="{BEDFDDFF-1E96-4C48-8098-BC9259DA4622}"/>
    <dgm:cxn modelId="{439F4A49-90E7-423D-B4F5-267157E91C20}" type="presOf" srcId="{522C6A72-99ED-4D37-8238-E5B6494937B6}" destId="{4C954F8E-FB62-4885-BB05-6520CE4633A4}" srcOrd="0" destOrd="0" presId="urn:microsoft.com/office/officeart/2005/8/layout/vList2"/>
    <dgm:cxn modelId="{8B807A76-8265-4331-9F8F-4C001A67605E}" srcId="{3065D6EE-CE2C-412E-BBC3-5ABA6C73C70F}" destId="{522C6A72-99ED-4D37-8238-E5B6494937B6}" srcOrd="1" destOrd="0" parTransId="{5510DBBE-F193-47F0-8868-1A0532DB0093}" sibTransId="{2420D5F7-8617-4546-B435-5F838429DF52}"/>
    <dgm:cxn modelId="{8A4172C8-78B1-4239-A4CD-09D2343D1C59}" type="presOf" srcId="{A212319B-7E2F-4277-B8C5-59A13275038F}" destId="{722C1235-FBBD-4334-BE4A-A88092DA95AF}" srcOrd="0" destOrd="0" presId="urn:microsoft.com/office/officeart/2005/8/layout/vList2"/>
    <dgm:cxn modelId="{7FBE5FCB-E90A-4CBE-92F1-0C3EAC59141B}" srcId="{3065D6EE-CE2C-412E-BBC3-5ABA6C73C70F}" destId="{A212319B-7E2F-4277-B8C5-59A13275038F}" srcOrd="2" destOrd="0" parTransId="{6F0ACE37-F427-4091-BDB9-3434D866E247}" sibTransId="{5F6AAD2D-6964-4215-AE10-1F68E2179314}"/>
    <dgm:cxn modelId="{92464BD2-3B0F-4499-AD11-1D62B429B189}" type="presOf" srcId="{3065D6EE-CE2C-412E-BBC3-5ABA6C73C70F}" destId="{6865DA93-F6EC-4DDA-9F4E-9451B9F1FBB2}" srcOrd="0" destOrd="0" presId="urn:microsoft.com/office/officeart/2005/8/layout/vList2"/>
    <dgm:cxn modelId="{39DC55FF-3F2D-4958-AE1F-A8ACAF52FBE7}" srcId="{3065D6EE-CE2C-412E-BBC3-5ABA6C73C70F}" destId="{9224AB4D-21C1-4B92-8D09-EC173AF4DF6A}" srcOrd="0" destOrd="0" parTransId="{C8B722A9-1F4D-432C-A700-44C6E85A5264}" sibTransId="{44C27479-46DA-44E8-846E-53C1091920AB}"/>
    <dgm:cxn modelId="{F99F5966-D60A-40F0-9C4D-5BCEC197973A}" type="presParOf" srcId="{6865DA93-F6EC-4DDA-9F4E-9451B9F1FBB2}" destId="{D79307AC-5F55-4DFD-A4DB-6B12EE761CE0}" srcOrd="0" destOrd="0" presId="urn:microsoft.com/office/officeart/2005/8/layout/vList2"/>
    <dgm:cxn modelId="{087712D2-6B9E-41ED-A76A-26D8AD5F8C18}" type="presParOf" srcId="{6865DA93-F6EC-4DDA-9F4E-9451B9F1FBB2}" destId="{19C8A09C-A3E9-46E6-BCF7-3069A80E6D5C}" srcOrd="1" destOrd="0" presId="urn:microsoft.com/office/officeart/2005/8/layout/vList2"/>
    <dgm:cxn modelId="{430684A6-744C-44E5-B956-953FF57206CC}" type="presParOf" srcId="{6865DA93-F6EC-4DDA-9F4E-9451B9F1FBB2}" destId="{4C954F8E-FB62-4885-BB05-6520CE4633A4}" srcOrd="2" destOrd="0" presId="urn:microsoft.com/office/officeart/2005/8/layout/vList2"/>
    <dgm:cxn modelId="{D3E26587-15FF-4E5B-881E-FF03A346BDBA}" type="presParOf" srcId="{6865DA93-F6EC-4DDA-9F4E-9451B9F1FBB2}" destId="{5BEF693C-332C-4D5E-89DB-E5CF927EA2E2}" srcOrd="3" destOrd="0" presId="urn:microsoft.com/office/officeart/2005/8/layout/vList2"/>
    <dgm:cxn modelId="{BC92369A-67C1-43EB-825F-0094663AE585}" type="presParOf" srcId="{6865DA93-F6EC-4DDA-9F4E-9451B9F1FBB2}" destId="{722C1235-FBBD-4334-BE4A-A88092DA95AF}" srcOrd="4" destOrd="0" presId="urn:microsoft.com/office/officeart/2005/8/layout/vList2"/>
    <dgm:cxn modelId="{650A4B11-D01B-4131-A027-96EEFFE32AB3}" type="presParOf" srcId="{6865DA93-F6EC-4DDA-9F4E-9451B9F1FBB2}" destId="{317A4A98-46F0-48D1-B65F-D5BA03339499}" srcOrd="5" destOrd="0" presId="urn:microsoft.com/office/officeart/2005/8/layout/vList2"/>
    <dgm:cxn modelId="{7045581C-3A68-4B9A-9E7B-12E65678A1B9}" type="presParOf" srcId="{6865DA93-F6EC-4DDA-9F4E-9451B9F1FBB2}" destId="{44A6ADC1-4117-4B8E-B7A1-40A9A82400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6EF65-112F-4256-8758-AE1BF201F1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F5DAC80-19B3-4F6A-BF98-9612B55E25DE}">
      <dgm:prSet phldrT="[Texto]"/>
      <dgm:spPr/>
      <dgm:t>
        <a:bodyPr/>
        <a:lstStyle/>
        <a:p>
          <a:r>
            <a:rPr lang="es-ES"/>
            <a:t>Francisco Alfredo moreno Urrea</a:t>
          </a:r>
          <a:endParaRPr lang="es-ES" dirty="0"/>
        </a:p>
      </dgm:t>
    </dgm:pt>
    <dgm:pt modelId="{56BA14EA-CFD5-42E9-B67C-4FD27C93B275}" type="parTrans" cxnId="{57B05481-0A01-46C5-A8B7-F1FDD12D6CF3}">
      <dgm:prSet/>
      <dgm:spPr/>
      <dgm:t>
        <a:bodyPr/>
        <a:lstStyle/>
        <a:p>
          <a:endParaRPr lang="es-ES"/>
        </a:p>
      </dgm:t>
    </dgm:pt>
    <dgm:pt modelId="{102B3790-B5A7-4B6E-87CF-C697C6A23FFF}" type="sibTrans" cxnId="{57B05481-0A01-46C5-A8B7-F1FDD12D6CF3}">
      <dgm:prSet/>
      <dgm:spPr/>
      <dgm:t>
        <a:bodyPr/>
        <a:lstStyle/>
        <a:p>
          <a:endParaRPr lang="es-ES"/>
        </a:p>
      </dgm:t>
    </dgm:pt>
    <dgm:pt modelId="{6BA5F573-6350-492C-B96B-322578CD5883}">
      <dgm:prSet phldrT="[Texto]"/>
      <dgm:spPr/>
      <dgm:t>
        <a:bodyPr/>
        <a:lstStyle/>
        <a:p>
          <a:r>
            <a:rPr lang="es-ES" dirty="0" err="1"/>
            <a:t>Codigo</a:t>
          </a:r>
          <a:r>
            <a:rPr lang="es-ES" dirty="0"/>
            <a:t> </a:t>
          </a:r>
          <a:r>
            <a:rPr lang="es-ES" dirty="0" err="1"/>
            <a:t>HTMl</a:t>
          </a:r>
          <a:r>
            <a:rPr lang="es-ES" dirty="0"/>
            <a:t>, PHP y </a:t>
          </a:r>
          <a:r>
            <a:rPr lang="es-ES" dirty="0" err="1"/>
            <a:t>Javascript</a:t>
          </a:r>
          <a:endParaRPr lang="es-ES" dirty="0"/>
        </a:p>
      </dgm:t>
    </dgm:pt>
    <dgm:pt modelId="{91F7317C-0315-4E02-A748-6E682D5C0FBC}" type="parTrans" cxnId="{687B70DC-8464-44D8-806E-B6200F84FDC0}">
      <dgm:prSet/>
      <dgm:spPr/>
      <dgm:t>
        <a:bodyPr/>
        <a:lstStyle/>
        <a:p>
          <a:endParaRPr lang="es-ES"/>
        </a:p>
      </dgm:t>
    </dgm:pt>
    <dgm:pt modelId="{3212286F-79BB-4468-9A53-5075DFF57135}" type="sibTrans" cxnId="{687B70DC-8464-44D8-806E-B6200F84FDC0}">
      <dgm:prSet/>
      <dgm:spPr/>
      <dgm:t>
        <a:bodyPr/>
        <a:lstStyle/>
        <a:p>
          <a:endParaRPr lang="es-ES"/>
        </a:p>
      </dgm:t>
    </dgm:pt>
    <dgm:pt modelId="{A333ED9A-2882-42F4-86DD-2C4D8A46BC06}">
      <dgm:prSet phldrT="[Texto]"/>
      <dgm:spPr/>
      <dgm:t>
        <a:bodyPr/>
        <a:lstStyle/>
        <a:p>
          <a:r>
            <a:rPr lang="es-ES" dirty="0"/>
            <a:t>Ángel </a:t>
          </a:r>
          <a:r>
            <a:rPr lang="es-ES" dirty="0" err="1"/>
            <a:t>Silvente</a:t>
          </a:r>
          <a:r>
            <a:rPr lang="es-ES" dirty="0"/>
            <a:t> Teruel</a:t>
          </a:r>
        </a:p>
      </dgm:t>
    </dgm:pt>
    <dgm:pt modelId="{07C1D61C-4F61-45BC-B599-04E7300A832D}" type="parTrans" cxnId="{724E4E32-591B-4AAE-A50F-624E0A36FD40}">
      <dgm:prSet/>
      <dgm:spPr/>
      <dgm:t>
        <a:bodyPr/>
        <a:lstStyle/>
        <a:p>
          <a:endParaRPr lang="es-ES"/>
        </a:p>
      </dgm:t>
    </dgm:pt>
    <dgm:pt modelId="{C3FC1B07-DB5E-4A52-8DF8-750C6F0B800E}" type="sibTrans" cxnId="{724E4E32-591B-4AAE-A50F-624E0A36FD40}">
      <dgm:prSet/>
      <dgm:spPr/>
      <dgm:t>
        <a:bodyPr/>
        <a:lstStyle/>
        <a:p>
          <a:endParaRPr lang="es-ES"/>
        </a:p>
      </dgm:t>
    </dgm:pt>
    <dgm:pt modelId="{2380082A-D464-4CD8-B7DF-B72AB51907F0}">
      <dgm:prSet phldrT="[Texto]"/>
      <dgm:spPr/>
      <dgm:t>
        <a:bodyPr/>
        <a:lstStyle/>
        <a:p>
          <a:r>
            <a:rPr lang="es-ES" dirty="0" err="1"/>
            <a:t>Codigo</a:t>
          </a:r>
          <a:r>
            <a:rPr lang="es-ES" dirty="0"/>
            <a:t> </a:t>
          </a:r>
          <a:r>
            <a:rPr lang="es-ES" dirty="0" err="1"/>
            <a:t>HTMl</a:t>
          </a:r>
          <a:r>
            <a:rPr lang="es-ES" dirty="0"/>
            <a:t>, PHP y </a:t>
          </a:r>
          <a:r>
            <a:rPr lang="es-ES" dirty="0" err="1"/>
            <a:t>Javascript</a:t>
          </a:r>
          <a:endParaRPr lang="es-ES" dirty="0"/>
        </a:p>
      </dgm:t>
    </dgm:pt>
    <dgm:pt modelId="{5B18593F-EC3F-484A-B801-86B2F142C30A}" type="parTrans" cxnId="{3DFBEF14-4F76-4D69-B210-A28F255F59C0}">
      <dgm:prSet/>
      <dgm:spPr/>
      <dgm:t>
        <a:bodyPr/>
        <a:lstStyle/>
        <a:p>
          <a:endParaRPr lang="es-ES"/>
        </a:p>
      </dgm:t>
    </dgm:pt>
    <dgm:pt modelId="{D4330BA7-014F-4046-81E0-2158A25173B1}" type="sibTrans" cxnId="{3DFBEF14-4F76-4D69-B210-A28F255F59C0}">
      <dgm:prSet/>
      <dgm:spPr/>
      <dgm:t>
        <a:bodyPr/>
        <a:lstStyle/>
        <a:p>
          <a:endParaRPr lang="es-ES"/>
        </a:p>
      </dgm:t>
    </dgm:pt>
    <dgm:pt modelId="{7A4322C1-4DC6-44A5-9A46-C87146999D1D}">
      <dgm:prSet phldrT="[Texto]"/>
      <dgm:spPr/>
      <dgm:t>
        <a:bodyPr/>
        <a:lstStyle/>
        <a:p>
          <a:r>
            <a:rPr lang="es-ES" dirty="0"/>
            <a:t>Informe y </a:t>
          </a:r>
          <a:r>
            <a:rPr lang="es-ES" dirty="0" err="1"/>
            <a:t>presentacion</a:t>
          </a:r>
          <a:endParaRPr lang="es-ES" dirty="0"/>
        </a:p>
      </dgm:t>
    </dgm:pt>
    <dgm:pt modelId="{844768A5-4EB0-4FEE-9E12-4BFF3C5B63A3}" type="parTrans" cxnId="{D14A2BB4-EBF2-4003-B52B-931BECD2C6B4}">
      <dgm:prSet/>
      <dgm:spPr/>
      <dgm:t>
        <a:bodyPr/>
        <a:lstStyle/>
        <a:p>
          <a:endParaRPr lang="es-ES"/>
        </a:p>
      </dgm:t>
    </dgm:pt>
    <dgm:pt modelId="{198C57F2-1B62-492A-B852-AC93DEA49C30}" type="sibTrans" cxnId="{D14A2BB4-EBF2-4003-B52B-931BECD2C6B4}">
      <dgm:prSet/>
      <dgm:spPr/>
      <dgm:t>
        <a:bodyPr/>
        <a:lstStyle/>
        <a:p>
          <a:endParaRPr lang="es-ES"/>
        </a:p>
      </dgm:t>
    </dgm:pt>
    <dgm:pt modelId="{DD0259DE-8ED1-4E9A-BA5A-E706D1703434}">
      <dgm:prSet phldrT="[Texto]"/>
      <dgm:spPr/>
      <dgm:t>
        <a:bodyPr/>
        <a:lstStyle/>
        <a:p>
          <a:r>
            <a:rPr lang="es-ES" dirty="0" err="1"/>
            <a:t>Codigo</a:t>
          </a:r>
          <a:r>
            <a:rPr lang="es-ES" dirty="0"/>
            <a:t> </a:t>
          </a:r>
          <a:r>
            <a:rPr lang="es-ES" dirty="0" err="1"/>
            <a:t>HTMl</a:t>
          </a:r>
          <a:r>
            <a:rPr lang="es-ES" dirty="0"/>
            <a:t>, PHP y </a:t>
          </a:r>
          <a:r>
            <a:rPr lang="es-ES" dirty="0" err="1"/>
            <a:t>Javascript</a:t>
          </a:r>
          <a:endParaRPr lang="es-ES" dirty="0"/>
        </a:p>
      </dgm:t>
    </dgm:pt>
    <dgm:pt modelId="{B53C2400-DD5C-4E72-BA8D-8CF71830A305}" type="parTrans" cxnId="{9E78D4A6-066F-49EB-8E51-56F88E0A5735}">
      <dgm:prSet/>
      <dgm:spPr/>
      <dgm:t>
        <a:bodyPr/>
        <a:lstStyle/>
        <a:p>
          <a:endParaRPr lang="es-ES"/>
        </a:p>
      </dgm:t>
    </dgm:pt>
    <dgm:pt modelId="{EFACC173-F428-4EBD-A10F-E89AFE463B81}" type="sibTrans" cxnId="{9E78D4A6-066F-49EB-8E51-56F88E0A5735}">
      <dgm:prSet/>
      <dgm:spPr/>
      <dgm:t>
        <a:bodyPr/>
        <a:lstStyle/>
        <a:p>
          <a:endParaRPr lang="es-ES"/>
        </a:p>
      </dgm:t>
    </dgm:pt>
    <dgm:pt modelId="{07331D7D-29D4-4A16-9B95-4AA5104DE7EB}">
      <dgm:prSet phldrT="[Texto]"/>
      <dgm:spPr/>
      <dgm:t>
        <a:bodyPr/>
        <a:lstStyle/>
        <a:p>
          <a:r>
            <a:rPr lang="es-ES" dirty="0"/>
            <a:t>Belén Rosa Ruz</a:t>
          </a:r>
        </a:p>
      </dgm:t>
    </dgm:pt>
    <dgm:pt modelId="{19E080A9-AED1-419E-B543-8D689368AF04}" type="parTrans" cxnId="{446A442B-9B25-4933-B2BF-C98FE8817A83}">
      <dgm:prSet/>
      <dgm:spPr/>
      <dgm:t>
        <a:bodyPr/>
        <a:lstStyle/>
        <a:p>
          <a:endParaRPr lang="es-ES"/>
        </a:p>
      </dgm:t>
    </dgm:pt>
    <dgm:pt modelId="{DB1CCF76-5A11-49CA-9E74-5E63ABFBCD93}" type="sibTrans" cxnId="{446A442B-9B25-4933-B2BF-C98FE8817A83}">
      <dgm:prSet/>
      <dgm:spPr/>
      <dgm:t>
        <a:bodyPr/>
        <a:lstStyle/>
        <a:p>
          <a:endParaRPr lang="es-ES"/>
        </a:p>
      </dgm:t>
    </dgm:pt>
    <dgm:pt modelId="{53D577AB-FCFD-43ED-B7C3-0C7E52D36BA2}">
      <dgm:prSet phldrT="[Texto]"/>
      <dgm:spPr/>
      <dgm:t>
        <a:bodyPr/>
        <a:lstStyle/>
        <a:p>
          <a:r>
            <a:rPr lang="es-ES" dirty="0"/>
            <a:t>Javier López-Mora Giménez</a:t>
          </a:r>
        </a:p>
      </dgm:t>
    </dgm:pt>
    <dgm:pt modelId="{1E3BB859-B1E8-4936-98B1-C748425837D2}" type="parTrans" cxnId="{D88CA1ED-B886-4CE4-A609-0371EFE917BE}">
      <dgm:prSet/>
      <dgm:spPr/>
      <dgm:t>
        <a:bodyPr/>
        <a:lstStyle/>
        <a:p>
          <a:endParaRPr lang="es-ES"/>
        </a:p>
      </dgm:t>
    </dgm:pt>
    <dgm:pt modelId="{18659B26-13AA-4367-A8B1-426D03AF1231}" type="sibTrans" cxnId="{D88CA1ED-B886-4CE4-A609-0371EFE917BE}">
      <dgm:prSet/>
      <dgm:spPr/>
      <dgm:t>
        <a:bodyPr/>
        <a:lstStyle/>
        <a:p>
          <a:endParaRPr lang="es-ES"/>
        </a:p>
      </dgm:t>
    </dgm:pt>
    <dgm:pt modelId="{11674A78-7FDC-41E4-BFDA-51B8EBF38F2B}" type="pres">
      <dgm:prSet presAssocID="{C826EF65-112F-4256-8758-AE1BF201F18C}" presName="linear" presStyleCnt="0">
        <dgm:presLayoutVars>
          <dgm:animLvl val="lvl"/>
          <dgm:resizeHandles val="exact"/>
        </dgm:presLayoutVars>
      </dgm:prSet>
      <dgm:spPr/>
    </dgm:pt>
    <dgm:pt modelId="{356D01A2-3F2B-40C7-8B21-A5F755752890}" type="pres">
      <dgm:prSet presAssocID="{DF5DAC80-19B3-4F6A-BF98-9612B55E25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37C4D5-0ED6-4E23-A179-D2D23383F4D0}" type="pres">
      <dgm:prSet presAssocID="{DF5DAC80-19B3-4F6A-BF98-9612B55E25DE}" presName="childText" presStyleLbl="revTx" presStyleIdx="0" presStyleCnt="4">
        <dgm:presLayoutVars>
          <dgm:bulletEnabled val="1"/>
        </dgm:presLayoutVars>
      </dgm:prSet>
      <dgm:spPr/>
    </dgm:pt>
    <dgm:pt modelId="{EE434BC3-56E6-40DD-AF24-9A5CA69DB1E2}" type="pres">
      <dgm:prSet presAssocID="{A333ED9A-2882-42F4-86DD-2C4D8A46BC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EF423F-4608-4C9F-AB72-8A8C1E8BA948}" type="pres">
      <dgm:prSet presAssocID="{A333ED9A-2882-42F4-86DD-2C4D8A46BC06}" presName="childText" presStyleLbl="revTx" presStyleIdx="1" presStyleCnt="4">
        <dgm:presLayoutVars>
          <dgm:bulletEnabled val="1"/>
        </dgm:presLayoutVars>
      </dgm:prSet>
      <dgm:spPr/>
    </dgm:pt>
    <dgm:pt modelId="{D02D2337-EA2D-49AD-96BF-49C8365E42CB}" type="pres">
      <dgm:prSet presAssocID="{07331D7D-29D4-4A16-9B95-4AA5104DE7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C903F3-4E3E-4398-AF7C-614A8A1AD770}" type="pres">
      <dgm:prSet presAssocID="{07331D7D-29D4-4A16-9B95-4AA5104DE7EB}" presName="childText" presStyleLbl="revTx" presStyleIdx="2" presStyleCnt="4">
        <dgm:presLayoutVars>
          <dgm:bulletEnabled val="1"/>
        </dgm:presLayoutVars>
      </dgm:prSet>
      <dgm:spPr/>
    </dgm:pt>
    <dgm:pt modelId="{C97914C1-77A5-40F1-A1C9-159AE3D23925}" type="pres">
      <dgm:prSet presAssocID="{53D577AB-FCFD-43ED-B7C3-0C7E52D36BA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820C754-C29C-47D7-8E28-44BFB7607F44}" type="pres">
      <dgm:prSet presAssocID="{53D577AB-FCFD-43ED-B7C3-0C7E52D36BA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DFBEF14-4F76-4D69-B210-A28F255F59C0}" srcId="{A333ED9A-2882-42F4-86DD-2C4D8A46BC06}" destId="{2380082A-D464-4CD8-B7DF-B72AB51907F0}" srcOrd="0" destOrd="0" parTransId="{5B18593F-EC3F-484A-B801-86B2F142C30A}" sibTransId="{D4330BA7-014F-4046-81E0-2158A25173B1}"/>
    <dgm:cxn modelId="{446A442B-9B25-4933-B2BF-C98FE8817A83}" srcId="{C826EF65-112F-4256-8758-AE1BF201F18C}" destId="{07331D7D-29D4-4A16-9B95-4AA5104DE7EB}" srcOrd="2" destOrd="0" parTransId="{19E080A9-AED1-419E-B543-8D689368AF04}" sibTransId="{DB1CCF76-5A11-49CA-9E74-5E63ABFBCD93}"/>
    <dgm:cxn modelId="{BF902731-498E-4829-B4A0-E19C2CBDC00A}" type="presOf" srcId="{DF5DAC80-19B3-4F6A-BF98-9612B55E25DE}" destId="{356D01A2-3F2B-40C7-8B21-A5F755752890}" srcOrd="0" destOrd="0" presId="urn:microsoft.com/office/officeart/2005/8/layout/vList2"/>
    <dgm:cxn modelId="{724E4E32-591B-4AAE-A50F-624E0A36FD40}" srcId="{C826EF65-112F-4256-8758-AE1BF201F18C}" destId="{A333ED9A-2882-42F4-86DD-2C4D8A46BC06}" srcOrd="1" destOrd="0" parTransId="{07C1D61C-4F61-45BC-B599-04E7300A832D}" sibTransId="{C3FC1B07-DB5E-4A52-8DF8-750C6F0B800E}"/>
    <dgm:cxn modelId="{7F39BF62-7BE4-4BA6-83B5-F5DAED4A4682}" type="presOf" srcId="{07331D7D-29D4-4A16-9B95-4AA5104DE7EB}" destId="{D02D2337-EA2D-49AD-96BF-49C8365E42CB}" srcOrd="0" destOrd="0" presId="urn:microsoft.com/office/officeart/2005/8/layout/vList2"/>
    <dgm:cxn modelId="{2F6FE34D-18A6-4826-A70D-458EBA59FC0C}" type="presOf" srcId="{6BA5F573-6350-492C-B96B-322578CD5883}" destId="{A637C4D5-0ED6-4E23-A179-D2D23383F4D0}" srcOrd="0" destOrd="0" presId="urn:microsoft.com/office/officeart/2005/8/layout/vList2"/>
    <dgm:cxn modelId="{871EA956-E024-4955-80EE-5B15841A0236}" type="presOf" srcId="{7A4322C1-4DC6-44A5-9A46-C87146999D1D}" destId="{1820C754-C29C-47D7-8E28-44BFB7607F44}" srcOrd="0" destOrd="0" presId="urn:microsoft.com/office/officeart/2005/8/layout/vList2"/>
    <dgm:cxn modelId="{57B05481-0A01-46C5-A8B7-F1FDD12D6CF3}" srcId="{C826EF65-112F-4256-8758-AE1BF201F18C}" destId="{DF5DAC80-19B3-4F6A-BF98-9612B55E25DE}" srcOrd="0" destOrd="0" parTransId="{56BA14EA-CFD5-42E9-B67C-4FD27C93B275}" sibTransId="{102B3790-B5A7-4B6E-87CF-C697C6A23FFF}"/>
    <dgm:cxn modelId="{2E130187-D88F-4CAA-92B1-F0166CD674AE}" type="presOf" srcId="{DD0259DE-8ED1-4E9A-BA5A-E706D1703434}" destId="{B1C903F3-4E3E-4398-AF7C-614A8A1AD770}" srcOrd="0" destOrd="0" presId="urn:microsoft.com/office/officeart/2005/8/layout/vList2"/>
    <dgm:cxn modelId="{C6BE0596-B543-45E9-BDEB-AC5828A3E45F}" type="presOf" srcId="{2380082A-D464-4CD8-B7DF-B72AB51907F0}" destId="{FFEF423F-4608-4C9F-AB72-8A8C1E8BA948}" srcOrd="0" destOrd="0" presId="urn:microsoft.com/office/officeart/2005/8/layout/vList2"/>
    <dgm:cxn modelId="{9E78D4A6-066F-49EB-8E51-56F88E0A5735}" srcId="{07331D7D-29D4-4A16-9B95-4AA5104DE7EB}" destId="{DD0259DE-8ED1-4E9A-BA5A-E706D1703434}" srcOrd="0" destOrd="0" parTransId="{B53C2400-DD5C-4E72-BA8D-8CF71830A305}" sibTransId="{EFACC173-F428-4EBD-A10F-E89AFE463B81}"/>
    <dgm:cxn modelId="{D14A2BB4-EBF2-4003-B52B-931BECD2C6B4}" srcId="{53D577AB-FCFD-43ED-B7C3-0C7E52D36BA2}" destId="{7A4322C1-4DC6-44A5-9A46-C87146999D1D}" srcOrd="0" destOrd="0" parTransId="{844768A5-4EB0-4FEE-9E12-4BFF3C5B63A3}" sibTransId="{198C57F2-1B62-492A-B852-AC93DEA49C30}"/>
    <dgm:cxn modelId="{640E77BB-1B93-43D8-8BFF-8614BE649446}" type="presOf" srcId="{53D577AB-FCFD-43ED-B7C3-0C7E52D36BA2}" destId="{C97914C1-77A5-40F1-A1C9-159AE3D23925}" srcOrd="0" destOrd="0" presId="urn:microsoft.com/office/officeart/2005/8/layout/vList2"/>
    <dgm:cxn modelId="{FF33F4CC-0A4C-45AF-B58A-557521CEF1E3}" type="presOf" srcId="{A333ED9A-2882-42F4-86DD-2C4D8A46BC06}" destId="{EE434BC3-56E6-40DD-AF24-9A5CA69DB1E2}" srcOrd="0" destOrd="0" presId="urn:microsoft.com/office/officeart/2005/8/layout/vList2"/>
    <dgm:cxn modelId="{687B70DC-8464-44D8-806E-B6200F84FDC0}" srcId="{DF5DAC80-19B3-4F6A-BF98-9612B55E25DE}" destId="{6BA5F573-6350-492C-B96B-322578CD5883}" srcOrd="0" destOrd="0" parTransId="{91F7317C-0315-4E02-A748-6E682D5C0FBC}" sibTransId="{3212286F-79BB-4468-9A53-5075DFF57135}"/>
    <dgm:cxn modelId="{D88CA1ED-B886-4CE4-A609-0371EFE917BE}" srcId="{C826EF65-112F-4256-8758-AE1BF201F18C}" destId="{53D577AB-FCFD-43ED-B7C3-0C7E52D36BA2}" srcOrd="3" destOrd="0" parTransId="{1E3BB859-B1E8-4936-98B1-C748425837D2}" sibTransId="{18659B26-13AA-4367-A8B1-426D03AF1231}"/>
    <dgm:cxn modelId="{E83E20F9-8689-42B6-8E4A-45B6DB9E8EC3}" type="presOf" srcId="{C826EF65-112F-4256-8758-AE1BF201F18C}" destId="{11674A78-7FDC-41E4-BFDA-51B8EBF38F2B}" srcOrd="0" destOrd="0" presId="urn:microsoft.com/office/officeart/2005/8/layout/vList2"/>
    <dgm:cxn modelId="{9DBA7D7C-27F9-48F2-B084-464122B4ED3F}" type="presParOf" srcId="{11674A78-7FDC-41E4-BFDA-51B8EBF38F2B}" destId="{356D01A2-3F2B-40C7-8B21-A5F755752890}" srcOrd="0" destOrd="0" presId="urn:microsoft.com/office/officeart/2005/8/layout/vList2"/>
    <dgm:cxn modelId="{43BE295A-D733-4553-8C5C-DFFD1314D71B}" type="presParOf" srcId="{11674A78-7FDC-41E4-BFDA-51B8EBF38F2B}" destId="{A637C4D5-0ED6-4E23-A179-D2D23383F4D0}" srcOrd="1" destOrd="0" presId="urn:microsoft.com/office/officeart/2005/8/layout/vList2"/>
    <dgm:cxn modelId="{87E4FD91-4BCB-4FD3-A37B-0899A6DFCA9A}" type="presParOf" srcId="{11674A78-7FDC-41E4-BFDA-51B8EBF38F2B}" destId="{EE434BC3-56E6-40DD-AF24-9A5CA69DB1E2}" srcOrd="2" destOrd="0" presId="urn:microsoft.com/office/officeart/2005/8/layout/vList2"/>
    <dgm:cxn modelId="{028D478A-072D-47F7-812C-94BFC4233CE9}" type="presParOf" srcId="{11674A78-7FDC-41E4-BFDA-51B8EBF38F2B}" destId="{FFEF423F-4608-4C9F-AB72-8A8C1E8BA948}" srcOrd="3" destOrd="0" presId="urn:microsoft.com/office/officeart/2005/8/layout/vList2"/>
    <dgm:cxn modelId="{167E8203-D97D-4B1A-87DF-D8A04C9AEE39}" type="presParOf" srcId="{11674A78-7FDC-41E4-BFDA-51B8EBF38F2B}" destId="{D02D2337-EA2D-49AD-96BF-49C8365E42CB}" srcOrd="4" destOrd="0" presId="urn:microsoft.com/office/officeart/2005/8/layout/vList2"/>
    <dgm:cxn modelId="{B336DB7A-71C8-403A-AB24-AD8B77CCE9A9}" type="presParOf" srcId="{11674A78-7FDC-41E4-BFDA-51B8EBF38F2B}" destId="{B1C903F3-4E3E-4398-AF7C-614A8A1AD770}" srcOrd="5" destOrd="0" presId="urn:microsoft.com/office/officeart/2005/8/layout/vList2"/>
    <dgm:cxn modelId="{6EE343DA-3110-422C-8020-9F1628C8DE3D}" type="presParOf" srcId="{11674A78-7FDC-41E4-BFDA-51B8EBF38F2B}" destId="{C97914C1-77A5-40F1-A1C9-159AE3D23925}" srcOrd="6" destOrd="0" presId="urn:microsoft.com/office/officeart/2005/8/layout/vList2"/>
    <dgm:cxn modelId="{3CC9AACB-70B7-4A98-8ADB-FC22FFF2B248}" type="presParOf" srcId="{11674A78-7FDC-41E4-BFDA-51B8EBF38F2B}" destId="{1820C754-C29C-47D7-8E28-44BFB7607F4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307AC-5F55-4DFD-A4DB-6B12EE761CE0}">
      <dsp:nvSpPr>
        <dsp:cNvPr id="0" name=""/>
        <dsp:cNvSpPr/>
      </dsp:nvSpPr>
      <dsp:spPr>
        <a:xfrm>
          <a:off x="0" y="49278"/>
          <a:ext cx="8596312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Arquitectura de nuestro trabajo</a:t>
          </a:r>
        </a:p>
      </dsp:txBody>
      <dsp:txXfrm>
        <a:off x="42265" y="91543"/>
        <a:ext cx="8511782" cy="781270"/>
      </dsp:txXfrm>
    </dsp:sp>
    <dsp:sp modelId="{4C954F8E-FB62-4885-BB05-6520CE4633A4}">
      <dsp:nvSpPr>
        <dsp:cNvPr id="0" name=""/>
        <dsp:cNvSpPr/>
      </dsp:nvSpPr>
      <dsp:spPr>
        <a:xfrm>
          <a:off x="0" y="1021638"/>
          <a:ext cx="8596312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Descripción</a:t>
          </a:r>
        </a:p>
      </dsp:txBody>
      <dsp:txXfrm>
        <a:off x="42265" y="1063903"/>
        <a:ext cx="8511782" cy="781270"/>
      </dsp:txXfrm>
    </dsp:sp>
    <dsp:sp modelId="{722C1235-FBBD-4334-BE4A-A88092DA95AF}">
      <dsp:nvSpPr>
        <dsp:cNvPr id="0" name=""/>
        <dsp:cNvSpPr/>
      </dsp:nvSpPr>
      <dsp:spPr>
        <a:xfrm>
          <a:off x="0" y="1993998"/>
          <a:ext cx="8596312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Metodología de desarrollo</a:t>
          </a:r>
        </a:p>
      </dsp:txBody>
      <dsp:txXfrm>
        <a:off x="42265" y="2036263"/>
        <a:ext cx="8511782" cy="781270"/>
      </dsp:txXfrm>
    </dsp:sp>
    <dsp:sp modelId="{44A6ADC1-4117-4B8E-B7A1-40A9A824006E}">
      <dsp:nvSpPr>
        <dsp:cNvPr id="0" name=""/>
        <dsp:cNvSpPr/>
      </dsp:nvSpPr>
      <dsp:spPr>
        <a:xfrm>
          <a:off x="0" y="2966358"/>
          <a:ext cx="8596312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Control de versiones</a:t>
          </a:r>
        </a:p>
      </dsp:txBody>
      <dsp:txXfrm>
        <a:off x="42265" y="3008623"/>
        <a:ext cx="8511782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D01A2-3F2B-40C7-8B21-A5F755752890}">
      <dsp:nvSpPr>
        <dsp:cNvPr id="0" name=""/>
        <dsp:cNvSpPr/>
      </dsp:nvSpPr>
      <dsp:spPr>
        <a:xfrm>
          <a:off x="0" y="22638"/>
          <a:ext cx="859631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Francisco Alfredo moreno Urrea</a:t>
          </a:r>
          <a:endParaRPr lang="es-ES" sz="2400" kern="1200" dirty="0"/>
        </a:p>
      </dsp:txBody>
      <dsp:txXfrm>
        <a:off x="27415" y="50053"/>
        <a:ext cx="8541482" cy="506769"/>
      </dsp:txXfrm>
    </dsp:sp>
    <dsp:sp modelId="{A637C4D5-0ED6-4E23-A179-D2D23383F4D0}">
      <dsp:nvSpPr>
        <dsp:cNvPr id="0" name=""/>
        <dsp:cNvSpPr/>
      </dsp:nvSpPr>
      <dsp:spPr>
        <a:xfrm>
          <a:off x="0" y="584238"/>
          <a:ext cx="8596312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 dirty="0" err="1"/>
            <a:t>Codigo</a:t>
          </a:r>
          <a:r>
            <a:rPr lang="es-ES" sz="1900" kern="1200" dirty="0"/>
            <a:t> </a:t>
          </a:r>
          <a:r>
            <a:rPr lang="es-ES" sz="1900" kern="1200" dirty="0" err="1"/>
            <a:t>HTMl</a:t>
          </a:r>
          <a:r>
            <a:rPr lang="es-ES" sz="1900" kern="1200" dirty="0"/>
            <a:t>, PHP y </a:t>
          </a:r>
          <a:r>
            <a:rPr lang="es-ES" sz="1900" kern="1200" dirty="0" err="1"/>
            <a:t>Javascript</a:t>
          </a:r>
          <a:endParaRPr lang="es-ES" sz="1900" kern="1200" dirty="0"/>
        </a:p>
      </dsp:txBody>
      <dsp:txXfrm>
        <a:off x="0" y="584238"/>
        <a:ext cx="8596312" cy="397440"/>
      </dsp:txXfrm>
    </dsp:sp>
    <dsp:sp modelId="{EE434BC3-56E6-40DD-AF24-9A5CA69DB1E2}">
      <dsp:nvSpPr>
        <dsp:cNvPr id="0" name=""/>
        <dsp:cNvSpPr/>
      </dsp:nvSpPr>
      <dsp:spPr>
        <a:xfrm>
          <a:off x="0" y="981678"/>
          <a:ext cx="859631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Ángel </a:t>
          </a:r>
          <a:r>
            <a:rPr lang="es-ES" sz="2400" kern="1200" dirty="0" err="1"/>
            <a:t>Silvente</a:t>
          </a:r>
          <a:r>
            <a:rPr lang="es-ES" sz="2400" kern="1200" dirty="0"/>
            <a:t> Teruel</a:t>
          </a:r>
        </a:p>
      </dsp:txBody>
      <dsp:txXfrm>
        <a:off x="27415" y="1009093"/>
        <a:ext cx="8541482" cy="506769"/>
      </dsp:txXfrm>
    </dsp:sp>
    <dsp:sp modelId="{FFEF423F-4608-4C9F-AB72-8A8C1E8BA948}">
      <dsp:nvSpPr>
        <dsp:cNvPr id="0" name=""/>
        <dsp:cNvSpPr/>
      </dsp:nvSpPr>
      <dsp:spPr>
        <a:xfrm>
          <a:off x="0" y="1543278"/>
          <a:ext cx="8596312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 dirty="0" err="1"/>
            <a:t>Codigo</a:t>
          </a:r>
          <a:r>
            <a:rPr lang="es-ES" sz="1900" kern="1200" dirty="0"/>
            <a:t> </a:t>
          </a:r>
          <a:r>
            <a:rPr lang="es-ES" sz="1900" kern="1200" dirty="0" err="1"/>
            <a:t>HTMl</a:t>
          </a:r>
          <a:r>
            <a:rPr lang="es-ES" sz="1900" kern="1200" dirty="0"/>
            <a:t>, PHP y </a:t>
          </a:r>
          <a:r>
            <a:rPr lang="es-ES" sz="1900" kern="1200" dirty="0" err="1"/>
            <a:t>Javascript</a:t>
          </a:r>
          <a:endParaRPr lang="es-ES" sz="1900" kern="1200" dirty="0"/>
        </a:p>
      </dsp:txBody>
      <dsp:txXfrm>
        <a:off x="0" y="1543278"/>
        <a:ext cx="8596312" cy="397440"/>
      </dsp:txXfrm>
    </dsp:sp>
    <dsp:sp modelId="{D02D2337-EA2D-49AD-96BF-49C8365E42CB}">
      <dsp:nvSpPr>
        <dsp:cNvPr id="0" name=""/>
        <dsp:cNvSpPr/>
      </dsp:nvSpPr>
      <dsp:spPr>
        <a:xfrm>
          <a:off x="0" y="1940718"/>
          <a:ext cx="859631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Belén Rosa Ruz</a:t>
          </a:r>
        </a:p>
      </dsp:txBody>
      <dsp:txXfrm>
        <a:off x="27415" y="1968133"/>
        <a:ext cx="8541482" cy="506769"/>
      </dsp:txXfrm>
    </dsp:sp>
    <dsp:sp modelId="{B1C903F3-4E3E-4398-AF7C-614A8A1AD770}">
      <dsp:nvSpPr>
        <dsp:cNvPr id="0" name=""/>
        <dsp:cNvSpPr/>
      </dsp:nvSpPr>
      <dsp:spPr>
        <a:xfrm>
          <a:off x="0" y="2502318"/>
          <a:ext cx="8596312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 dirty="0" err="1"/>
            <a:t>Codigo</a:t>
          </a:r>
          <a:r>
            <a:rPr lang="es-ES" sz="1900" kern="1200" dirty="0"/>
            <a:t> </a:t>
          </a:r>
          <a:r>
            <a:rPr lang="es-ES" sz="1900" kern="1200" dirty="0" err="1"/>
            <a:t>HTMl</a:t>
          </a:r>
          <a:r>
            <a:rPr lang="es-ES" sz="1900" kern="1200" dirty="0"/>
            <a:t>, PHP y </a:t>
          </a:r>
          <a:r>
            <a:rPr lang="es-ES" sz="1900" kern="1200" dirty="0" err="1"/>
            <a:t>Javascript</a:t>
          </a:r>
          <a:endParaRPr lang="es-ES" sz="1900" kern="1200" dirty="0"/>
        </a:p>
      </dsp:txBody>
      <dsp:txXfrm>
        <a:off x="0" y="2502318"/>
        <a:ext cx="8596312" cy="397440"/>
      </dsp:txXfrm>
    </dsp:sp>
    <dsp:sp modelId="{C97914C1-77A5-40F1-A1C9-159AE3D23925}">
      <dsp:nvSpPr>
        <dsp:cNvPr id="0" name=""/>
        <dsp:cNvSpPr/>
      </dsp:nvSpPr>
      <dsp:spPr>
        <a:xfrm>
          <a:off x="0" y="2899758"/>
          <a:ext cx="859631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Javier López-Mora Giménez</a:t>
          </a:r>
        </a:p>
      </dsp:txBody>
      <dsp:txXfrm>
        <a:off x="27415" y="2927173"/>
        <a:ext cx="8541482" cy="506769"/>
      </dsp:txXfrm>
    </dsp:sp>
    <dsp:sp modelId="{1820C754-C29C-47D7-8E28-44BFB7607F44}">
      <dsp:nvSpPr>
        <dsp:cNvPr id="0" name=""/>
        <dsp:cNvSpPr/>
      </dsp:nvSpPr>
      <dsp:spPr>
        <a:xfrm>
          <a:off x="0" y="3461358"/>
          <a:ext cx="8596312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 dirty="0"/>
            <a:t>Informe y </a:t>
          </a:r>
          <a:r>
            <a:rPr lang="es-ES" sz="1900" kern="1200" dirty="0" err="1"/>
            <a:t>presentacion</a:t>
          </a:r>
          <a:endParaRPr lang="es-ES" sz="1900" kern="1200" dirty="0"/>
        </a:p>
      </dsp:txBody>
      <dsp:txXfrm>
        <a:off x="0" y="3461358"/>
        <a:ext cx="8596312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32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40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14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961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77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52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70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88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21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6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41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190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38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6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679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7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AFC5-925F-4091-A0C8-870903036C13}" type="datetimeFigureOut">
              <a:rPr lang="es-ES" smtClean="0"/>
              <a:t>28/06/2020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CABF23-563B-4251-B06A-D984960F93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171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11802-D070-41DC-AD29-856BEDF19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203" y="1384523"/>
            <a:ext cx="7766936" cy="1646302"/>
          </a:xfrm>
        </p:spPr>
        <p:txBody>
          <a:bodyPr/>
          <a:lstStyle/>
          <a:p>
            <a:pPr algn="ctr"/>
            <a:r>
              <a:rPr lang="es-ES" sz="3600" dirty="0"/>
              <a:t>TRABAJO FINAL: RESERVA DE VUELOS CON CLIENTE Y SERVIDOR</a:t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88C85-8937-42B6-8391-2A2D35BDF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277" y="3827175"/>
            <a:ext cx="3488788" cy="1646302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/>
            <a:r>
              <a:rPr lang="es-ES" dirty="0"/>
              <a:t>Javier López-Mora Giménez</a:t>
            </a:r>
          </a:p>
          <a:p>
            <a:pPr algn="l"/>
            <a:r>
              <a:rPr lang="es-ES" dirty="0"/>
              <a:t>Francisco Alfredo moreno Urrea</a:t>
            </a:r>
          </a:p>
          <a:p>
            <a:pPr algn="l"/>
            <a:r>
              <a:rPr lang="es-ES" dirty="0"/>
              <a:t>Ángel </a:t>
            </a:r>
            <a:r>
              <a:rPr lang="es-ES" dirty="0" err="1"/>
              <a:t>Silvente</a:t>
            </a:r>
            <a:r>
              <a:rPr lang="es-ES" dirty="0"/>
              <a:t> Teruel</a:t>
            </a:r>
          </a:p>
          <a:p>
            <a:pPr algn="l"/>
            <a:r>
              <a:rPr lang="es-ES" dirty="0"/>
              <a:t>Belén Rosa Ruz</a:t>
            </a:r>
          </a:p>
        </p:txBody>
      </p:sp>
    </p:spTree>
    <p:extLst>
      <p:ext uri="{BB962C8B-B14F-4D97-AF65-F5344CB8AC3E}">
        <p14:creationId xmlns:p14="http://schemas.microsoft.com/office/powerpoint/2010/main" val="30034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8E8A-617A-43CA-AF58-5956730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Descripción: </a:t>
            </a:r>
            <a:r>
              <a:rPr lang="es-ES" dirty="0" err="1"/>
              <a:t>header.php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73C2E9-1431-4FFE-B0A2-2A14B2F3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6180"/>
            <a:ext cx="4397586" cy="30667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1EB0FF-692E-4CBB-9DC4-EC5B0EFBD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98" y="2707640"/>
            <a:ext cx="4397586" cy="25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8E8A-617A-43CA-AF58-5956730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Descripción: </a:t>
            </a:r>
            <a:r>
              <a:rPr lang="es-ES" dirty="0" err="1"/>
              <a:t>registrar_usuario.php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B25A8-1266-4408-86B1-EC41A6F0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código se utiliza para registrar a un nuevo usuario e la base de datos.</a:t>
            </a:r>
          </a:p>
          <a:p>
            <a:endParaRPr lang="es-ES" dirty="0"/>
          </a:p>
          <a:p>
            <a:r>
              <a:rPr lang="es-ES" dirty="0"/>
              <a:t>El código empieza recopilando las variables que luego se van a introducir a la base de datos. Comprobando el tipo de usuario que es, cliente o aerolínea,.</a:t>
            </a:r>
          </a:p>
          <a:p>
            <a:endParaRPr lang="es-ES" dirty="0"/>
          </a:p>
          <a:p>
            <a:r>
              <a:rPr lang="es-ES" dirty="0"/>
              <a:t>Después inicia un “try”, en el que primero comprueba si hay o no un usuario igual en la base de datos. En caso de no haberlo, se añade el nuevo usuario, en caso contrario, nos devuelve un error.</a:t>
            </a:r>
          </a:p>
        </p:txBody>
      </p:sp>
    </p:spTree>
    <p:extLst>
      <p:ext uri="{BB962C8B-B14F-4D97-AF65-F5344CB8AC3E}">
        <p14:creationId xmlns:p14="http://schemas.microsoft.com/office/powerpoint/2010/main" val="48306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8E8A-617A-43CA-AF58-5956730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Descripción: </a:t>
            </a:r>
            <a:r>
              <a:rPr lang="es-ES" dirty="0" err="1"/>
              <a:t>registrar_usuario.php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D33E15-BE18-4DDF-947F-91AAD67A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58" y="1463993"/>
            <a:ext cx="4437820" cy="47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2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E74C6-86CD-4A22-8717-F83D3232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Metodología de desarrollo: División del trabajo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F98C7A6-6450-4E36-A54A-B03BD35FA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01273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00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45F83-001A-4C71-BE34-329CF6B2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Metodología de desarrollo: </a:t>
            </a:r>
            <a:r>
              <a:rPr lang="es-ES" dirty="0" err="1"/>
              <a:t>Sprints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D15A47-D439-4A8F-9829-3208E6D7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Debido a que cada uno teníamos distintos exámenes, realizar un sprint con un plazo fijo no nos parecía lo mas adecuado. Hemos visto los </a:t>
            </a:r>
            <a:r>
              <a:rPr lang="es-ES" dirty="0" err="1"/>
              <a:t>sprints</a:t>
            </a:r>
            <a:r>
              <a:rPr lang="es-ES" dirty="0"/>
              <a:t> mas como objetivos a cumplir que como plazos limite.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Por asa razón hemos optado por organizarnos de una manera diferente para que no nos afectara a nuestros exámenes.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A la hora de organizarnos, también hemos creado un grupo de Telegram para comunicarnos entre nosotros y resolver las dudas que nos surjan.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900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45F83-001A-4C71-BE34-329CF6B2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Metodología de desarrollo: Organización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D15A47-D439-4A8F-9829-3208E6D7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Para la división del trabajo se ha utilizado la página trello.com como ayuda para saber que estaba haciendo cada uno durante el trabajo.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56AE8-AA70-49B1-8DBC-A814DC674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33" y="3081317"/>
            <a:ext cx="7270947" cy="29600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331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ECBA8-B824-498E-834C-6A28E3DE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Control de versiones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545B7-E388-46A0-BF51-D83D314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la hora de trabajar, el control de versiones lo hemos realizado con la página GitHub.</a:t>
            </a:r>
          </a:p>
          <a:p>
            <a:endParaRPr lang="es-ES" dirty="0"/>
          </a:p>
          <a:p>
            <a:r>
              <a:rPr lang="es-ES" dirty="0"/>
              <a:t>Tenemos una rama master, y varias ramas donde subimos las funcionalidades que nos pide el trabajo.</a:t>
            </a:r>
          </a:p>
          <a:p>
            <a:endParaRPr lang="es-ES" dirty="0"/>
          </a:p>
          <a:p>
            <a:r>
              <a:rPr lang="es-ES" dirty="0"/>
              <a:t>Conforme se terminaba un bloque de funcionalidad se fusionaba esa rama con la rama master, de manera que la ultima versión de lago siempre quedaba en la rama master.</a:t>
            </a:r>
          </a:p>
        </p:txBody>
      </p:sp>
    </p:spTree>
    <p:extLst>
      <p:ext uri="{BB962C8B-B14F-4D97-AF65-F5344CB8AC3E}">
        <p14:creationId xmlns:p14="http://schemas.microsoft.com/office/powerpoint/2010/main" val="35460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B926-481E-4CEF-9E38-9545F76C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PARTES DE NUESTRO TRABAJO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7F22C8E-8904-4CB2-A132-ADE213776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93219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25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8E8A-617A-43CA-AF58-5956730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Arquitectura de nuestro trabajo: Servidor web y base de datos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B25A8-1266-4408-86B1-EC41A6F0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nuestro trabajo, por comodidad, hemos decidido utilizar como servidor web apache, en vez de </a:t>
            </a:r>
            <a:r>
              <a:rPr lang="es-ES" dirty="0" err="1"/>
              <a:t>NodeJS</a:t>
            </a:r>
            <a:r>
              <a:rPr lang="es-ES" dirty="0"/>
              <a:t>, que era lo que nos recomendaba el profesor.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Como base de datos hemos decidido utilizar MySQL ya que era algo con lo que ya teníamos experiencia previa y nos resultaba mas fácil de utilizar.</a:t>
            </a:r>
          </a:p>
          <a:p>
            <a:endParaRPr lang="es-ES" dirty="0"/>
          </a:p>
        </p:txBody>
      </p:sp>
      <p:pic>
        <p:nvPicPr>
          <p:cNvPr id="1028" name="Picture 4" descr="Descubiertas dos vulnerabilidades críticas en MySQL » MuySeguridad ...">
            <a:extLst>
              <a:ext uri="{FF2B5EF4-FFF2-40B4-BE49-F238E27FC236}">
                <a16:creationId xmlns:a16="http://schemas.microsoft.com/office/drawing/2014/main" id="{1A4ACDBB-0A0D-4127-8D98-B8BF4FE2E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50" y="4267091"/>
            <a:ext cx="2969895" cy="19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 nuevo error en Apache Web Server amenaza la seguridad de los ...">
            <a:extLst>
              <a:ext uri="{FF2B5EF4-FFF2-40B4-BE49-F238E27FC236}">
                <a16:creationId xmlns:a16="http://schemas.microsoft.com/office/drawing/2014/main" id="{A3AE1C45-25E6-4024-BA09-B980CA1F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61" y="4273076"/>
            <a:ext cx="3511688" cy="19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27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6CC9E-131E-4215-9373-77CDC8F6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Arquitectura de nuestro trabajo: Funcionalidad de la aplicación</a:t>
            </a:r>
            <a:br>
              <a:rPr lang="es-ES" dirty="0"/>
            </a:br>
            <a:endParaRPr lang="es-ES" dirty="0"/>
          </a:p>
        </p:txBody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8C119DE-D950-461C-ACA7-DA8B0DB76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4075043"/>
            <a:ext cx="3653790" cy="1714998"/>
          </a:xfrm>
        </p:spPr>
      </p:pic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A98AA03D-CA59-4FFF-8548-56807FAB9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88" y="4075043"/>
            <a:ext cx="3653790" cy="173555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68CA309-C1CA-41D6-8F24-16F6952B0D00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8596668" cy="143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 finalizar nuestro trabajo, hemos podido comprobar que funciona correctamente. Hemos realizado pruebas con nuestra página: realizando búsquedas y reservas, registrando un pasajero o registrando un vuelo.</a:t>
            </a:r>
          </a:p>
          <a:p>
            <a:r>
              <a:rPr lang="es-ES" dirty="0"/>
              <a:t>La página queda finalmente como se puede apreciar en las fotografías.</a:t>
            </a:r>
          </a:p>
        </p:txBody>
      </p:sp>
    </p:spTree>
    <p:extLst>
      <p:ext uri="{BB962C8B-B14F-4D97-AF65-F5344CB8AC3E}">
        <p14:creationId xmlns:p14="http://schemas.microsoft.com/office/powerpoint/2010/main" val="220778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8E8A-617A-43CA-AF58-5956730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Descripción: </a:t>
            </a:r>
            <a:r>
              <a:rPr lang="es-ES" dirty="0" err="1"/>
              <a:t>main.php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B25A8-1266-4408-86B1-EC41A6F0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código se encarga de modelar la página de inicio de nuestra aplicación.</a:t>
            </a:r>
          </a:p>
          <a:p>
            <a:endParaRPr lang="es-ES" dirty="0"/>
          </a:p>
          <a:p>
            <a:r>
              <a:rPr lang="es-ES" dirty="0"/>
              <a:t>La página de inicio consta un formulario de búsqueda de vuelos, y de varios botones , entre los que se encuentran el de inicio de sesión o el de registro.</a:t>
            </a:r>
          </a:p>
          <a:p>
            <a:endParaRPr lang="es-ES" dirty="0"/>
          </a:p>
          <a:p>
            <a:r>
              <a:rPr lang="es-ES" dirty="0"/>
              <a:t>En el formulario de búsqueda de vuelo, nos deja indicar desde el origen y destino, hasta el tipo de vuelo (solo ida o ida y vuelta). De esta manera podemos encontrar el vuelo que necesitamos</a:t>
            </a:r>
          </a:p>
        </p:txBody>
      </p:sp>
    </p:spTree>
    <p:extLst>
      <p:ext uri="{BB962C8B-B14F-4D97-AF65-F5344CB8AC3E}">
        <p14:creationId xmlns:p14="http://schemas.microsoft.com/office/powerpoint/2010/main" val="2011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8E8A-617A-43CA-AF58-5956730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Descripción: </a:t>
            </a:r>
            <a:r>
              <a:rPr lang="es-ES" dirty="0" err="1"/>
              <a:t>main.php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740844-74B2-4B08-ACEE-973E7A7C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90" y="1930400"/>
            <a:ext cx="4121616" cy="41824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62A3246-A790-4D39-AD21-78392BEBC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229" y="1930400"/>
            <a:ext cx="4863387" cy="39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8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8E8A-617A-43CA-AF58-5956730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Descripción: controller2.js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B25A8-1266-4408-86B1-EC41A6F0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código realiza prácticamente todas las funcionalidades de la página, y también es nuestro código </a:t>
            </a:r>
            <a:r>
              <a:rPr lang="es-ES" dirty="0" err="1"/>
              <a:t>javascript</a:t>
            </a:r>
            <a:r>
              <a:rPr lang="es-ES" dirty="0"/>
              <a:t> principal.</a:t>
            </a:r>
          </a:p>
          <a:p>
            <a:endParaRPr lang="es-ES" dirty="0"/>
          </a:p>
          <a:p>
            <a:r>
              <a:rPr lang="es-ES" dirty="0"/>
              <a:t>Entre las funcionalidades a destacar de este código son:</a:t>
            </a:r>
          </a:p>
          <a:p>
            <a:pPr lvl="1"/>
            <a:r>
              <a:rPr lang="es-ES" dirty="0"/>
              <a:t>Inicializa las variables de nuestra página.</a:t>
            </a:r>
          </a:p>
          <a:p>
            <a:pPr lvl="1"/>
            <a:r>
              <a:rPr lang="es-ES" dirty="0"/>
              <a:t>Permite la visualización de caracteres especiales.</a:t>
            </a:r>
          </a:p>
          <a:p>
            <a:pPr lvl="1"/>
            <a:r>
              <a:rPr lang="es-ES" dirty="0"/>
              <a:t>Define los controladores a utilizar y donde aplicarlos, según los datos obtenidos.</a:t>
            </a:r>
          </a:p>
          <a:p>
            <a:pPr lvl="1"/>
            <a:r>
              <a:rPr lang="es-ES" dirty="0"/>
              <a:t>Gestiona la paginación.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523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8E8A-617A-43CA-AF58-5956730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Descripción: controller2.js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35D11B-66EC-4C67-A5C6-EBAC36C0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597486" cy="37468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D2E10C-8FB2-465F-9E56-7535E85A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930400"/>
            <a:ext cx="3851116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8E8A-617A-43CA-AF58-5956730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Descripción: </a:t>
            </a:r>
            <a:r>
              <a:rPr lang="es-ES" dirty="0" err="1"/>
              <a:t>header.php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B25A8-1266-4408-86B1-EC41A6F0E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código lo usamos para añadir los botones de inicio de sesión, registro y cierre de sesión.</a:t>
            </a:r>
          </a:p>
          <a:p>
            <a:endParaRPr lang="es-ES" dirty="0"/>
          </a:p>
          <a:p>
            <a:r>
              <a:rPr lang="es-ES" dirty="0"/>
              <a:t>Para saber que botones hay que poner, se comprueban las cookies, de esta forma podemos saber si el usuario ha iniciado sesión o no.</a:t>
            </a:r>
          </a:p>
          <a:p>
            <a:endParaRPr lang="es-ES" dirty="0"/>
          </a:p>
          <a:p>
            <a:r>
              <a:rPr lang="es-ES" dirty="0"/>
              <a:t>Si no ha iniciado sesión, se colocan los botones de registro y de inicio de sesión. Si ya se había iniciado sesión, se coloca un botón de cierre de sesión.</a:t>
            </a:r>
          </a:p>
        </p:txBody>
      </p:sp>
    </p:spTree>
    <p:extLst>
      <p:ext uri="{BB962C8B-B14F-4D97-AF65-F5344CB8AC3E}">
        <p14:creationId xmlns:p14="http://schemas.microsoft.com/office/powerpoint/2010/main" val="3717883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750</Words>
  <Application>Microsoft Office PowerPoint</Application>
  <PresentationFormat>Panorámica</PresentationFormat>
  <Paragraphs>70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Faceta</vt:lpstr>
      <vt:lpstr>TRABAJO FINAL: RESERVA DE VUELOS CON CLIENTE Y SERVIDOR </vt:lpstr>
      <vt:lpstr>PARTES DE NUESTRO TRABAJO</vt:lpstr>
      <vt:lpstr>Arquitectura de nuestro trabajo: Servidor web y base de datos </vt:lpstr>
      <vt:lpstr>Arquitectura de nuestro trabajo: Funcionalidad de la aplicación </vt:lpstr>
      <vt:lpstr>Descripción: main.php  </vt:lpstr>
      <vt:lpstr>Descripción: main.php  </vt:lpstr>
      <vt:lpstr>Descripción: controller2.js </vt:lpstr>
      <vt:lpstr>Descripción: controller2.js </vt:lpstr>
      <vt:lpstr>Descripción: header.php  </vt:lpstr>
      <vt:lpstr>Descripción: header.php  </vt:lpstr>
      <vt:lpstr>Descripción: registrar_usuario.php </vt:lpstr>
      <vt:lpstr>Descripción: registrar_usuario.php </vt:lpstr>
      <vt:lpstr>Metodología de desarrollo: División del trabajo </vt:lpstr>
      <vt:lpstr>Metodología de desarrollo: Sprints</vt:lpstr>
      <vt:lpstr>Metodología de desarrollo: Organización del trabajo</vt:lpstr>
      <vt:lpstr>Control de versiones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FINAL: RESERVA DE VUELOS CON CLIENTE Y SERVIDOR </dc:title>
  <dc:creator>Javier López-Mora Giménez</dc:creator>
  <cp:lastModifiedBy>Javier López-Mora Giménez</cp:lastModifiedBy>
  <cp:revision>28</cp:revision>
  <dcterms:created xsi:type="dcterms:W3CDTF">2020-06-18T15:34:42Z</dcterms:created>
  <dcterms:modified xsi:type="dcterms:W3CDTF">2020-06-28T12:08:30Z</dcterms:modified>
</cp:coreProperties>
</file>