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823AC-4510-4D83-BB61-35982C7D14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A75D73F-1B1D-49AE-897A-93AECC8AD8FF}">
      <dgm:prSet phldrT="[Texto]"/>
      <dgm:spPr/>
      <dgm:t>
        <a:bodyPr/>
        <a:lstStyle/>
        <a:p>
          <a:r>
            <a:rPr lang="es-ES" dirty="0"/>
            <a:t>Código HTML y PHP</a:t>
          </a:r>
        </a:p>
      </dgm:t>
    </dgm:pt>
    <dgm:pt modelId="{7F14D89E-3409-4FEB-8A58-EB9EAF5BBB0E}" type="parTrans" cxnId="{C9B2A7C3-D1E8-48B7-9495-B48A2B853D0A}">
      <dgm:prSet/>
      <dgm:spPr/>
      <dgm:t>
        <a:bodyPr/>
        <a:lstStyle/>
        <a:p>
          <a:endParaRPr lang="es-ES"/>
        </a:p>
      </dgm:t>
    </dgm:pt>
    <dgm:pt modelId="{498E0376-E67D-4317-A0D5-3D957E805FB8}" type="sibTrans" cxnId="{C9B2A7C3-D1E8-48B7-9495-B48A2B853D0A}">
      <dgm:prSet/>
      <dgm:spPr/>
      <dgm:t>
        <a:bodyPr/>
        <a:lstStyle/>
        <a:p>
          <a:endParaRPr lang="es-ES"/>
        </a:p>
      </dgm:t>
    </dgm:pt>
    <dgm:pt modelId="{103523F6-2DFF-4053-AFF5-F5EAED9D74E7}">
      <dgm:prSet phldrT="[Texto]"/>
      <dgm:spPr/>
      <dgm:t>
        <a:bodyPr/>
        <a:lstStyle/>
        <a:p>
          <a:r>
            <a:rPr lang="es-ES" dirty="0"/>
            <a:t>Código JS</a:t>
          </a:r>
        </a:p>
      </dgm:t>
    </dgm:pt>
    <dgm:pt modelId="{44C3BFA9-7E41-4E3E-BC9D-30997F88BE5F}" type="parTrans" cxnId="{CD05D55D-B67C-4218-88B1-1E9690A18263}">
      <dgm:prSet/>
      <dgm:spPr/>
      <dgm:t>
        <a:bodyPr/>
        <a:lstStyle/>
        <a:p>
          <a:endParaRPr lang="es-ES"/>
        </a:p>
      </dgm:t>
    </dgm:pt>
    <dgm:pt modelId="{9E13C4EA-2F7B-4FBC-88FE-3CF37C39B389}" type="sibTrans" cxnId="{CD05D55D-B67C-4218-88B1-1E9690A18263}">
      <dgm:prSet/>
      <dgm:spPr/>
      <dgm:t>
        <a:bodyPr/>
        <a:lstStyle/>
        <a:p>
          <a:endParaRPr lang="es-ES"/>
        </a:p>
      </dgm:t>
    </dgm:pt>
    <dgm:pt modelId="{8A33B37A-60BB-49A4-A054-B81311BC3E4C}">
      <dgm:prSet phldrT="[Texto]"/>
      <dgm:spPr/>
      <dgm:t>
        <a:bodyPr/>
        <a:lstStyle/>
        <a:p>
          <a:r>
            <a:rPr lang="es-ES" dirty="0"/>
            <a:t>Código CSS</a:t>
          </a:r>
        </a:p>
      </dgm:t>
    </dgm:pt>
    <dgm:pt modelId="{AC18922E-1DDB-4DA8-B455-B3B3A253183C}" type="parTrans" cxnId="{94566AD2-77F9-448B-B1FF-0A6432EE8F95}">
      <dgm:prSet/>
      <dgm:spPr/>
      <dgm:t>
        <a:bodyPr/>
        <a:lstStyle/>
        <a:p>
          <a:endParaRPr lang="es-ES"/>
        </a:p>
      </dgm:t>
    </dgm:pt>
    <dgm:pt modelId="{8C3E6CF5-155D-4436-B786-DC1CA7750049}" type="sibTrans" cxnId="{94566AD2-77F9-448B-B1FF-0A6432EE8F95}">
      <dgm:prSet/>
      <dgm:spPr/>
      <dgm:t>
        <a:bodyPr/>
        <a:lstStyle/>
        <a:p>
          <a:endParaRPr lang="es-ES"/>
        </a:p>
      </dgm:t>
    </dgm:pt>
    <dgm:pt modelId="{020CDC66-AAE7-4B7D-8328-B357549418BE}" type="pres">
      <dgm:prSet presAssocID="{1E5823AC-4510-4D83-BB61-35982C7D147D}" presName="Name0" presStyleCnt="0">
        <dgm:presLayoutVars>
          <dgm:dir/>
          <dgm:animLvl val="lvl"/>
          <dgm:resizeHandles val="exact"/>
        </dgm:presLayoutVars>
      </dgm:prSet>
      <dgm:spPr/>
    </dgm:pt>
    <dgm:pt modelId="{3616D5C2-EE69-4F77-ADCE-F22EDD401F4C}" type="pres">
      <dgm:prSet presAssocID="{5A75D73F-1B1D-49AE-897A-93AECC8AD8F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A991218-3062-4503-925D-78D0925E11E3}" type="pres">
      <dgm:prSet presAssocID="{498E0376-E67D-4317-A0D5-3D957E805FB8}" presName="parTxOnlySpace" presStyleCnt="0"/>
      <dgm:spPr/>
    </dgm:pt>
    <dgm:pt modelId="{3F15912E-1EE6-4F4F-8441-8CEA003E28B6}" type="pres">
      <dgm:prSet presAssocID="{103523F6-2DFF-4053-AFF5-F5EAED9D74E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44EE3C-9C38-422F-8FE6-9D657ABB9770}" type="pres">
      <dgm:prSet presAssocID="{9E13C4EA-2F7B-4FBC-88FE-3CF37C39B389}" presName="parTxOnlySpace" presStyleCnt="0"/>
      <dgm:spPr/>
    </dgm:pt>
    <dgm:pt modelId="{2D057F06-7167-47B0-8246-438525AFB774}" type="pres">
      <dgm:prSet presAssocID="{8A33B37A-60BB-49A4-A054-B81311BC3E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E22B15D-BC75-45E9-B622-D5261C43E9BE}" type="presOf" srcId="{1E5823AC-4510-4D83-BB61-35982C7D147D}" destId="{020CDC66-AAE7-4B7D-8328-B357549418BE}" srcOrd="0" destOrd="0" presId="urn:microsoft.com/office/officeart/2005/8/layout/chevron1"/>
    <dgm:cxn modelId="{CD05D55D-B67C-4218-88B1-1E9690A18263}" srcId="{1E5823AC-4510-4D83-BB61-35982C7D147D}" destId="{103523F6-2DFF-4053-AFF5-F5EAED9D74E7}" srcOrd="1" destOrd="0" parTransId="{44C3BFA9-7E41-4E3E-BC9D-30997F88BE5F}" sibTransId="{9E13C4EA-2F7B-4FBC-88FE-3CF37C39B389}"/>
    <dgm:cxn modelId="{5C67FE45-4D5D-44EE-BB11-0AB1C3400655}" type="presOf" srcId="{8A33B37A-60BB-49A4-A054-B81311BC3E4C}" destId="{2D057F06-7167-47B0-8246-438525AFB774}" srcOrd="0" destOrd="0" presId="urn:microsoft.com/office/officeart/2005/8/layout/chevron1"/>
    <dgm:cxn modelId="{E3528CBA-61B7-418F-A5A3-A832C78F5C80}" type="presOf" srcId="{5A75D73F-1B1D-49AE-897A-93AECC8AD8FF}" destId="{3616D5C2-EE69-4F77-ADCE-F22EDD401F4C}" srcOrd="0" destOrd="0" presId="urn:microsoft.com/office/officeart/2005/8/layout/chevron1"/>
    <dgm:cxn modelId="{C9B2A7C3-D1E8-48B7-9495-B48A2B853D0A}" srcId="{1E5823AC-4510-4D83-BB61-35982C7D147D}" destId="{5A75D73F-1B1D-49AE-897A-93AECC8AD8FF}" srcOrd="0" destOrd="0" parTransId="{7F14D89E-3409-4FEB-8A58-EB9EAF5BBB0E}" sibTransId="{498E0376-E67D-4317-A0D5-3D957E805FB8}"/>
    <dgm:cxn modelId="{94566AD2-77F9-448B-B1FF-0A6432EE8F95}" srcId="{1E5823AC-4510-4D83-BB61-35982C7D147D}" destId="{8A33B37A-60BB-49A4-A054-B81311BC3E4C}" srcOrd="2" destOrd="0" parTransId="{AC18922E-1DDB-4DA8-B455-B3B3A253183C}" sibTransId="{8C3E6CF5-155D-4436-B786-DC1CA7750049}"/>
    <dgm:cxn modelId="{D3813AED-EDCB-431D-B7EC-A83DA02F41D7}" type="presOf" srcId="{103523F6-2DFF-4053-AFF5-F5EAED9D74E7}" destId="{3F15912E-1EE6-4F4F-8441-8CEA003E28B6}" srcOrd="0" destOrd="0" presId="urn:microsoft.com/office/officeart/2005/8/layout/chevron1"/>
    <dgm:cxn modelId="{8C32D2A0-495B-498F-8694-2F20E57D4E08}" type="presParOf" srcId="{020CDC66-AAE7-4B7D-8328-B357549418BE}" destId="{3616D5C2-EE69-4F77-ADCE-F22EDD401F4C}" srcOrd="0" destOrd="0" presId="urn:microsoft.com/office/officeart/2005/8/layout/chevron1"/>
    <dgm:cxn modelId="{DA4113BD-B56C-4C7C-AE0B-044E9E3AC1C3}" type="presParOf" srcId="{020CDC66-AAE7-4B7D-8328-B357549418BE}" destId="{AA991218-3062-4503-925D-78D0925E11E3}" srcOrd="1" destOrd="0" presId="urn:microsoft.com/office/officeart/2005/8/layout/chevron1"/>
    <dgm:cxn modelId="{CF6E5934-D5EC-4EAA-81FB-A617060D3579}" type="presParOf" srcId="{020CDC66-AAE7-4B7D-8328-B357549418BE}" destId="{3F15912E-1EE6-4F4F-8441-8CEA003E28B6}" srcOrd="2" destOrd="0" presId="urn:microsoft.com/office/officeart/2005/8/layout/chevron1"/>
    <dgm:cxn modelId="{37DAA52C-982C-4E6D-8D9B-47A4F0A8F9EB}" type="presParOf" srcId="{020CDC66-AAE7-4B7D-8328-B357549418BE}" destId="{1744EE3C-9C38-422F-8FE6-9D657ABB9770}" srcOrd="3" destOrd="0" presId="urn:microsoft.com/office/officeart/2005/8/layout/chevron1"/>
    <dgm:cxn modelId="{AB65BEC9-4E2F-4582-AE0E-429A8C54AEA7}" type="presParOf" srcId="{020CDC66-AAE7-4B7D-8328-B357549418BE}" destId="{2D057F06-7167-47B0-8246-438525AFB7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823AC-4510-4D83-BB61-35982C7D14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A75D73F-1B1D-49AE-897A-93AECC8AD8FF}">
      <dgm:prSet phldrT="[Texto]"/>
      <dgm:spPr>
        <a:effectLst>
          <a:glow rad="228600">
            <a:schemeClr val="accent2">
              <a:satMod val="175000"/>
            </a:schemeClr>
          </a:glow>
        </a:effectLst>
      </dgm:spPr>
      <dgm:t>
        <a:bodyPr/>
        <a:lstStyle/>
        <a:p>
          <a:r>
            <a:rPr lang="es-ES" dirty="0"/>
            <a:t>Código HTML y PHP</a:t>
          </a:r>
        </a:p>
      </dgm:t>
    </dgm:pt>
    <dgm:pt modelId="{7F14D89E-3409-4FEB-8A58-EB9EAF5BBB0E}" type="parTrans" cxnId="{C9B2A7C3-D1E8-48B7-9495-B48A2B853D0A}">
      <dgm:prSet/>
      <dgm:spPr/>
      <dgm:t>
        <a:bodyPr/>
        <a:lstStyle/>
        <a:p>
          <a:endParaRPr lang="es-ES"/>
        </a:p>
      </dgm:t>
    </dgm:pt>
    <dgm:pt modelId="{498E0376-E67D-4317-A0D5-3D957E805FB8}" type="sibTrans" cxnId="{C9B2A7C3-D1E8-48B7-9495-B48A2B853D0A}">
      <dgm:prSet/>
      <dgm:spPr/>
      <dgm:t>
        <a:bodyPr/>
        <a:lstStyle/>
        <a:p>
          <a:endParaRPr lang="es-ES"/>
        </a:p>
      </dgm:t>
    </dgm:pt>
    <dgm:pt modelId="{103523F6-2DFF-4053-AFF5-F5EAED9D74E7}">
      <dgm:prSet phldrT="[Texto]"/>
      <dgm:spPr/>
      <dgm:t>
        <a:bodyPr/>
        <a:lstStyle/>
        <a:p>
          <a:r>
            <a:rPr lang="es-ES" dirty="0"/>
            <a:t>Código JS</a:t>
          </a:r>
        </a:p>
      </dgm:t>
    </dgm:pt>
    <dgm:pt modelId="{44C3BFA9-7E41-4E3E-BC9D-30997F88BE5F}" type="parTrans" cxnId="{CD05D55D-B67C-4218-88B1-1E9690A18263}">
      <dgm:prSet/>
      <dgm:spPr/>
      <dgm:t>
        <a:bodyPr/>
        <a:lstStyle/>
        <a:p>
          <a:endParaRPr lang="es-ES"/>
        </a:p>
      </dgm:t>
    </dgm:pt>
    <dgm:pt modelId="{9E13C4EA-2F7B-4FBC-88FE-3CF37C39B389}" type="sibTrans" cxnId="{CD05D55D-B67C-4218-88B1-1E9690A18263}">
      <dgm:prSet/>
      <dgm:spPr/>
      <dgm:t>
        <a:bodyPr/>
        <a:lstStyle/>
        <a:p>
          <a:endParaRPr lang="es-ES"/>
        </a:p>
      </dgm:t>
    </dgm:pt>
    <dgm:pt modelId="{8A33B37A-60BB-49A4-A054-B81311BC3E4C}">
      <dgm:prSet phldrT="[Texto]"/>
      <dgm:spPr/>
      <dgm:t>
        <a:bodyPr/>
        <a:lstStyle/>
        <a:p>
          <a:r>
            <a:rPr lang="es-ES" dirty="0"/>
            <a:t>Código CSS</a:t>
          </a:r>
        </a:p>
      </dgm:t>
    </dgm:pt>
    <dgm:pt modelId="{AC18922E-1DDB-4DA8-B455-B3B3A253183C}" type="parTrans" cxnId="{94566AD2-77F9-448B-B1FF-0A6432EE8F95}">
      <dgm:prSet/>
      <dgm:spPr/>
      <dgm:t>
        <a:bodyPr/>
        <a:lstStyle/>
        <a:p>
          <a:endParaRPr lang="es-ES"/>
        </a:p>
      </dgm:t>
    </dgm:pt>
    <dgm:pt modelId="{8C3E6CF5-155D-4436-B786-DC1CA7750049}" type="sibTrans" cxnId="{94566AD2-77F9-448B-B1FF-0A6432EE8F95}">
      <dgm:prSet/>
      <dgm:spPr/>
      <dgm:t>
        <a:bodyPr/>
        <a:lstStyle/>
        <a:p>
          <a:endParaRPr lang="es-ES"/>
        </a:p>
      </dgm:t>
    </dgm:pt>
    <dgm:pt modelId="{020CDC66-AAE7-4B7D-8328-B357549418BE}" type="pres">
      <dgm:prSet presAssocID="{1E5823AC-4510-4D83-BB61-35982C7D147D}" presName="Name0" presStyleCnt="0">
        <dgm:presLayoutVars>
          <dgm:dir/>
          <dgm:animLvl val="lvl"/>
          <dgm:resizeHandles val="exact"/>
        </dgm:presLayoutVars>
      </dgm:prSet>
      <dgm:spPr/>
    </dgm:pt>
    <dgm:pt modelId="{3616D5C2-EE69-4F77-ADCE-F22EDD401F4C}" type="pres">
      <dgm:prSet presAssocID="{5A75D73F-1B1D-49AE-897A-93AECC8AD8F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A991218-3062-4503-925D-78D0925E11E3}" type="pres">
      <dgm:prSet presAssocID="{498E0376-E67D-4317-A0D5-3D957E805FB8}" presName="parTxOnlySpace" presStyleCnt="0"/>
      <dgm:spPr/>
    </dgm:pt>
    <dgm:pt modelId="{3F15912E-1EE6-4F4F-8441-8CEA003E28B6}" type="pres">
      <dgm:prSet presAssocID="{103523F6-2DFF-4053-AFF5-F5EAED9D74E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44EE3C-9C38-422F-8FE6-9D657ABB9770}" type="pres">
      <dgm:prSet presAssocID="{9E13C4EA-2F7B-4FBC-88FE-3CF37C39B389}" presName="parTxOnlySpace" presStyleCnt="0"/>
      <dgm:spPr/>
    </dgm:pt>
    <dgm:pt modelId="{2D057F06-7167-47B0-8246-438525AFB774}" type="pres">
      <dgm:prSet presAssocID="{8A33B37A-60BB-49A4-A054-B81311BC3E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E22B15D-BC75-45E9-B622-D5261C43E9BE}" type="presOf" srcId="{1E5823AC-4510-4D83-BB61-35982C7D147D}" destId="{020CDC66-AAE7-4B7D-8328-B357549418BE}" srcOrd="0" destOrd="0" presId="urn:microsoft.com/office/officeart/2005/8/layout/chevron1"/>
    <dgm:cxn modelId="{CD05D55D-B67C-4218-88B1-1E9690A18263}" srcId="{1E5823AC-4510-4D83-BB61-35982C7D147D}" destId="{103523F6-2DFF-4053-AFF5-F5EAED9D74E7}" srcOrd="1" destOrd="0" parTransId="{44C3BFA9-7E41-4E3E-BC9D-30997F88BE5F}" sibTransId="{9E13C4EA-2F7B-4FBC-88FE-3CF37C39B389}"/>
    <dgm:cxn modelId="{5C67FE45-4D5D-44EE-BB11-0AB1C3400655}" type="presOf" srcId="{8A33B37A-60BB-49A4-A054-B81311BC3E4C}" destId="{2D057F06-7167-47B0-8246-438525AFB774}" srcOrd="0" destOrd="0" presId="urn:microsoft.com/office/officeart/2005/8/layout/chevron1"/>
    <dgm:cxn modelId="{E3528CBA-61B7-418F-A5A3-A832C78F5C80}" type="presOf" srcId="{5A75D73F-1B1D-49AE-897A-93AECC8AD8FF}" destId="{3616D5C2-EE69-4F77-ADCE-F22EDD401F4C}" srcOrd="0" destOrd="0" presId="urn:microsoft.com/office/officeart/2005/8/layout/chevron1"/>
    <dgm:cxn modelId="{C9B2A7C3-D1E8-48B7-9495-B48A2B853D0A}" srcId="{1E5823AC-4510-4D83-BB61-35982C7D147D}" destId="{5A75D73F-1B1D-49AE-897A-93AECC8AD8FF}" srcOrd="0" destOrd="0" parTransId="{7F14D89E-3409-4FEB-8A58-EB9EAF5BBB0E}" sibTransId="{498E0376-E67D-4317-A0D5-3D957E805FB8}"/>
    <dgm:cxn modelId="{94566AD2-77F9-448B-B1FF-0A6432EE8F95}" srcId="{1E5823AC-4510-4D83-BB61-35982C7D147D}" destId="{8A33B37A-60BB-49A4-A054-B81311BC3E4C}" srcOrd="2" destOrd="0" parTransId="{AC18922E-1DDB-4DA8-B455-B3B3A253183C}" sibTransId="{8C3E6CF5-155D-4436-B786-DC1CA7750049}"/>
    <dgm:cxn modelId="{D3813AED-EDCB-431D-B7EC-A83DA02F41D7}" type="presOf" srcId="{103523F6-2DFF-4053-AFF5-F5EAED9D74E7}" destId="{3F15912E-1EE6-4F4F-8441-8CEA003E28B6}" srcOrd="0" destOrd="0" presId="urn:microsoft.com/office/officeart/2005/8/layout/chevron1"/>
    <dgm:cxn modelId="{8C32D2A0-495B-498F-8694-2F20E57D4E08}" type="presParOf" srcId="{020CDC66-AAE7-4B7D-8328-B357549418BE}" destId="{3616D5C2-EE69-4F77-ADCE-F22EDD401F4C}" srcOrd="0" destOrd="0" presId="urn:microsoft.com/office/officeart/2005/8/layout/chevron1"/>
    <dgm:cxn modelId="{DA4113BD-B56C-4C7C-AE0B-044E9E3AC1C3}" type="presParOf" srcId="{020CDC66-AAE7-4B7D-8328-B357549418BE}" destId="{AA991218-3062-4503-925D-78D0925E11E3}" srcOrd="1" destOrd="0" presId="urn:microsoft.com/office/officeart/2005/8/layout/chevron1"/>
    <dgm:cxn modelId="{CF6E5934-D5EC-4EAA-81FB-A617060D3579}" type="presParOf" srcId="{020CDC66-AAE7-4B7D-8328-B357549418BE}" destId="{3F15912E-1EE6-4F4F-8441-8CEA003E28B6}" srcOrd="2" destOrd="0" presId="urn:microsoft.com/office/officeart/2005/8/layout/chevron1"/>
    <dgm:cxn modelId="{37DAA52C-982C-4E6D-8D9B-47A4F0A8F9EB}" type="presParOf" srcId="{020CDC66-AAE7-4B7D-8328-B357549418BE}" destId="{1744EE3C-9C38-422F-8FE6-9D657ABB9770}" srcOrd="3" destOrd="0" presId="urn:microsoft.com/office/officeart/2005/8/layout/chevron1"/>
    <dgm:cxn modelId="{AB65BEC9-4E2F-4582-AE0E-429A8C54AEA7}" type="presParOf" srcId="{020CDC66-AAE7-4B7D-8328-B357549418BE}" destId="{2D057F06-7167-47B0-8246-438525AFB7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D46F55-4EDB-4DCD-B1FC-A55151322CE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04E6BDA-BC9A-48E4-8688-4D751B5F174D}">
      <dgm:prSet phldrT="[Texto]"/>
      <dgm:spPr/>
      <dgm:t>
        <a:bodyPr/>
        <a:lstStyle/>
        <a:p>
          <a:r>
            <a:rPr lang="es-ES" dirty="0" err="1"/>
            <a:t>Index.php</a:t>
          </a:r>
          <a:endParaRPr lang="es-ES" dirty="0"/>
        </a:p>
      </dgm:t>
    </dgm:pt>
    <dgm:pt modelId="{662DF754-E81C-4155-8496-D862571600E4}" type="parTrans" cxnId="{69BBB420-55D2-4B68-A930-417681B99836}">
      <dgm:prSet/>
      <dgm:spPr/>
      <dgm:t>
        <a:bodyPr/>
        <a:lstStyle/>
        <a:p>
          <a:endParaRPr lang="es-ES"/>
        </a:p>
      </dgm:t>
    </dgm:pt>
    <dgm:pt modelId="{A48A953B-CC87-4E18-A6CF-F8BAD66F1FB6}" type="sibTrans" cxnId="{69BBB420-55D2-4B68-A930-417681B99836}">
      <dgm:prSet/>
      <dgm:spPr/>
      <dgm:t>
        <a:bodyPr/>
        <a:lstStyle/>
        <a:p>
          <a:endParaRPr lang="es-ES"/>
        </a:p>
      </dgm:t>
    </dgm:pt>
    <dgm:pt modelId="{51D9DB35-94D9-48FD-942D-2780C2EB5BE4}">
      <dgm:prSet phldrT="[Texto]"/>
      <dgm:spPr/>
      <dgm:t>
        <a:bodyPr/>
        <a:lstStyle/>
        <a:p>
          <a:r>
            <a:rPr lang="es-ES" dirty="0" err="1"/>
            <a:t>Main.php</a:t>
          </a:r>
          <a:endParaRPr lang="es-ES" dirty="0"/>
        </a:p>
      </dgm:t>
    </dgm:pt>
    <dgm:pt modelId="{3D263E6E-5722-4BF4-8CD2-823FB215CEEB}" type="parTrans" cxnId="{611CA9E3-F7FA-4551-9C06-3F8B599A4020}">
      <dgm:prSet/>
      <dgm:spPr/>
      <dgm:t>
        <a:bodyPr/>
        <a:lstStyle/>
        <a:p>
          <a:endParaRPr lang="es-ES"/>
        </a:p>
      </dgm:t>
    </dgm:pt>
    <dgm:pt modelId="{870DC6E1-4C83-4372-902F-F9820BFE4314}" type="sibTrans" cxnId="{611CA9E3-F7FA-4551-9C06-3F8B599A4020}">
      <dgm:prSet/>
      <dgm:spPr/>
      <dgm:t>
        <a:bodyPr/>
        <a:lstStyle/>
        <a:p>
          <a:endParaRPr lang="es-ES"/>
        </a:p>
      </dgm:t>
    </dgm:pt>
    <dgm:pt modelId="{FBD471E7-6C6F-4294-82DF-E320EEB23BEE}">
      <dgm:prSet phldrT="[Texto]"/>
      <dgm:spPr/>
      <dgm:t>
        <a:bodyPr/>
        <a:lstStyle/>
        <a:p>
          <a:r>
            <a:rPr lang="es-ES" dirty="0" err="1"/>
            <a:t>Prueba,php</a:t>
          </a:r>
          <a:endParaRPr lang="es-ES" dirty="0"/>
        </a:p>
      </dgm:t>
    </dgm:pt>
    <dgm:pt modelId="{6BF98B14-5F3A-4169-AB25-BD20E6CE6131}" type="parTrans" cxnId="{2F41991F-4C37-4F78-9793-8DDF4D8989AC}">
      <dgm:prSet/>
      <dgm:spPr/>
      <dgm:t>
        <a:bodyPr/>
        <a:lstStyle/>
        <a:p>
          <a:endParaRPr lang="es-ES"/>
        </a:p>
      </dgm:t>
    </dgm:pt>
    <dgm:pt modelId="{2FA059CC-F1D8-44F0-B3E9-60B11FF2608C}" type="sibTrans" cxnId="{2F41991F-4C37-4F78-9793-8DDF4D8989AC}">
      <dgm:prSet/>
      <dgm:spPr/>
      <dgm:t>
        <a:bodyPr/>
        <a:lstStyle/>
        <a:p>
          <a:endParaRPr lang="es-ES"/>
        </a:p>
      </dgm:t>
    </dgm:pt>
    <dgm:pt modelId="{74B87FB1-6340-4073-8E2E-77FED0B4B298}">
      <dgm:prSet phldrT="[Texto]"/>
      <dgm:spPr/>
      <dgm:t>
        <a:bodyPr/>
        <a:lstStyle/>
        <a:p>
          <a:r>
            <a:rPr lang="es-ES" dirty="0" err="1"/>
            <a:t>Insertar_vuelo.php</a:t>
          </a:r>
          <a:endParaRPr lang="es-ES" dirty="0"/>
        </a:p>
      </dgm:t>
    </dgm:pt>
    <dgm:pt modelId="{DAEB6541-D793-4D82-B234-DC6DED4DF91A}" type="parTrans" cxnId="{2A9702F3-2AE5-4D1E-8B73-D08B6965861F}">
      <dgm:prSet/>
      <dgm:spPr/>
      <dgm:t>
        <a:bodyPr/>
        <a:lstStyle/>
        <a:p>
          <a:endParaRPr lang="es-ES"/>
        </a:p>
      </dgm:t>
    </dgm:pt>
    <dgm:pt modelId="{5B4CBEE2-F4FC-4AFB-A98E-D2ECC568C1FE}" type="sibTrans" cxnId="{2A9702F3-2AE5-4D1E-8B73-D08B6965861F}">
      <dgm:prSet/>
      <dgm:spPr/>
      <dgm:t>
        <a:bodyPr/>
        <a:lstStyle/>
        <a:p>
          <a:endParaRPr lang="es-ES"/>
        </a:p>
      </dgm:t>
    </dgm:pt>
    <dgm:pt modelId="{087D05B4-82F6-428D-BBC4-0417066FB471}">
      <dgm:prSet phldrT="[Texto]"/>
      <dgm:spPr/>
      <dgm:t>
        <a:bodyPr/>
        <a:lstStyle/>
        <a:p>
          <a:r>
            <a:rPr lang="es-ES" dirty="0" err="1"/>
            <a:t>Databese_conection.php</a:t>
          </a:r>
          <a:endParaRPr lang="es-ES" dirty="0"/>
        </a:p>
      </dgm:t>
    </dgm:pt>
    <dgm:pt modelId="{6438333C-56B4-435C-9C30-A07C19C32D72}" type="parTrans" cxnId="{7CB1FB45-831B-44F8-B4B4-921A877CC335}">
      <dgm:prSet/>
      <dgm:spPr/>
      <dgm:t>
        <a:bodyPr/>
        <a:lstStyle/>
        <a:p>
          <a:endParaRPr lang="es-ES"/>
        </a:p>
      </dgm:t>
    </dgm:pt>
    <dgm:pt modelId="{F2F2F784-2C78-4AF8-8E92-23D028BD6B17}" type="sibTrans" cxnId="{7CB1FB45-831B-44F8-B4B4-921A877CC335}">
      <dgm:prSet/>
      <dgm:spPr/>
      <dgm:t>
        <a:bodyPr/>
        <a:lstStyle/>
        <a:p>
          <a:endParaRPr lang="es-ES"/>
        </a:p>
      </dgm:t>
    </dgm:pt>
    <dgm:pt modelId="{3BBA35A6-2FDC-4F21-9C0F-1D4A2901A270}">
      <dgm:prSet phldrT="[Texto]"/>
      <dgm:spPr/>
      <dgm:t>
        <a:bodyPr/>
        <a:lstStyle/>
        <a:p>
          <a:r>
            <a:rPr lang="es-ES" dirty="0" err="1"/>
            <a:t>Bye.php</a:t>
          </a:r>
          <a:endParaRPr lang="es-ES" dirty="0"/>
        </a:p>
      </dgm:t>
    </dgm:pt>
    <dgm:pt modelId="{ACCF9394-C4FA-4FE9-A4CF-D264218D4E5B}" type="parTrans" cxnId="{FB3EDF84-3756-4EF7-8FC0-BE641A5F099E}">
      <dgm:prSet/>
      <dgm:spPr/>
      <dgm:t>
        <a:bodyPr/>
        <a:lstStyle/>
        <a:p>
          <a:endParaRPr lang="es-ES"/>
        </a:p>
      </dgm:t>
    </dgm:pt>
    <dgm:pt modelId="{669C5A7D-3E2B-4BF5-B492-D8FD59F095ED}" type="sibTrans" cxnId="{FB3EDF84-3756-4EF7-8FC0-BE641A5F099E}">
      <dgm:prSet/>
      <dgm:spPr/>
      <dgm:t>
        <a:bodyPr/>
        <a:lstStyle/>
        <a:p>
          <a:endParaRPr lang="es-ES"/>
        </a:p>
      </dgm:t>
    </dgm:pt>
    <dgm:pt modelId="{1FA47E97-C821-4734-A3E7-508A1D1017F8}" type="pres">
      <dgm:prSet presAssocID="{E0D46F55-4EDB-4DCD-B1FC-A55151322CEB}" presName="Name0" presStyleCnt="0">
        <dgm:presLayoutVars>
          <dgm:chMax val="7"/>
          <dgm:chPref val="7"/>
          <dgm:dir/>
        </dgm:presLayoutVars>
      </dgm:prSet>
      <dgm:spPr/>
    </dgm:pt>
    <dgm:pt modelId="{4110512E-F8D7-4749-811F-994373E5DEE5}" type="pres">
      <dgm:prSet presAssocID="{E0D46F55-4EDB-4DCD-B1FC-A55151322CEB}" presName="Name1" presStyleCnt="0"/>
      <dgm:spPr/>
    </dgm:pt>
    <dgm:pt modelId="{F889D9AE-02BE-4589-AF9B-90A959BFD0BB}" type="pres">
      <dgm:prSet presAssocID="{E0D46F55-4EDB-4DCD-B1FC-A55151322CEB}" presName="cycle" presStyleCnt="0"/>
      <dgm:spPr/>
    </dgm:pt>
    <dgm:pt modelId="{709D93B1-57C6-40DE-8181-BF9C6C68BB82}" type="pres">
      <dgm:prSet presAssocID="{E0D46F55-4EDB-4DCD-B1FC-A55151322CEB}" presName="srcNode" presStyleLbl="node1" presStyleIdx="0" presStyleCnt="6"/>
      <dgm:spPr/>
    </dgm:pt>
    <dgm:pt modelId="{A9AB3C37-6412-41E7-905A-56A46103A64C}" type="pres">
      <dgm:prSet presAssocID="{E0D46F55-4EDB-4DCD-B1FC-A55151322CEB}" presName="conn" presStyleLbl="parChTrans1D2" presStyleIdx="0" presStyleCnt="1"/>
      <dgm:spPr/>
    </dgm:pt>
    <dgm:pt modelId="{7EC5A06E-F71B-4E20-AF0B-183BDDA2E64F}" type="pres">
      <dgm:prSet presAssocID="{E0D46F55-4EDB-4DCD-B1FC-A55151322CEB}" presName="extraNode" presStyleLbl="node1" presStyleIdx="0" presStyleCnt="6"/>
      <dgm:spPr/>
    </dgm:pt>
    <dgm:pt modelId="{4D76584C-4CB6-41AF-A5A0-6164EA744B2A}" type="pres">
      <dgm:prSet presAssocID="{E0D46F55-4EDB-4DCD-B1FC-A55151322CEB}" presName="dstNode" presStyleLbl="node1" presStyleIdx="0" presStyleCnt="6"/>
      <dgm:spPr/>
    </dgm:pt>
    <dgm:pt modelId="{1170992D-2770-4068-834E-AF18DDA84544}" type="pres">
      <dgm:prSet presAssocID="{E04E6BDA-BC9A-48E4-8688-4D751B5F174D}" presName="text_1" presStyleLbl="node1" presStyleIdx="0" presStyleCnt="6">
        <dgm:presLayoutVars>
          <dgm:bulletEnabled val="1"/>
        </dgm:presLayoutVars>
      </dgm:prSet>
      <dgm:spPr/>
    </dgm:pt>
    <dgm:pt modelId="{C303D316-04FA-4566-A077-92709FCBEAE7}" type="pres">
      <dgm:prSet presAssocID="{E04E6BDA-BC9A-48E4-8688-4D751B5F174D}" presName="accent_1" presStyleCnt="0"/>
      <dgm:spPr/>
    </dgm:pt>
    <dgm:pt modelId="{B01962D1-BABE-4C84-911A-D46D8655C32C}" type="pres">
      <dgm:prSet presAssocID="{E04E6BDA-BC9A-48E4-8688-4D751B5F174D}" presName="accentRepeatNode" presStyleLbl="solidFgAcc1" presStyleIdx="0" presStyleCnt="6"/>
      <dgm:spPr/>
    </dgm:pt>
    <dgm:pt modelId="{17CAD4D3-4EBB-436C-8876-88840D5809BB}" type="pres">
      <dgm:prSet presAssocID="{51D9DB35-94D9-48FD-942D-2780C2EB5BE4}" presName="text_2" presStyleLbl="node1" presStyleIdx="1" presStyleCnt="6">
        <dgm:presLayoutVars>
          <dgm:bulletEnabled val="1"/>
        </dgm:presLayoutVars>
      </dgm:prSet>
      <dgm:spPr/>
    </dgm:pt>
    <dgm:pt modelId="{2E735755-6E88-4BF5-8709-2BCC7428BE70}" type="pres">
      <dgm:prSet presAssocID="{51D9DB35-94D9-48FD-942D-2780C2EB5BE4}" presName="accent_2" presStyleCnt="0"/>
      <dgm:spPr/>
    </dgm:pt>
    <dgm:pt modelId="{90CA5D8B-522C-4485-9140-BD1DA3D6BC1C}" type="pres">
      <dgm:prSet presAssocID="{51D9DB35-94D9-48FD-942D-2780C2EB5BE4}" presName="accentRepeatNode" presStyleLbl="solidFgAcc1" presStyleIdx="1" presStyleCnt="6"/>
      <dgm:spPr/>
    </dgm:pt>
    <dgm:pt modelId="{13573ACC-14BF-430F-A554-9CAA58CD20EE}" type="pres">
      <dgm:prSet presAssocID="{FBD471E7-6C6F-4294-82DF-E320EEB23BEE}" presName="text_3" presStyleLbl="node1" presStyleIdx="2" presStyleCnt="6">
        <dgm:presLayoutVars>
          <dgm:bulletEnabled val="1"/>
        </dgm:presLayoutVars>
      </dgm:prSet>
      <dgm:spPr/>
    </dgm:pt>
    <dgm:pt modelId="{978DCAE9-4BED-4F65-9ECF-855A71BBDC91}" type="pres">
      <dgm:prSet presAssocID="{FBD471E7-6C6F-4294-82DF-E320EEB23BEE}" presName="accent_3" presStyleCnt="0"/>
      <dgm:spPr/>
    </dgm:pt>
    <dgm:pt modelId="{F8F6171A-71AD-47CC-8544-C082ED655069}" type="pres">
      <dgm:prSet presAssocID="{FBD471E7-6C6F-4294-82DF-E320EEB23BEE}" presName="accentRepeatNode" presStyleLbl="solidFgAcc1" presStyleIdx="2" presStyleCnt="6"/>
      <dgm:spPr/>
    </dgm:pt>
    <dgm:pt modelId="{B4787977-3D79-47A5-AB2B-0DFC6529FC92}" type="pres">
      <dgm:prSet presAssocID="{74B87FB1-6340-4073-8E2E-77FED0B4B298}" presName="text_4" presStyleLbl="node1" presStyleIdx="3" presStyleCnt="6">
        <dgm:presLayoutVars>
          <dgm:bulletEnabled val="1"/>
        </dgm:presLayoutVars>
      </dgm:prSet>
      <dgm:spPr/>
    </dgm:pt>
    <dgm:pt modelId="{766F1FFF-816F-469A-B189-718B0598F82B}" type="pres">
      <dgm:prSet presAssocID="{74B87FB1-6340-4073-8E2E-77FED0B4B298}" presName="accent_4" presStyleCnt="0"/>
      <dgm:spPr/>
    </dgm:pt>
    <dgm:pt modelId="{B8BDE6AB-A41E-4F01-BFF0-B86416953CA8}" type="pres">
      <dgm:prSet presAssocID="{74B87FB1-6340-4073-8E2E-77FED0B4B298}" presName="accentRepeatNode" presStyleLbl="solidFgAcc1" presStyleIdx="3" presStyleCnt="6"/>
      <dgm:spPr/>
    </dgm:pt>
    <dgm:pt modelId="{189F638F-58B2-47E2-BE61-66BCE1234A32}" type="pres">
      <dgm:prSet presAssocID="{087D05B4-82F6-428D-BBC4-0417066FB471}" presName="text_5" presStyleLbl="node1" presStyleIdx="4" presStyleCnt="6">
        <dgm:presLayoutVars>
          <dgm:bulletEnabled val="1"/>
        </dgm:presLayoutVars>
      </dgm:prSet>
      <dgm:spPr/>
    </dgm:pt>
    <dgm:pt modelId="{5905B42B-73A3-4BBE-B906-A4717BB0A221}" type="pres">
      <dgm:prSet presAssocID="{087D05B4-82F6-428D-BBC4-0417066FB471}" presName="accent_5" presStyleCnt="0"/>
      <dgm:spPr/>
    </dgm:pt>
    <dgm:pt modelId="{50B6EC53-9995-45DD-8EE0-6AA1AA5C60E4}" type="pres">
      <dgm:prSet presAssocID="{087D05B4-82F6-428D-BBC4-0417066FB471}" presName="accentRepeatNode" presStyleLbl="solidFgAcc1" presStyleIdx="4" presStyleCnt="6"/>
      <dgm:spPr/>
    </dgm:pt>
    <dgm:pt modelId="{8F367E31-DB91-43D6-9E69-8B7592CF5858}" type="pres">
      <dgm:prSet presAssocID="{3BBA35A6-2FDC-4F21-9C0F-1D4A2901A270}" presName="text_6" presStyleLbl="node1" presStyleIdx="5" presStyleCnt="6">
        <dgm:presLayoutVars>
          <dgm:bulletEnabled val="1"/>
        </dgm:presLayoutVars>
      </dgm:prSet>
      <dgm:spPr/>
    </dgm:pt>
    <dgm:pt modelId="{CBAF2806-CF8C-4745-8465-8FD985C43A63}" type="pres">
      <dgm:prSet presAssocID="{3BBA35A6-2FDC-4F21-9C0F-1D4A2901A270}" presName="accent_6" presStyleCnt="0"/>
      <dgm:spPr/>
    </dgm:pt>
    <dgm:pt modelId="{06626E7C-5A0C-4517-BCC8-8780E410A93F}" type="pres">
      <dgm:prSet presAssocID="{3BBA35A6-2FDC-4F21-9C0F-1D4A2901A270}" presName="accentRepeatNode" presStyleLbl="solidFgAcc1" presStyleIdx="5" presStyleCnt="6"/>
      <dgm:spPr/>
    </dgm:pt>
  </dgm:ptLst>
  <dgm:cxnLst>
    <dgm:cxn modelId="{64F57101-4FA4-40DF-A819-605AAFDE06B5}" type="presOf" srcId="{FBD471E7-6C6F-4294-82DF-E320EEB23BEE}" destId="{13573ACC-14BF-430F-A554-9CAA58CD20EE}" srcOrd="0" destOrd="0" presId="urn:microsoft.com/office/officeart/2008/layout/VerticalCurvedList"/>
    <dgm:cxn modelId="{5C862F0F-0676-4297-89FA-7A9F968B7B0D}" type="presOf" srcId="{E04E6BDA-BC9A-48E4-8688-4D751B5F174D}" destId="{1170992D-2770-4068-834E-AF18DDA84544}" srcOrd="0" destOrd="0" presId="urn:microsoft.com/office/officeart/2008/layout/VerticalCurvedList"/>
    <dgm:cxn modelId="{B7420C1B-907A-4235-8817-EECF2B1473DC}" type="presOf" srcId="{087D05B4-82F6-428D-BBC4-0417066FB471}" destId="{189F638F-58B2-47E2-BE61-66BCE1234A32}" srcOrd="0" destOrd="0" presId="urn:microsoft.com/office/officeart/2008/layout/VerticalCurvedList"/>
    <dgm:cxn modelId="{2F41991F-4C37-4F78-9793-8DDF4D8989AC}" srcId="{E0D46F55-4EDB-4DCD-B1FC-A55151322CEB}" destId="{FBD471E7-6C6F-4294-82DF-E320EEB23BEE}" srcOrd="2" destOrd="0" parTransId="{6BF98B14-5F3A-4169-AB25-BD20E6CE6131}" sibTransId="{2FA059CC-F1D8-44F0-B3E9-60B11FF2608C}"/>
    <dgm:cxn modelId="{69BBB420-55D2-4B68-A930-417681B99836}" srcId="{E0D46F55-4EDB-4DCD-B1FC-A55151322CEB}" destId="{E04E6BDA-BC9A-48E4-8688-4D751B5F174D}" srcOrd="0" destOrd="0" parTransId="{662DF754-E81C-4155-8496-D862571600E4}" sibTransId="{A48A953B-CC87-4E18-A6CF-F8BAD66F1FB6}"/>
    <dgm:cxn modelId="{7CB1FB45-831B-44F8-B4B4-921A877CC335}" srcId="{E0D46F55-4EDB-4DCD-B1FC-A55151322CEB}" destId="{087D05B4-82F6-428D-BBC4-0417066FB471}" srcOrd="4" destOrd="0" parTransId="{6438333C-56B4-435C-9C30-A07C19C32D72}" sibTransId="{F2F2F784-2C78-4AF8-8E92-23D028BD6B17}"/>
    <dgm:cxn modelId="{7A6D2746-750C-40B1-BE97-EFB7C0FEBC04}" type="presOf" srcId="{74B87FB1-6340-4073-8E2E-77FED0B4B298}" destId="{B4787977-3D79-47A5-AB2B-0DFC6529FC92}" srcOrd="0" destOrd="0" presId="urn:microsoft.com/office/officeart/2008/layout/VerticalCurvedList"/>
    <dgm:cxn modelId="{3C861B5A-D982-4F91-8A0F-D460F527C3F8}" type="presOf" srcId="{E0D46F55-4EDB-4DCD-B1FC-A55151322CEB}" destId="{1FA47E97-C821-4734-A3E7-508A1D1017F8}" srcOrd="0" destOrd="0" presId="urn:microsoft.com/office/officeart/2008/layout/VerticalCurvedList"/>
    <dgm:cxn modelId="{FB3EDF84-3756-4EF7-8FC0-BE641A5F099E}" srcId="{E0D46F55-4EDB-4DCD-B1FC-A55151322CEB}" destId="{3BBA35A6-2FDC-4F21-9C0F-1D4A2901A270}" srcOrd="5" destOrd="0" parTransId="{ACCF9394-C4FA-4FE9-A4CF-D264218D4E5B}" sibTransId="{669C5A7D-3E2B-4BF5-B492-D8FD59F095ED}"/>
    <dgm:cxn modelId="{82921B92-DA4B-4295-B318-558027C845CF}" type="presOf" srcId="{A48A953B-CC87-4E18-A6CF-F8BAD66F1FB6}" destId="{A9AB3C37-6412-41E7-905A-56A46103A64C}" srcOrd="0" destOrd="0" presId="urn:microsoft.com/office/officeart/2008/layout/VerticalCurvedList"/>
    <dgm:cxn modelId="{1835EB99-2FD8-40DA-BC5E-4CEC62B8BB1B}" type="presOf" srcId="{51D9DB35-94D9-48FD-942D-2780C2EB5BE4}" destId="{17CAD4D3-4EBB-436C-8876-88840D5809BB}" srcOrd="0" destOrd="0" presId="urn:microsoft.com/office/officeart/2008/layout/VerticalCurvedList"/>
    <dgm:cxn modelId="{1F5516DF-6C85-412F-9C34-297BBA8E0D63}" type="presOf" srcId="{3BBA35A6-2FDC-4F21-9C0F-1D4A2901A270}" destId="{8F367E31-DB91-43D6-9E69-8B7592CF5858}" srcOrd="0" destOrd="0" presId="urn:microsoft.com/office/officeart/2008/layout/VerticalCurvedList"/>
    <dgm:cxn modelId="{611CA9E3-F7FA-4551-9C06-3F8B599A4020}" srcId="{E0D46F55-4EDB-4DCD-B1FC-A55151322CEB}" destId="{51D9DB35-94D9-48FD-942D-2780C2EB5BE4}" srcOrd="1" destOrd="0" parTransId="{3D263E6E-5722-4BF4-8CD2-823FB215CEEB}" sibTransId="{870DC6E1-4C83-4372-902F-F9820BFE4314}"/>
    <dgm:cxn modelId="{2A9702F3-2AE5-4D1E-8B73-D08B6965861F}" srcId="{E0D46F55-4EDB-4DCD-B1FC-A55151322CEB}" destId="{74B87FB1-6340-4073-8E2E-77FED0B4B298}" srcOrd="3" destOrd="0" parTransId="{DAEB6541-D793-4D82-B234-DC6DED4DF91A}" sibTransId="{5B4CBEE2-F4FC-4AFB-A98E-D2ECC568C1FE}"/>
    <dgm:cxn modelId="{0F249CD4-D5B7-4BB1-B95F-11E90662CFD4}" type="presParOf" srcId="{1FA47E97-C821-4734-A3E7-508A1D1017F8}" destId="{4110512E-F8D7-4749-811F-994373E5DEE5}" srcOrd="0" destOrd="0" presId="urn:microsoft.com/office/officeart/2008/layout/VerticalCurvedList"/>
    <dgm:cxn modelId="{6428BEA7-B641-4BFD-81E6-1508362DEADD}" type="presParOf" srcId="{4110512E-F8D7-4749-811F-994373E5DEE5}" destId="{F889D9AE-02BE-4589-AF9B-90A959BFD0BB}" srcOrd="0" destOrd="0" presId="urn:microsoft.com/office/officeart/2008/layout/VerticalCurvedList"/>
    <dgm:cxn modelId="{BF79FFCA-47AB-4077-8C99-94D80A713A73}" type="presParOf" srcId="{F889D9AE-02BE-4589-AF9B-90A959BFD0BB}" destId="{709D93B1-57C6-40DE-8181-BF9C6C68BB82}" srcOrd="0" destOrd="0" presId="urn:microsoft.com/office/officeart/2008/layout/VerticalCurvedList"/>
    <dgm:cxn modelId="{8F545696-1904-472C-B5A4-9C202ABDF265}" type="presParOf" srcId="{F889D9AE-02BE-4589-AF9B-90A959BFD0BB}" destId="{A9AB3C37-6412-41E7-905A-56A46103A64C}" srcOrd="1" destOrd="0" presId="urn:microsoft.com/office/officeart/2008/layout/VerticalCurvedList"/>
    <dgm:cxn modelId="{5152BDE6-49A6-4173-A770-479C3481B021}" type="presParOf" srcId="{F889D9AE-02BE-4589-AF9B-90A959BFD0BB}" destId="{7EC5A06E-F71B-4E20-AF0B-183BDDA2E64F}" srcOrd="2" destOrd="0" presId="urn:microsoft.com/office/officeart/2008/layout/VerticalCurvedList"/>
    <dgm:cxn modelId="{2A27537C-EA51-459D-875C-0F3130FB6FE4}" type="presParOf" srcId="{F889D9AE-02BE-4589-AF9B-90A959BFD0BB}" destId="{4D76584C-4CB6-41AF-A5A0-6164EA744B2A}" srcOrd="3" destOrd="0" presId="urn:microsoft.com/office/officeart/2008/layout/VerticalCurvedList"/>
    <dgm:cxn modelId="{8CBFB5FE-12A0-4BD5-9C5A-D7296AB088AD}" type="presParOf" srcId="{4110512E-F8D7-4749-811F-994373E5DEE5}" destId="{1170992D-2770-4068-834E-AF18DDA84544}" srcOrd="1" destOrd="0" presId="urn:microsoft.com/office/officeart/2008/layout/VerticalCurvedList"/>
    <dgm:cxn modelId="{D41F8A7B-7E59-4897-8B0B-76C7165109E2}" type="presParOf" srcId="{4110512E-F8D7-4749-811F-994373E5DEE5}" destId="{C303D316-04FA-4566-A077-92709FCBEAE7}" srcOrd="2" destOrd="0" presId="urn:microsoft.com/office/officeart/2008/layout/VerticalCurvedList"/>
    <dgm:cxn modelId="{626FC2BD-6D43-4921-950C-4DEBCC0608A4}" type="presParOf" srcId="{C303D316-04FA-4566-A077-92709FCBEAE7}" destId="{B01962D1-BABE-4C84-911A-D46D8655C32C}" srcOrd="0" destOrd="0" presId="urn:microsoft.com/office/officeart/2008/layout/VerticalCurvedList"/>
    <dgm:cxn modelId="{EB1573C2-2FBB-47F7-BA15-10181D5BA3DC}" type="presParOf" srcId="{4110512E-F8D7-4749-811F-994373E5DEE5}" destId="{17CAD4D3-4EBB-436C-8876-88840D5809BB}" srcOrd="3" destOrd="0" presId="urn:microsoft.com/office/officeart/2008/layout/VerticalCurvedList"/>
    <dgm:cxn modelId="{F7DCDC3C-2FA4-4737-96E7-99AC26627CF6}" type="presParOf" srcId="{4110512E-F8D7-4749-811F-994373E5DEE5}" destId="{2E735755-6E88-4BF5-8709-2BCC7428BE70}" srcOrd="4" destOrd="0" presId="urn:microsoft.com/office/officeart/2008/layout/VerticalCurvedList"/>
    <dgm:cxn modelId="{C4561960-7661-4EFF-92C8-A13D116C2A79}" type="presParOf" srcId="{2E735755-6E88-4BF5-8709-2BCC7428BE70}" destId="{90CA5D8B-522C-4485-9140-BD1DA3D6BC1C}" srcOrd="0" destOrd="0" presId="urn:microsoft.com/office/officeart/2008/layout/VerticalCurvedList"/>
    <dgm:cxn modelId="{3AA45092-78AE-437B-9A37-B99427E600C8}" type="presParOf" srcId="{4110512E-F8D7-4749-811F-994373E5DEE5}" destId="{13573ACC-14BF-430F-A554-9CAA58CD20EE}" srcOrd="5" destOrd="0" presId="urn:microsoft.com/office/officeart/2008/layout/VerticalCurvedList"/>
    <dgm:cxn modelId="{2214AD55-3D61-48AC-AB5B-8351893D42F5}" type="presParOf" srcId="{4110512E-F8D7-4749-811F-994373E5DEE5}" destId="{978DCAE9-4BED-4F65-9ECF-855A71BBDC91}" srcOrd="6" destOrd="0" presId="urn:microsoft.com/office/officeart/2008/layout/VerticalCurvedList"/>
    <dgm:cxn modelId="{85B9DD81-F16D-4A31-9A67-3D682DB18F07}" type="presParOf" srcId="{978DCAE9-4BED-4F65-9ECF-855A71BBDC91}" destId="{F8F6171A-71AD-47CC-8544-C082ED655069}" srcOrd="0" destOrd="0" presId="urn:microsoft.com/office/officeart/2008/layout/VerticalCurvedList"/>
    <dgm:cxn modelId="{0912A3E7-CB77-4A28-B304-C09683EFE929}" type="presParOf" srcId="{4110512E-F8D7-4749-811F-994373E5DEE5}" destId="{B4787977-3D79-47A5-AB2B-0DFC6529FC92}" srcOrd="7" destOrd="0" presId="urn:microsoft.com/office/officeart/2008/layout/VerticalCurvedList"/>
    <dgm:cxn modelId="{689F54CE-C25A-4C33-B1D4-379BE214A921}" type="presParOf" srcId="{4110512E-F8D7-4749-811F-994373E5DEE5}" destId="{766F1FFF-816F-469A-B189-718B0598F82B}" srcOrd="8" destOrd="0" presId="urn:microsoft.com/office/officeart/2008/layout/VerticalCurvedList"/>
    <dgm:cxn modelId="{35D3F325-F1CA-4773-940E-D867B26FDA01}" type="presParOf" srcId="{766F1FFF-816F-469A-B189-718B0598F82B}" destId="{B8BDE6AB-A41E-4F01-BFF0-B86416953CA8}" srcOrd="0" destOrd="0" presId="urn:microsoft.com/office/officeart/2008/layout/VerticalCurvedList"/>
    <dgm:cxn modelId="{8731610F-B81C-4088-929A-E0DD49274E79}" type="presParOf" srcId="{4110512E-F8D7-4749-811F-994373E5DEE5}" destId="{189F638F-58B2-47E2-BE61-66BCE1234A32}" srcOrd="9" destOrd="0" presId="urn:microsoft.com/office/officeart/2008/layout/VerticalCurvedList"/>
    <dgm:cxn modelId="{8778AC45-0DD5-4A00-8359-6CCC0F72E204}" type="presParOf" srcId="{4110512E-F8D7-4749-811F-994373E5DEE5}" destId="{5905B42B-73A3-4BBE-B906-A4717BB0A221}" srcOrd="10" destOrd="0" presId="urn:microsoft.com/office/officeart/2008/layout/VerticalCurvedList"/>
    <dgm:cxn modelId="{571FA0A8-5D23-4BC2-97BD-72D842955D7F}" type="presParOf" srcId="{5905B42B-73A3-4BBE-B906-A4717BB0A221}" destId="{50B6EC53-9995-45DD-8EE0-6AA1AA5C60E4}" srcOrd="0" destOrd="0" presId="urn:microsoft.com/office/officeart/2008/layout/VerticalCurvedList"/>
    <dgm:cxn modelId="{650A8A95-1297-4C96-931F-A227A5714E6E}" type="presParOf" srcId="{4110512E-F8D7-4749-811F-994373E5DEE5}" destId="{8F367E31-DB91-43D6-9E69-8B7592CF5858}" srcOrd="11" destOrd="0" presId="urn:microsoft.com/office/officeart/2008/layout/VerticalCurvedList"/>
    <dgm:cxn modelId="{7696F29F-C367-4B01-B0BE-28C518DA8A21}" type="presParOf" srcId="{4110512E-F8D7-4749-811F-994373E5DEE5}" destId="{CBAF2806-CF8C-4745-8465-8FD985C43A63}" srcOrd="12" destOrd="0" presId="urn:microsoft.com/office/officeart/2008/layout/VerticalCurvedList"/>
    <dgm:cxn modelId="{910CA81B-9D19-4AA8-A77F-91753B8F5163}" type="presParOf" srcId="{CBAF2806-CF8C-4745-8465-8FD985C43A63}" destId="{06626E7C-5A0C-4517-BCC8-8780E410A9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D46F55-4EDB-4DCD-B1FC-A55151322CE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04E6BDA-BC9A-48E4-8688-4D751B5F174D}">
      <dgm:prSet phldrT="[Texto]"/>
      <dgm:spPr/>
      <dgm:t>
        <a:bodyPr/>
        <a:lstStyle/>
        <a:p>
          <a:r>
            <a:rPr lang="es-ES" dirty="0" err="1"/>
            <a:t>Company.php</a:t>
          </a:r>
          <a:endParaRPr lang="es-ES" dirty="0"/>
        </a:p>
      </dgm:t>
    </dgm:pt>
    <dgm:pt modelId="{662DF754-E81C-4155-8496-D862571600E4}" type="parTrans" cxnId="{69BBB420-55D2-4B68-A930-417681B99836}">
      <dgm:prSet/>
      <dgm:spPr/>
      <dgm:t>
        <a:bodyPr/>
        <a:lstStyle/>
        <a:p>
          <a:endParaRPr lang="es-ES"/>
        </a:p>
      </dgm:t>
    </dgm:pt>
    <dgm:pt modelId="{A48A953B-CC87-4E18-A6CF-F8BAD66F1FB6}" type="sibTrans" cxnId="{69BBB420-55D2-4B68-A930-417681B99836}">
      <dgm:prSet/>
      <dgm:spPr/>
      <dgm:t>
        <a:bodyPr/>
        <a:lstStyle/>
        <a:p>
          <a:endParaRPr lang="es-ES"/>
        </a:p>
      </dgm:t>
    </dgm:pt>
    <dgm:pt modelId="{51D9DB35-94D9-48FD-942D-2780C2EB5BE4}">
      <dgm:prSet phldrT="[Texto]"/>
      <dgm:spPr/>
      <dgm:t>
        <a:bodyPr/>
        <a:lstStyle/>
        <a:p>
          <a:r>
            <a:rPr lang="es-ES" dirty="0" err="1"/>
            <a:t>Fetch_data.php</a:t>
          </a:r>
          <a:endParaRPr lang="es-ES" dirty="0"/>
        </a:p>
      </dgm:t>
    </dgm:pt>
    <dgm:pt modelId="{3D263E6E-5722-4BF4-8CD2-823FB215CEEB}" type="parTrans" cxnId="{611CA9E3-F7FA-4551-9C06-3F8B599A4020}">
      <dgm:prSet/>
      <dgm:spPr/>
      <dgm:t>
        <a:bodyPr/>
        <a:lstStyle/>
        <a:p>
          <a:endParaRPr lang="es-ES"/>
        </a:p>
      </dgm:t>
    </dgm:pt>
    <dgm:pt modelId="{870DC6E1-4C83-4372-902F-F9820BFE4314}" type="sibTrans" cxnId="{611CA9E3-F7FA-4551-9C06-3F8B599A4020}">
      <dgm:prSet/>
      <dgm:spPr/>
      <dgm:t>
        <a:bodyPr/>
        <a:lstStyle/>
        <a:p>
          <a:endParaRPr lang="es-ES"/>
        </a:p>
      </dgm:t>
    </dgm:pt>
    <dgm:pt modelId="{FBD471E7-6C6F-4294-82DF-E320EEB23BEE}">
      <dgm:prSet phldrT="[Texto]"/>
      <dgm:spPr/>
      <dgm:t>
        <a:bodyPr/>
        <a:lstStyle/>
        <a:p>
          <a:r>
            <a:rPr lang="es-ES" dirty="0" err="1"/>
            <a:t>Header.php</a:t>
          </a:r>
          <a:endParaRPr lang="es-ES" dirty="0"/>
        </a:p>
      </dgm:t>
    </dgm:pt>
    <dgm:pt modelId="{6BF98B14-5F3A-4169-AB25-BD20E6CE6131}" type="parTrans" cxnId="{2F41991F-4C37-4F78-9793-8DDF4D8989AC}">
      <dgm:prSet/>
      <dgm:spPr/>
      <dgm:t>
        <a:bodyPr/>
        <a:lstStyle/>
        <a:p>
          <a:endParaRPr lang="es-ES"/>
        </a:p>
      </dgm:t>
    </dgm:pt>
    <dgm:pt modelId="{2FA059CC-F1D8-44F0-B3E9-60B11FF2608C}" type="sibTrans" cxnId="{2F41991F-4C37-4F78-9793-8DDF4D8989AC}">
      <dgm:prSet/>
      <dgm:spPr/>
      <dgm:t>
        <a:bodyPr/>
        <a:lstStyle/>
        <a:p>
          <a:endParaRPr lang="es-ES"/>
        </a:p>
      </dgm:t>
    </dgm:pt>
    <dgm:pt modelId="{74B87FB1-6340-4073-8E2E-77FED0B4B298}">
      <dgm:prSet phldrT="[Texto]"/>
      <dgm:spPr/>
      <dgm:t>
        <a:bodyPr/>
        <a:lstStyle/>
        <a:p>
          <a:r>
            <a:rPr lang="es-ES" dirty="0" err="1"/>
            <a:t>Inicio_sesión.php</a:t>
          </a:r>
          <a:endParaRPr lang="es-ES" dirty="0"/>
        </a:p>
      </dgm:t>
    </dgm:pt>
    <dgm:pt modelId="{DAEB6541-D793-4D82-B234-DC6DED4DF91A}" type="parTrans" cxnId="{2A9702F3-2AE5-4D1E-8B73-D08B6965861F}">
      <dgm:prSet/>
      <dgm:spPr/>
      <dgm:t>
        <a:bodyPr/>
        <a:lstStyle/>
        <a:p>
          <a:endParaRPr lang="es-ES"/>
        </a:p>
      </dgm:t>
    </dgm:pt>
    <dgm:pt modelId="{5B4CBEE2-F4FC-4AFB-A98E-D2ECC568C1FE}" type="sibTrans" cxnId="{2A9702F3-2AE5-4D1E-8B73-D08B6965861F}">
      <dgm:prSet/>
      <dgm:spPr/>
      <dgm:t>
        <a:bodyPr/>
        <a:lstStyle/>
        <a:p>
          <a:endParaRPr lang="es-ES"/>
        </a:p>
      </dgm:t>
    </dgm:pt>
    <dgm:pt modelId="{087D05B4-82F6-428D-BBC4-0417066FB471}">
      <dgm:prSet phldrT="[Texto]"/>
      <dgm:spPr/>
      <dgm:t>
        <a:bodyPr/>
        <a:lstStyle/>
        <a:p>
          <a:r>
            <a:rPr lang="es-ES" dirty="0" err="1"/>
            <a:t>Registrar_usuario.php</a:t>
          </a:r>
          <a:endParaRPr lang="es-ES" dirty="0"/>
        </a:p>
      </dgm:t>
    </dgm:pt>
    <dgm:pt modelId="{6438333C-56B4-435C-9C30-A07C19C32D72}" type="parTrans" cxnId="{7CB1FB45-831B-44F8-B4B4-921A877CC335}">
      <dgm:prSet/>
      <dgm:spPr/>
      <dgm:t>
        <a:bodyPr/>
        <a:lstStyle/>
        <a:p>
          <a:endParaRPr lang="es-ES"/>
        </a:p>
      </dgm:t>
    </dgm:pt>
    <dgm:pt modelId="{F2F2F784-2C78-4AF8-8E92-23D028BD6B17}" type="sibTrans" cxnId="{7CB1FB45-831B-44F8-B4B4-921A877CC335}">
      <dgm:prSet/>
      <dgm:spPr/>
      <dgm:t>
        <a:bodyPr/>
        <a:lstStyle/>
        <a:p>
          <a:endParaRPr lang="es-ES"/>
        </a:p>
      </dgm:t>
    </dgm:pt>
    <dgm:pt modelId="{3BBA35A6-2FDC-4F21-9C0F-1D4A2901A270}">
      <dgm:prSet phldrT="[Texto]"/>
      <dgm:spPr/>
      <dgm:t>
        <a:bodyPr/>
        <a:lstStyle/>
        <a:p>
          <a:r>
            <a:rPr lang="es-ES" dirty="0" err="1"/>
            <a:t>Subir.php</a:t>
          </a:r>
          <a:endParaRPr lang="es-ES" dirty="0"/>
        </a:p>
      </dgm:t>
    </dgm:pt>
    <dgm:pt modelId="{ACCF9394-C4FA-4FE9-A4CF-D264218D4E5B}" type="parTrans" cxnId="{FB3EDF84-3756-4EF7-8FC0-BE641A5F099E}">
      <dgm:prSet/>
      <dgm:spPr/>
      <dgm:t>
        <a:bodyPr/>
        <a:lstStyle/>
        <a:p>
          <a:endParaRPr lang="es-ES"/>
        </a:p>
      </dgm:t>
    </dgm:pt>
    <dgm:pt modelId="{669C5A7D-3E2B-4BF5-B492-D8FD59F095ED}" type="sibTrans" cxnId="{FB3EDF84-3756-4EF7-8FC0-BE641A5F099E}">
      <dgm:prSet/>
      <dgm:spPr/>
      <dgm:t>
        <a:bodyPr/>
        <a:lstStyle/>
        <a:p>
          <a:endParaRPr lang="es-ES"/>
        </a:p>
      </dgm:t>
    </dgm:pt>
    <dgm:pt modelId="{1FA47E97-C821-4734-A3E7-508A1D1017F8}" type="pres">
      <dgm:prSet presAssocID="{E0D46F55-4EDB-4DCD-B1FC-A55151322CEB}" presName="Name0" presStyleCnt="0">
        <dgm:presLayoutVars>
          <dgm:chMax val="7"/>
          <dgm:chPref val="7"/>
          <dgm:dir/>
        </dgm:presLayoutVars>
      </dgm:prSet>
      <dgm:spPr/>
    </dgm:pt>
    <dgm:pt modelId="{4110512E-F8D7-4749-811F-994373E5DEE5}" type="pres">
      <dgm:prSet presAssocID="{E0D46F55-4EDB-4DCD-B1FC-A55151322CEB}" presName="Name1" presStyleCnt="0"/>
      <dgm:spPr/>
    </dgm:pt>
    <dgm:pt modelId="{F889D9AE-02BE-4589-AF9B-90A959BFD0BB}" type="pres">
      <dgm:prSet presAssocID="{E0D46F55-4EDB-4DCD-B1FC-A55151322CEB}" presName="cycle" presStyleCnt="0"/>
      <dgm:spPr/>
    </dgm:pt>
    <dgm:pt modelId="{709D93B1-57C6-40DE-8181-BF9C6C68BB82}" type="pres">
      <dgm:prSet presAssocID="{E0D46F55-4EDB-4DCD-B1FC-A55151322CEB}" presName="srcNode" presStyleLbl="node1" presStyleIdx="0" presStyleCnt="6"/>
      <dgm:spPr/>
    </dgm:pt>
    <dgm:pt modelId="{A9AB3C37-6412-41E7-905A-56A46103A64C}" type="pres">
      <dgm:prSet presAssocID="{E0D46F55-4EDB-4DCD-B1FC-A55151322CEB}" presName="conn" presStyleLbl="parChTrans1D2" presStyleIdx="0" presStyleCnt="1"/>
      <dgm:spPr/>
    </dgm:pt>
    <dgm:pt modelId="{7EC5A06E-F71B-4E20-AF0B-183BDDA2E64F}" type="pres">
      <dgm:prSet presAssocID="{E0D46F55-4EDB-4DCD-B1FC-A55151322CEB}" presName="extraNode" presStyleLbl="node1" presStyleIdx="0" presStyleCnt="6"/>
      <dgm:spPr/>
    </dgm:pt>
    <dgm:pt modelId="{4D76584C-4CB6-41AF-A5A0-6164EA744B2A}" type="pres">
      <dgm:prSet presAssocID="{E0D46F55-4EDB-4DCD-B1FC-A55151322CEB}" presName="dstNode" presStyleLbl="node1" presStyleIdx="0" presStyleCnt="6"/>
      <dgm:spPr/>
    </dgm:pt>
    <dgm:pt modelId="{1170992D-2770-4068-834E-AF18DDA84544}" type="pres">
      <dgm:prSet presAssocID="{E04E6BDA-BC9A-48E4-8688-4D751B5F174D}" presName="text_1" presStyleLbl="node1" presStyleIdx="0" presStyleCnt="6">
        <dgm:presLayoutVars>
          <dgm:bulletEnabled val="1"/>
        </dgm:presLayoutVars>
      </dgm:prSet>
      <dgm:spPr/>
    </dgm:pt>
    <dgm:pt modelId="{C303D316-04FA-4566-A077-92709FCBEAE7}" type="pres">
      <dgm:prSet presAssocID="{E04E6BDA-BC9A-48E4-8688-4D751B5F174D}" presName="accent_1" presStyleCnt="0"/>
      <dgm:spPr/>
    </dgm:pt>
    <dgm:pt modelId="{B01962D1-BABE-4C84-911A-D46D8655C32C}" type="pres">
      <dgm:prSet presAssocID="{E04E6BDA-BC9A-48E4-8688-4D751B5F174D}" presName="accentRepeatNode" presStyleLbl="solidFgAcc1" presStyleIdx="0" presStyleCnt="6"/>
      <dgm:spPr/>
    </dgm:pt>
    <dgm:pt modelId="{17CAD4D3-4EBB-436C-8876-88840D5809BB}" type="pres">
      <dgm:prSet presAssocID="{51D9DB35-94D9-48FD-942D-2780C2EB5BE4}" presName="text_2" presStyleLbl="node1" presStyleIdx="1" presStyleCnt="6">
        <dgm:presLayoutVars>
          <dgm:bulletEnabled val="1"/>
        </dgm:presLayoutVars>
      </dgm:prSet>
      <dgm:spPr/>
    </dgm:pt>
    <dgm:pt modelId="{2E735755-6E88-4BF5-8709-2BCC7428BE70}" type="pres">
      <dgm:prSet presAssocID="{51D9DB35-94D9-48FD-942D-2780C2EB5BE4}" presName="accent_2" presStyleCnt="0"/>
      <dgm:spPr/>
    </dgm:pt>
    <dgm:pt modelId="{90CA5D8B-522C-4485-9140-BD1DA3D6BC1C}" type="pres">
      <dgm:prSet presAssocID="{51D9DB35-94D9-48FD-942D-2780C2EB5BE4}" presName="accentRepeatNode" presStyleLbl="solidFgAcc1" presStyleIdx="1" presStyleCnt="6"/>
      <dgm:spPr/>
    </dgm:pt>
    <dgm:pt modelId="{13573ACC-14BF-430F-A554-9CAA58CD20EE}" type="pres">
      <dgm:prSet presAssocID="{FBD471E7-6C6F-4294-82DF-E320EEB23BEE}" presName="text_3" presStyleLbl="node1" presStyleIdx="2" presStyleCnt="6">
        <dgm:presLayoutVars>
          <dgm:bulletEnabled val="1"/>
        </dgm:presLayoutVars>
      </dgm:prSet>
      <dgm:spPr/>
    </dgm:pt>
    <dgm:pt modelId="{978DCAE9-4BED-4F65-9ECF-855A71BBDC91}" type="pres">
      <dgm:prSet presAssocID="{FBD471E7-6C6F-4294-82DF-E320EEB23BEE}" presName="accent_3" presStyleCnt="0"/>
      <dgm:spPr/>
    </dgm:pt>
    <dgm:pt modelId="{F8F6171A-71AD-47CC-8544-C082ED655069}" type="pres">
      <dgm:prSet presAssocID="{FBD471E7-6C6F-4294-82DF-E320EEB23BEE}" presName="accentRepeatNode" presStyleLbl="solidFgAcc1" presStyleIdx="2" presStyleCnt="6"/>
      <dgm:spPr/>
    </dgm:pt>
    <dgm:pt modelId="{B4787977-3D79-47A5-AB2B-0DFC6529FC92}" type="pres">
      <dgm:prSet presAssocID="{74B87FB1-6340-4073-8E2E-77FED0B4B298}" presName="text_4" presStyleLbl="node1" presStyleIdx="3" presStyleCnt="6">
        <dgm:presLayoutVars>
          <dgm:bulletEnabled val="1"/>
        </dgm:presLayoutVars>
      </dgm:prSet>
      <dgm:spPr/>
    </dgm:pt>
    <dgm:pt modelId="{766F1FFF-816F-469A-B189-718B0598F82B}" type="pres">
      <dgm:prSet presAssocID="{74B87FB1-6340-4073-8E2E-77FED0B4B298}" presName="accent_4" presStyleCnt="0"/>
      <dgm:spPr/>
    </dgm:pt>
    <dgm:pt modelId="{B8BDE6AB-A41E-4F01-BFF0-B86416953CA8}" type="pres">
      <dgm:prSet presAssocID="{74B87FB1-6340-4073-8E2E-77FED0B4B298}" presName="accentRepeatNode" presStyleLbl="solidFgAcc1" presStyleIdx="3" presStyleCnt="6"/>
      <dgm:spPr/>
    </dgm:pt>
    <dgm:pt modelId="{189F638F-58B2-47E2-BE61-66BCE1234A32}" type="pres">
      <dgm:prSet presAssocID="{087D05B4-82F6-428D-BBC4-0417066FB471}" presName="text_5" presStyleLbl="node1" presStyleIdx="4" presStyleCnt="6">
        <dgm:presLayoutVars>
          <dgm:bulletEnabled val="1"/>
        </dgm:presLayoutVars>
      </dgm:prSet>
      <dgm:spPr/>
    </dgm:pt>
    <dgm:pt modelId="{5905B42B-73A3-4BBE-B906-A4717BB0A221}" type="pres">
      <dgm:prSet presAssocID="{087D05B4-82F6-428D-BBC4-0417066FB471}" presName="accent_5" presStyleCnt="0"/>
      <dgm:spPr/>
    </dgm:pt>
    <dgm:pt modelId="{50B6EC53-9995-45DD-8EE0-6AA1AA5C60E4}" type="pres">
      <dgm:prSet presAssocID="{087D05B4-82F6-428D-BBC4-0417066FB471}" presName="accentRepeatNode" presStyleLbl="solidFgAcc1" presStyleIdx="4" presStyleCnt="6"/>
      <dgm:spPr/>
    </dgm:pt>
    <dgm:pt modelId="{8F367E31-DB91-43D6-9E69-8B7592CF5858}" type="pres">
      <dgm:prSet presAssocID="{3BBA35A6-2FDC-4F21-9C0F-1D4A2901A270}" presName="text_6" presStyleLbl="node1" presStyleIdx="5" presStyleCnt="6">
        <dgm:presLayoutVars>
          <dgm:bulletEnabled val="1"/>
        </dgm:presLayoutVars>
      </dgm:prSet>
      <dgm:spPr/>
    </dgm:pt>
    <dgm:pt modelId="{CBAF2806-CF8C-4745-8465-8FD985C43A63}" type="pres">
      <dgm:prSet presAssocID="{3BBA35A6-2FDC-4F21-9C0F-1D4A2901A270}" presName="accent_6" presStyleCnt="0"/>
      <dgm:spPr/>
    </dgm:pt>
    <dgm:pt modelId="{06626E7C-5A0C-4517-BCC8-8780E410A93F}" type="pres">
      <dgm:prSet presAssocID="{3BBA35A6-2FDC-4F21-9C0F-1D4A2901A270}" presName="accentRepeatNode" presStyleLbl="solidFgAcc1" presStyleIdx="5" presStyleCnt="6"/>
      <dgm:spPr/>
    </dgm:pt>
  </dgm:ptLst>
  <dgm:cxnLst>
    <dgm:cxn modelId="{64F57101-4FA4-40DF-A819-605AAFDE06B5}" type="presOf" srcId="{FBD471E7-6C6F-4294-82DF-E320EEB23BEE}" destId="{13573ACC-14BF-430F-A554-9CAA58CD20EE}" srcOrd="0" destOrd="0" presId="urn:microsoft.com/office/officeart/2008/layout/VerticalCurvedList"/>
    <dgm:cxn modelId="{5C862F0F-0676-4297-89FA-7A9F968B7B0D}" type="presOf" srcId="{E04E6BDA-BC9A-48E4-8688-4D751B5F174D}" destId="{1170992D-2770-4068-834E-AF18DDA84544}" srcOrd="0" destOrd="0" presId="urn:microsoft.com/office/officeart/2008/layout/VerticalCurvedList"/>
    <dgm:cxn modelId="{B7420C1B-907A-4235-8817-EECF2B1473DC}" type="presOf" srcId="{087D05B4-82F6-428D-BBC4-0417066FB471}" destId="{189F638F-58B2-47E2-BE61-66BCE1234A32}" srcOrd="0" destOrd="0" presId="urn:microsoft.com/office/officeart/2008/layout/VerticalCurvedList"/>
    <dgm:cxn modelId="{2F41991F-4C37-4F78-9793-8DDF4D8989AC}" srcId="{E0D46F55-4EDB-4DCD-B1FC-A55151322CEB}" destId="{FBD471E7-6C6F-4294-82DF-E320EEB23BEE}" srcOrd="2" destOrd="0" parTransId="{6BF98B14-5F3A-4169-AB25-BD20E6CE6131}" sibTransId="{2FA059CC-F1D8-44F0-B3E9-60B11FF2608C}"/>
    <dgm:cxn modelId="{69BBB420-55D2-4B68-A930-417681B99836}" srcId="{E0D46F55-4EDB-4DCD-B1FC-A55151322CEB}" destId="{E04E6BDA-BC9A-48E4-8688-4D751B5F174D}" srcOrd="0" destOrd="0" parTransId="{662DF754-E81C-4155-8496-D862571600E4}" sibTransId="{A48A953B-CC87-4E18-A6CF-F8BAD66F1FB6}"/>
    <dgm:cxn modelId="{7CB1FB45-831B-44F8-B4B4-921A877CC335}" srcId="{E0D46F55-4EDB-4DCD-B1FC-A55151322CEB}" destId="{087D05B4-82F6-428D-BBC4-0417066FB471}" srcOrd="4" destOrd="0" parTransId="{6438333C-56B4-435C-9C30-A07C19C32D72}" sibTransId="{F2F2F784-2C78-4AF8-8E92-23D028BD6B17}"/>
    <dgm:cxn modelId="{7A6D2746-750C-40B1-BE97-EFB7C0FEBC04}" type="presOf" srcId="{74B87FB1-6340-4073-8E2E-77FED0B4B298}" destId="{B4787977-3D79-47A5-AB2B-0DFC6529FC92}" srcOrd="0" destOrd="0" presId="urn:microsoft.com/office/officeart/2008/layout/VerticalCurvedList"/>
    <dgm:cxn modelId="{3C861B5A-D982-4F91-8A0F-D460F527C3F8}" type="presOf" srcId="{E0D46F55-4EDB-4DCD-B1FC-A55151322CEB}" destId="{1FA47E97-C821-4734-A3E7-508A1D1017F8}" srcOrd="0" destOrd="0" presId="urn:microsoft.com/office/officeart/2008/layout/VerticalCurvedList"/>
    <dgm:cxn modelId="{FB3EDF84-3756-4EF7-8FC0-BE641A5F099E}" srcId="{E0D46F55-4EDB-4DCD-B1FC-A55151322CEB}" destId="{3BBA35A6-2FDC-4F21-9C0F-1D4A2901A270}" srcOrd="5" destOrd="0" parTransId="{ACCF9394-C4FA-4FE9-A4CF-D264218D4E5B}" sibTransId="{669C5A7D-3E2B-4BF5-B492-D8FD59F095ED}"/>
    <dgm:cxn modelId="{82921B92-DA4B-4295-B318-558027C845CF}" type="presOf" srcId="{A48A953B-CC87-4E18-A6CF-F8BAD66F1FB6}" destId="{A9AB3C37-6412-41E7-905A-56A46103A64C}" srcOrd="0" destOrd="0" presId="urn:microsoft.com/office/officeart/2008/layout/VerticalCurvedList"/>
    <dgm:cxn modelId="{1835EB99-2FD8-40DA-BC5E-4CEC62B8BB1B}" type="presOf" srcId="{51D9DB35-94D9-48FD-942D-2780C2EB5BE4}" destId="{17CAD4D3-4EBB-436C-8876-88840D5809BB}" srcOrd="0" destOrd="0" presId="urn:microsoft.com/office/officeart/2008/layout/VerticalCurvedList"/>
    <dgm:cxn modelId="{1F5516DF-6C85-412F-9C34-297BBA8E0D63}" type="presOf" srcId="{3BBA35A6-2FDC-4F21-9C0F-1D4A2901A270}" destId="{8F367E31-DB91-43D6-9E69-8B7592CF5858}" srcOrd="0" destOrd="0" presId="urn:microsoft.com/office/officeart/2008/layout/VerticalCurvedList"/>
    <dgm:cxn modelId="{611CA9E3-F7FA-4551-9C06-3F8B599A4020}" srcId="{E0D46F55-4EDB-4DCD-B1FC-A55151322CEB}" destId="{51D9DB35-94D9-48FD-942D-2780C2EB5BE4}" srcOrd="1" destOrd="0" parTransId="{3D263E6E-5722-4BF4-8CD2-823FB215CEEB}" sibTransId="{870DC6E1-4C83-4372-902F-F9820BFE4314}"/>
    <dgm:cxn modelId="{2A9702F3-2AE5-4D1E-8B73-D08B6965861F}" srcId="{E0D46F55-4EDB-4DCD-B1FC-A55151322CEB}" destId="{74B87FB1-6340-4073-8E2E-77FED0B4B298}" srcOrd="3" destOrd="0" parTransId="{DAEB6541-D793-4D82-B234-DC6DED4DF91A}" sibTransId="{5B4CBEE2-F4FC-4AFB-A98E-D2ECC568C1FE}"/>
    <dgm:cxn modelId="{0F249CD4-D5B7-4BB1-B95F-11E90662CFD4}" type="presParOf" srcId="{1FA47E97-C821-4734-A3E7-508A1D1017F8}" destId="{4110512E-F8D7-4749-811F-994373E5DEE5}" srcOrd="0" destOrd="0" presId="urn:microsoft.com/office/officeart/2008/layout/VerticalCurvedList"/>
    <dgm:cxn modelId="{6428BEA7-B641-4BFD-81E6-1508362DEADD}" type="presParOf" srcId="{4110512E-F8D7-4749-811F-994373E5DEE5}" destId="{F889D9AE-02BE-4589-AF9B-90A959BFD0BB}" srcOrd="0" destOrd="0" presId="urn:microsoft.com/office/officeart/2008/layout/VerticalCurvedList"/>
    <dgm:cxn modelId="{BF79FFCA-47AB-4077-8C99-94D80A713A73}" type="presParOf" srcId="{F889D9AE-02BE-4589-AF9B-90A959BFD0BB}" destId="{709D93B1-57C6-40DE-8181-BF9C6C68BB82}" srcOrd="0" destOrd="0" presId="urn:microsoft.com/office/officeart/2008/layout/VerticalCurvedList"/>
    <dgm:cxn modelId="{8F545696-1904-472C-B5A4-9C202ABDF265}" type="presParOf" srcId="{F889D9AE-02BE-4589-AF9B-90A959BFD0BB}" destId="{A9AB3C37-6412-41E7-905A-56A46103A64C}" srcOrd="1" destOrd="0" presId="urn:microsoft.com/office/officeart/2008/layout/VerticalCurvedList"/>
    <dgm:cxn modelId="{5152BDE6-49A6-4173-A770-479C3481B021}" type="presParOf" srcId="{F889D9AE-02BE-4589-AF9B-90A959BFD0BB}" destId="{7EC5A06E-F71B-4E20-AF0B-183BDDA2E64F}" srcOrd="2" destOrd="0" presId="urn:microsoft.com/office/officeart/2008/layout/VerticalCurvedList"/>
    <dgm:cxn modelId="{2A27537C-EA51-459D-875C-0F3130FB6FE4}" type="presParOf" srcId="{F889D9AE-02BE-4589-AF9B-90A959BFD0BB}" destId="{4D76584C-4CB6-41AF-A5A0-6164EA744B2A}" srcOrd="3" destOrd="0" presId="urn:microsoft.com/office/officeart/2008/layout/VerticalCurvedList"/>
    <dgm:cxn modelId="{8CBFB5FE-12A0-4BD5-9C5A-D7296AB088AD}" type="presParOf" srcId="{4110512E-F8D7-4749-811F-994373E5DEE5}" destId="{1170992D-2770-4068-834E-AF18DDA84544}" srcOrd="1" destOrd="0" presId="urn:microsoft.com/office/officeart/2008/layout/VerticalCurvedList"/>
    <dgm:cxn modelId="{D41F8A7B-7E59-4897-8B0B-76C7165109E2}" type="presParOf" srcId="{4110512E-F8D7-4749-811F-994373E5DEE5}" destId="{C303D316-04FA-4566-A077-92709FCBEAE7}" srcOrd="2" destOrd="0" presId="urn:microsoft.com/office/officeart/2008/layout/VerticalCurvedList"/>
    <dgm:cxn modelId="{626FC2BD-6D43-4921-950C-4DEBCC0608A4}" type="presParOf" srcId="{C303D316-04FA-4566-A077-92709FCBEAE7}" destId="{B01962D1-BABE-4C84-911A-D46D8655C32C}" srcOrd="0" destOrd="0" presId="urn:microsoft.com/office/officeart/2008/layout/VerticalCurvedList"/>
    <dgm:cxn modelId="{EB1573C2-2FBB-47F7-BA15-10181D5BA3DC}" type="presParOf" srcId="{4110512E-F8D7-4749-811F-994373E5DEE5}" destId="{17CAD4D3-4EBB-436C-8876-88840D5809BB}" srcOrd="3" destOrd="0" presId="urn:microsoft.com/office/officeart/2008/layout/VerticalCurvedList"/>
    <dgm:cxn modelId="{F7DCDC3C-2FA4-4737-96E7-99AC26627CF6}" type="presParOf" srcId="{4110512E-F8D7-4749-811F-994373E5DEE5}" destId="{2E735755-6E88-4BF5-8709-2BCC7428BE70}" srcOrd="4" destOrd="0" presId="urn:microsoft.com/office/officeart/2008/layout/VerticalCurvedList"/>
    <dgm:cxn modelId="{C4561960-7661-4EFF-92C8-A13D116C2A79}" type="presParOf" srcId="{2E735755-6E88-4BF5-8709-2BCC7428BE70}" destId="{90CA5D8B-522C-4485-9140-BD1DA3D6BC1C}" srcOrd="0" destOrd="0" presId="urn:microsoft.com/office/officeart/2008/layout/VerticalCurvedList"/>
    <dgm:cxn modelId="{3AA45092-78AE-437B-9A37-B99427E600C8}" type="presParOf" srcId="{4110512E-F8D7-4749-811F-994373E5DEE5}" destId="{13573ACC-14BF-430F-A554-9CAA58CD20EE}" srcOrd="5" destOrd="0" presId="urn:microsoft.com/office/officeart/2008/layout/VerticalCurvedList"/>
    <dgm:cxn modelId="{2214AD55-3D61-48AC-AB5B-8351893D42F5}" type="presParOf" srcId="{4110512E-F8D7-4749-811F-994373E5DEE5}" destId="{978DCAE9-4BED-4F65-9ECF-855A71BBDC91}" srcOrd="6" destOrd="0" presId="urn:microsoft.com/office/officeart/2008/layout/VerticalCurvedList"/>
    <dgm:cxn modelId="{85B9DD81-F16D-4A31-9A67-3D682DB18F07}" type="presParOf" srcId="{978DCAE9-4BED-4F65-9ECF-855A71BBDC91}" destId="{F8F6171A-71AD-47CC-8544-C082ED655069}" srcOrd="0" destOrd="0" presId="urn:microsoft.com/office/officeart/2008/layout/VerticalCurvedList"/>
    <dgm:cxn modelId="{0912A3E7-CB77-4A28-B304-C09683EFE929}" type="presParOf" srcId="{4110512E-F8D7-4749-811F-994373E5DEE5}" destId="{B4787977-3D79-47A5-AB2B-0DFC6529FC92}" srcOrd="7" destOrd="0" presId="urn:microsoft.com/office/officeart/2008/layout/VerticalCurvedList"/>
    <dgm:cxn modelId="{689F54CE-C25A-4C33-B1D4-379BE214A921}" type="presParOf" srcId="{4110512E-F8D7-4749-811F-994373E5DEE5}" destId="{766F1FFF-816F-469A-B189-718B0598F82B}" srcOrd="8" destOrd="0" presId="urn:microsoft.com/office/officeart/2008/layout/VerticalCurvedList"/>
    <dgm:cxn modelId="{35D3F325-F1CA-4773-940E-D867B26FDA01}" type="presParOf" srcId="{766F1FFF-816F-469A-B189-718B0598F82B}" destId="{B8BDE6AB-A41E-4F01-BFF0-B86416953CA8}" srcOrd="0" destOrd="0" presId="urn:microsoft.com/office/officeart/2008/layout/VerticalCurvedList"/>
    <dgm:cxn modelId="{8731610F-B81C-4088-929A-E0DD49274E79}" type="presParOf" srcId="{4110512E-F8D7-4749-811F-994373E5DEE5}" destId="{189F638F-58B2-47E2-BE61-66BCE1234A32}" srcOrd="9" destOrd="0" presId="urn:microsoft.com/office/officeart/2008/layout/VerticalCurvedList"/>
    <dgm:cxn modelId="{8778AC45-0DD5-4A00-8359-6CCC0F72E204}" type="presParOf" srcId="{4110512E-F8D7-4749-811F-994373E5DEE5}" destId="{5905B42B-73A3-4BBE-B906-A4717BB0A221}" srcOrd="10" destOrd="0" presId="urn:microsoft.com/office/officeart/2008/layout/VerticalCurvedList"/>
    <dgm:cxn modelId="{571FA0A8-5D23-4BC2-97BD-72D842955D7F}" type="presParOf" srcId="{5905B42B-73A3-4BBE-B906-A4717BB0A221}" destId="{50B6EC53-9995-45DD-8EE0-6AA1AA5C60E4}" srcOrd="0" destOrd="0" presId="urn:microsoft.com/office/officeart/2008/layout/VerticalCurvedList"/>
    <dgm:cxn modelId="{650A8A95-1297-4C96-931F-A227A5714E6E}" type="presParOf" srcId="{4110512E-F8D7-4749-811F-994373E5DEE5}" destId="{8F367E31-DB91-43D6-9E69-8B7592CF5858}" srcOrd="11" destOrd="0" presId="urn:microsoft.com/office/officeart/2008/layout/VerticalCurvedList"/>
    <dgm:cxn modelId="{7696F29F-C367-4B01-B0BE-28C518DA8A21}" type="presParOf" srcId="{4110512E-F8D7-4749-811F-994373E5DEE5}" destId="{CBAF2806-CF8C-4745-8465-8FD985C43A63}" srcOrd="12" destOrd="0" presId="urn:microsoft.com/office/officeart/2008/layout/VerticalCurvedList"/>
    <dgm:cxn modelId="{910CA81B-9D19-4AA8-A77F-91753B8F5163}" type="presParOf" srcId="{CBAF2806-CF8C-4745-8465-8FD985C43A63}" destId="{06626E7C-5A0C-4517-BCC8-8780E410A9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5823AC-4510-4D83-BB61-35982C7D14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A75D73F-1B1D-49AE-897A-93AECC8AD8FF}">
      <dgm:prSet phldrT="[Texto]"/>
      <dgm:spPr>
        <a:effectLst/>
      </dgm:spPr>
      <dgm:t>
        <a:bodyPr/>
        <a:lstStyle/>
        <a:p>
          <a:r>
            <a:rPr lang="es-ES" dirty="0">
              <a:effectLst/>
            </a:rPr>
            <a:t>Código HTML y PHP</a:t>
          </a:r>
        </a:p>
      </dgm:t>
    </dgm:pt>
    <dgm:pt modelId="{7F14D89E-3409-4FEB-8A58-EB9EAF5BBB0E}" type="parTrans" cxnId="{C9B2A7C3-D1E8-48B7-9495-B48A2B853D0A}">
      <dgm:prSet/>
      <dgm:spPr/>
      <dgm:t>
        <a:bodyPr/>
        <a:lstStyle/>
        <a:p>
          <a:endParaRPr lang="es-ES"/>
        </a:p>
      </dgm:t>
    </dgm:pt>
    <dgm:pt modelId="{498E0376-E67D-4317-A0D5-3D957E805FB8}" type="sibTrans" cxnId="{C9B2A7C3-D1E8-48B7-9495-B48A2B853D0A}">
      <dgm:prSet/>
      <dgm:spPr/>
      <dgm:t>
        <a:bodyPr/>
        <a:lstStyle/>
        <a:p>
          <a:endParaRPr lang="es-ES"/>
        </a:p>
      </dgm:t>
    </dgm:pt>
    <dgm:pt modelId="{103523F6-2DFF-4053-AFF5-F5EAED9D74E7}">
      <dgm:prSet phldrT="[Texto]"/>
      <dgm:spPr>
        <a:effectLst>
          <a:glow rad="228600">
            <a:schemeClr val="accent2">
              <a:satMod val="175000"/>
            </a:schemeClr>
          </a:glow>
        </a:effectLst>
      </dgm:spPr>
      <dgm:t>
        <a:bodyPr/>
        <a:lstStyle/>
        <a:p>
          <a:r>
            <a:rPr lang="es-ES" dirty="0"/>
            <a:t>Código JS</a:t>
          </a:r>
        </a:p>
      </dgm:t>
    </dgm:pt>
    <dgm:pt modelId="{44C3BFA9-7E41-4E3E-BC9D-30997F88BE5F}" type="parTrans" cxnId="{CD05D55D-B67C-4218-88B1-1E9690A18263}">
      <dgm:prSet/>
      <dgm:spPr/>
      <dgm:t>
        <a:bodyPr/>
        <a:lstStyle/>
        <a:p>
          <a:endParaRPr lang="es-ES"/>
        </a:p>
      </dgm:t>
    </dgm:pt>
    <dgm:pt modelId="{9E13C4EA-2F7B-4FBC-88FE-3CF37C39B389}" type="sibTrans" cxnId="{CD05D55D-B67C-4218-88B1-1E9690A18263}">
      <dgm:prSet/>
      <dgm:spPr/>
      <dgm:t>
        <a:bodyPr/>
        <a:lstStyle/>
        <a:p>
          <a:endParaRPr lang="es-ES"/>
        </a:p>
      </dgm:t>
    </dgm:pt>
    <dgm:pt modelId="{8A33B37A-60BB-49A4-A054-B81311BC3E4C}">
      <dgm:prSet phldrT="[Texto]"/>
      <dgm:spPr/>
      <dgm:t>
        <a:bodyPr/>
        <a:lstStyle/>
        <a:p>
          <a:r>
            <a:rPr lang="es-ES" dirty="0"/>
            <a:t>Código CSS</a:t>
          </a:r>
        </a:p>
      </dgm:t>
    </dgm:pt>
    <dgm:pt modelId="{AC18922E-1DDB-4DA8-B455-B3B3A253183C}" type="parTrans" cxnId="{94566AD2-77F9-448B-B1FF-0A6432EE8F95}">
      <dgm:prSet/>
      <dgm:spPr/>
      <dgm:t>
        <a:bodyPr/>
        <a:lstStyle/>
        <a:p>
          <a:endParaRPr lang="es-ES"/>
        </a:p>
      </dgm:t>
    </dgm:pt>
    <dgm:pt modelId="{8C3E6CF5-155D-4436-B786-DC1CA7750049}" type="sibTrans" cxnId="{94566AD2-77F9-448B-B1FF-0A6432EE8F95}">
      <dgm:prSet/>
      <dgm:spPr/>
      <dgm:t>
        <a:bodyPr/>
        <a:lstStyle/>
        <a:p>
          <a:endParaRPr lang="es-ES"/>
        </a:p>
      </dgm:t>
    </dgm:pt>
    <dgm:pt modelId="{020CDC66-AAE7-4B7D-8328-B357549418BE}" type="pres">
      <dgm:prSet presAssocID="{1E5823AC-4510-4D83-BB61-35982C7D147D}" presName="Name0" presStyleCnt="0">
        <dgm:presLayoutVars>
          <dgm:dir/>
          <dgm:animLvl val="lvl"/>
          <dgm:resizeHandles val="exact"/>
        </dgm:presLayoutVars>
      </dgm:prSet>
      <dgm:spPr/>
    </dgm:pt>
    <dgm:pt modelId="{3616D5C2-EE69-4F77-ADCE-F22EDD401F4C}" type="pres">
      <dgm:prSet presAssocID="{5A75D73F-1B1D-49AE-897A-93AECC8AD8F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A991218-3062-4503-925D-78D0925E11E3}" type="pres">
      <dgm:prSet presAssocID="{498E0376-E67D-4317-A0D5-3D957E805FB8}" presName="parTxOnlySpace" presStyleCnt="0"/>
      <dgm:spPr/>
    </dgm:pt>
    <dgm:pt modelId="{3F15912E-1EE6-4F4F-8441-8CEA003E28B6}" type="pres">
      <dgm:prSet presAssocID="{103523F6-2DFF-4053-AFF5-F5EAED9D74E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44EE3C-9C38-422F-8FE6-9D657ABB9770}" type="pres">
      <dgm:prSet presAssocID="{9E13C4EA-2F7B-4FBC-88FE-3CF37C39B389}" presName="parTxOnlySpace" presStyleCnt="0"/>
      <dgm:spPr/>
    </dgm:pt>
    <dgm:pt modelId="{2D057F06-7167-47B0-8246-438525AFB774}" type="pres">
      <dgm:prSet presAssocID="{8A33B37A-60BB-49A4-A054-B81311BC3E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E22B15D-BC75-45E9-B622-D5261C43E9BE}" type="presOf" srcId="{1E5823AC-4510-4D83-BB61-35982C7D147D}" destId="{020CDC66-AAE7-4B7D-8328-B357549418BE}" srcOrd="0" destOrd="0" presId="urn:microsoft.com/office/officeart/2005/8/layout/chevron1"/>
    <dgm:cxn modelId="{CD05D55D-B67C-4218-88B1-1E9690A18263}" srcId="{1E5823AC-4510-4D83-BB61-35982C7D147D}" destId="{103523F6-2DFF-4053-AFF5-F5EAED9D74E7}" srcOrd="1" destOrd="0" parTransId="{44C3BFA9-7E41-4E3E-BC9D-30997F88BE5F}" sibTransId="{9E13C4EA-2F7B-4FBC-88FE-3CF37C39B389}"/>
    <dgm:cxn modelId="{5C67FE45-4D5D-44EE-BB11-0AB1C3400655}" type="presOf" srcId="{8A33B37A-60BB-49A4-A054-B81311BC3E4C}" destId="{2D057F06-7167-47B0-8246-438525AFB774}" srcOrd="0" destOrd="0" presId="urn:microsoft.com/office/officeart/2005/8/layout/chevron1"/>
    <dgm:cxn modelId="{E3528CBA-61B7-418F-A5A3-A832C78F5C80}" type="presOf" srcId="{5A75D73F-1B1D-49AE-897A-93AECC8AD8FF}" destId="{3616D5C2-EE69-4F77-ADCE-F22EDD401F4C}" srcOrd="0" destOrd="0" presId="urn:microsoft.com/office/officeart/2005/8/layout/chevron1"/>
    <dgm:cxn modelId="{C9B2A7C3-D1E8-48B7-9495-B48A2B853D0A}" srcId="{1E5823AC-4510-4D83-BB61-35982C7D147D}" destId="{5A75D73F-1B1D-49AE-897A-93AECC8AD8FF}" srcOrd="0" destOrd="0" parTransId="{7F14D89E-3409-4FEB-8A58-EB9EAF5BBB0E}" sibTransId="{498E0376-E67D-4317-A0D5-3D957E805FB8}"/>
    <dgm:cxn modelId="{94566AD2-77F9-448B-B1FF-0A6432EE8F95}" srcId="{1E5823AC-4510-4D83-BB61-35982C7D147D}" destId="{8A33B37A-60BB-49A4-A054-B81311BC3E4C}" srcOrd="2" destOrd="0" parTransId="{AC18922E-1DDB-4DA8-B455-B3B3A253183C}" sibTransId="{8C3E6CF5-155D-4436-B786-DC1CA7750049}"/>
    <dgm:cxn modelId="{D3813AED-EDCB-431D-B7EC-A83DA02F41D7}" type="presOf" srcId="{103523F6-2DFF-4053-AFF5-F5EAED9D74E7}" destId="{3F15912E-1EE6-4F4F-8441-8CEA003E28B6}" srcOrd="0" destOrd="0" presId="urn:microsoft.com/office/officeart/2005/8/layout/chevron1"/>
    <dgm:cxn modelId="{8C32D2A0-495B-498F-8694-2F20E57D4E08}" type="presParOf" srcId="{020CDC66-AAE7-4B7D-8328-B357549418BE}" destId="{3616D5C2-EE69-4F77-ADCE-F22EDD401F4C}" srcOrd="0" destOrd="0" presId="urn:microsoft.com/office/officeart/2005/8/layout/chevron1"/>
    <dgm:cxn modelId="{DA4113BD-B56C-4C7C-AE0B-044E9E3AC1C3}" type="presParOf" srcId="{020CDC66-AAE7-4B7D-8328-B357549418BE}" destId="{AA991218-3062-4503-925D-78D0925E11E3}" srcOrd="1" destOrd="0" presId="urn:microsoft.com/office/officeart/2005/8/layout/chevron1"/>
    <dgm:cxn modelId="{CF6E5934-D5EC-4EAA-81FB-A617060D3579}" type="presParOf" srcId="{020CDC66-AAE7-4B7D-8328-B357549418BE}" destId="{3F15912E-1EE6-4F4F-8441-8CEA003E28B6}" srcOrd="2" destOrd="0" presId="urn:microsoft.com/office/officeart/2005/8/layout/chevron1"/>
    <dgm:cxn modelId="{37DAA52C-982C-4E6D-8D9B-47A4F0A8F9EB}" type="presParOf" srcId="{020CDC66-AAE7-4B7D-8328-B357549418BE}" destId="{1744EE3C-9C38-422F-8FE6-9D657ABB9770}" srcOrd="3" destOrd="0" presId="urn:microsoft.com/office/officeart/2005/8/layout/chevron1"/>
    <dgm:cxn modelId="{AB65BEC9-4E2F-4582-AE0E-429A8C54AEA7}" type="presParOf" srcId="{020CDC66-AAE7-4B7D-8328-B357549418BE}" destId="{2D057F06-7167-47B0-8246-438525AFB7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D46F55-4EDB-4DCD-B1FC-A55151322CE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04E6BDA-BC9A-48E4-8688-4D751B5F174D}">
      <dgm:prSet phldrT="[Texto]"/>
      <dgm:spPr/>
      <dgm:t>
        <a:bodyPr/>
        <a:lstStyle/>
        <a:p>
          <a:r>
            <a:rPr lang="es-ES" dirty="0"/>
            <a:t>All.js</a:t>
          </a:r>
        </a:p>
      </dgm:t>
    </dgm:pt>
    <dgm:pt modelId="{662DF754-E81C-4155-8496-D862571600E4}" type="parTrans" cxnId="{69BBB420-55D2-4B68-A930-417681B99836}">
      <dgm:prSet/>
      <dgm:spPr/>
      <dgm:t>
        <a:bodyPr/>
        <a:lstStyle/>
        <a:p>
          <a:endParaRPr lang="es-ES"/>
        </a:p>
      </dgm:t>
    </dgm:pt>
    <dgm:pt modelId="{A48A953B-CC87-4E18-A6CF-F8BAD66F1FB6}" type="sibTrans" cxnId="{69BBB420-55D2-4B68-A930-417681B99836}">
      <dgm:prSet/>
      <dgm:spPr/>
      <dgm:t>
        <a:bodyPr/>
        <a:lstStyle/>
        <a:p>
          <a:endParaRPr lang="es-ES"/>
        </a:p>
      </dgm:t>
    </dgm:pt>
    <dgm:pt modelId="{51D9DB35-94D9-48FD-942D-2780C2EB5BE4}">
      <dgm:prSet phldrT="[Texto]"/>
      <dgm:spPr/>
      <dgm:t>
        <a:bodyPr/>
        <a:lstStyle/>
        <a:p>
          <a:r>
            <a:rPr lang="es-ES" dirty="0"/>
            <a:t>Anime.js</a:t>
          </a:r>
        </a:p>
      </dgm:t>
    </dgm:pt>
    <dgm:pt modelId="{3D263E6E-5722-4BF4-8CD2-823FB215CEEB}" type="parTrans" cxnId="{611CA9E3-F7FA-4551-9C06-3F8B599A4020}">
      <dgm:prSet/>
      <dgm:spPr/>
      <dgm:t>
        <a:bodyPr/>
        <a:lstStyle/>
        <a:p>
          <a:endParaRPr lang="es-ES"/>
        </a:p>
      </dgm:t>
    </dgm:pt>
    <dgm:pt modelId="{870DC6E1-4C83-4372-902F-F9820BFE4314}" type="sibTrans" cxnId="{611CA9E3-F7FA-4551-9C06-3F8B599A4020}">
      <dgm:prSet/>
      <dgm:spPr/>
      <dgm:t>
        <a:bodyPr/>
        <a:lstStyle/>
        <a:p>
          <a:endParaRPr lang="es-ES"/>
        </a:p>
      </dgm:t>
    </dgm:pt>
    <dgm:pt modelId="{FBD471E7-6C6F-4294-82DF-E320EEB23BEE}">
      <dgm:prSet phldrT="[Texto]"/>
      <dgm:spPr/>
      <dgm:t>
        <a:bodyPr/>
        <a:lstStyle/>
        <a:p>
          <a:r>
            <a:rPr lang="es-ES" dirty="0"/>
            <a:t>Bootstrap.bundle.js</a:t>
          </a:r>
        </a:p>
      </dgm:t>
    </dgm:pt>
    <dgm:pt modelId="{6BF98B14-5F3A-4169-AB25-BD20E6CE6131}" type="parTrans" cxnId="{2F41991F-4C37-4F78-9793-8DDF4D8989AC}">
      <dgm:prSet/>
      <dgm:spPr/>
      <dgm:t>
        <a:bodyPr/>
        <a:lstStyle/>
        <a:p>
          <a:endParaRPr lang="es-ES"/>
        </a:p>
      </dgm:t>
    </dgm:pt>
    <dgm:pt modelId="{2FA059CC-F1D8-44F0-B3E9-60B11FF2608C}" type="sibTrans" cxnId="{2F41991F-4C37-4F78-9793-8DDF4D8989AC}">
      <dgm:prSet/>
      <dgm:spPr/>
      <dgm:t>
        <a:bodyPr/>
        <a:lstStyle/>
        <a:p>
          <a:endParaRPr lang="es-ES"/>
        </a:p>
      </dgm:t>
    </dgm:pt>
    <dgm:pt modelId="{74B87FB1-6340-4073-8E2E-77FED0B4B298}">
      <dgm:prSet phldrT="[Texto]"/>
      <dgm:spPr/>
      <dgm:t>
        <a:bodyPr/>
        <a:lstStyle/>
        <a:p>
          <a:r>
            <a:rPr lang="es-ES" dirty="0"/>
            <a:t>Controller2.js</a:t>
          </a:r>
        </a:p>
      </dgm:t>
    </dgm:pt>
    <dgm:pt modelId="{DAEB6541-D793-4D82-B234-DC6DED4DF91A}" type="parTrans" cxnId="{2A9702F3-2AE5-4D1E-8B73-D08B6965861F}">
      <dgm:prSet/>
      <dgm:spPr/>
      <dgm:t>
        <a:bodyPr/>
        <a:lstStyle/>
        <a:p>
          <a:endParaRPr lang="es-ES"/>
        </a:p>
      </dgm:t>
    </dgm:pt>
    <dgm:pt modelId="{5B4CBEE2-F4FC-4AFB-A98E-D2ECC568C1FE}" type="sibTrans" cxnId="{2A9702F3-2AE5-4D1E-8B73-D08B6965861F}">
      <dgm:prSet/>
      <dgm:spPr/>
      <dgm:t>
        <a:bodyPr/>
        <a:lstStyle/>
        <a:p>
          <a:endParaRPr lang="es-ES"/>
        </a:p>
      </dgm:t>
    </dgm:pt>
    <dgm:pt modelId="{1FA47E97-C821-4734-A3E7-508A1D1017F8}" type="pres">
      <dgm:prSet presAssocID="{E0D46F55-4EDB-4DCD-B1FC-A55151322CEB}" presName="Name0" presStyleCnt="0">
        <dgm:presLayoutVars>
          <dgm:chMax val="7"/>
          <dgm:chPref val="7"/>
          <dgm:dir/>
        </dgm:presLayoutVars>
      </dgm:prSet>
      <dgm:spPr/>
    </dgm:pt>
    <dgm:pt modelId="{4110512E-F8D7-4749-811F-994373E5DEE5}" type="pres">
      <dgm:prSet presAssocID="{E0D46F55-4EDB-4DCD-B1FC-A55151322CEB}" presName="Name1" presStyleCnt="0"/>
      <dgm:spPr/>
    </dgm:pt>
    <dgm:pt modelId="{F889D9AE-02BE-4589-AF9B-90A959BFD0BB}" type="pres">
      <dgm:prSet presAssocID="{E0D46F55-4EDB-4DCD-B1FC-A55151322CEB}" presName="cycle" presStyleCnt="0"/>
      <dgm:spPr/>
    </dgm:pt>
    <dgm:pt modelId="{709D93B1-57C6-40DE-8181-BF9C6C68BB82}" type="pres">
      <dgm:prSet presAssocID="{E0D46F55-4EDB-4DCD-B1FC-A55151322CEB}" presName="srcNode" presStyleLbl="node1" presStyleIdx="0" presStyleCnt="4"/>
      <dgm:spPr/>
    </dgm:pt>
    <dgm:pt modelId="{A9AB3C37-6412-41E7-905A-56A46103A64C}" type="pres">
      <dgm:prSet presAssocID="{E0D46F55-4EDB-4DCD-B1FC-A55151322CEB}" presName="conn" presStyleLbl="parChTrans1D2" presStyleIdx="0" presStyleCnt="1"/>
      <dgm:spPr/>
    </dgm:pt>
    <dgm:pt modelId="{7EC5A06E-F71B-4E20-AF0B-183BDDA2E64F}" type="pres">
      <dgm:prSet presAssocID="{E0D46F55-4EDB-4DCD-B1FC-A55151322CEB}" presName="extraNode" presStyleLbl="node1" presStyleIdx="0" presStyleCnt="4"/>
      <dgm:spPr/>
    </dgm:pt>
    <dgm:pt modelId="{4D76584C-4CB6-41AF-A5A0-6164EA744B2A}" type="pres">
      <dgm:prSet presAssocID="{E0D46F55-4EDB-4DCD-B1FC-A55151322CEB}" presName="dstNode" presStyleLbl="node1" presStyleIdx="0" presStyleCnt="4"/>
      <dgm:spPr/>
    </dgm:pt>
    <dgm:pt modelId="{1170992D-2770-4068-834E-AF18DDA84544}" type="pres">
      <dgm:prSet presAssocID="{E04E6BDA-BC9A-48E4-8688-4D751B5F174D}" presName="text_1" presStyleLbl="node1" presStyleIdx="0" presStyleCnt="4">
        <dgm:presLayoutVars>
          <dgm:bulletEnabled val="1"/>
        </dgm:presLayoutVars>
      </dgm:prSet>
      <dgm:spPr/>
    </dgm:pt>
    <dgm:pt modelId="{C303D316-04FA-4566-A077-92709FCBEAE7}" type="pres">
      <dgm:prSet presAssocID="{E04E6BDA-BC9A-48E4-8688-4D751B5F174D}" presName="accent_1" presStyleCnt="0"/>
      <dgm:spPr/>
    </dgm:pt>
    <dgm:pt modelId="{B01962D1-BABE-4C84-911A-D46D8655C32C}" type="pres">
      <dgm:prSet presAssocID="{E04E6BDA-BC9A-48E4-8688-4D751B5F174D}" presName="accentRepeatNode" presStyleLbl="solidFgAcc1" presStyleIdx="0" presStyleCnt="4"/>
      <dgm:spPr/>
    </dgm:pt>
    <dgm:pt modelId="{17CAD4D3-4EBB-436C-8876-88840D5809BB}" type="pres">
      <dgm:prSet presAssocID="{51D9DB35-94D9-48FD-942D-2780C2EB5BE4}" presName="text_2" presStyleLbl="node1" presStyleIdx="1" presStyleCnt="4">
        <dgm:presLayoutVars>
          <dgm:bulletEnabled val="1"/>
        </dgm:presLayoutVars>
      </dgm:prSet>
      <dgm:spPr/>
    </dgm:pt>
    <dgm:pt modelId="{2E735755-6E88-4BF5-8709-2BCC7428BE70}" type="pres">
      <dgm:prSet presAssocID="{51D9DB35-94D9-48FD-942D-2780C2EB5BE4}" presName="accent_2" presStyleCnt="0"/>
      <dgm:spPr/>
    </dgm:pt>
    <dgm:pt modelId="{90CA5D8B-522C-4485-9140-BD1DA3D6BC1C}" type="pres">
      <dgm:prSet presAssocID="{51D9DB35-94D9-48FD-942D-2780C2EB5BE4}" presName="accentRepeatNode" presStyleLbl="solidFgAcc1" presStyleIdx="1" presStyleCnt="4"/>
      <dgm:spPr/>
    </dgm:pt>
    <dgm:pt modelId="{13573ACC-14BF-430F-A554-9CAA58CD20EE}" type="pres">
      <dgm:prSet presAssocID="{FBD471E7-6C6F-4294-82DF-E320EEB23BEE}" presName="text_3" presStyleLbl="node1" presStyleIdx="2" presStyleCnt="4">
        <dgm:presLayoutVars>
          <dgm:bulletEnabled val="1"/>
        </dgm:presLayoutVars>
      </dgm:prSet>
      <dgm:spPr/>
    </dgm:pt>
    <dgm:pt modelId="{978DCAE9-4BED-4F65-9ECF-855A71BBDC91}" type="pres">
      <dgm:prSet presAssocID="{FBD471E7-6C6F-4294-82DF-E320EEB23BEE}" presName="accent_3" presStyleCnt="0"/>
      <dgm:spPr/>
    </dgm:pt>
    <dgm:pt modelId="{F8F6171A-71AD-47CC-8544-C082ED655069}" type="pres">
      <dgm:prSet presAssocID="{FBD471E7-6C6F-4294-82DF-E320EEB23BEE}" presName="accentRepeatNode" presStyleLbl="solidFgAcc1" presStyleIdx="2" presStyleCnt="4"/>
      <dgm:spPr/>
    </dgm:pt>
    <dgm:pt modelId="{B4787977-3D79-47A5-AB2B-0DFC6529FC92}" type="pres">
      <dgm:prSet presAssocID="{74B87FB1-6340-4073-8E2E-77FED0B4B298}" presName="text_4" presStyleLbl="node1" presStyleIdx="3" presStyleCnt="4">
        <dgm:presLayoutVars>
          <dgm:bulletEnabled val="1"/>
        </dgm:presLayoutVars>
      </dgm:prSet>
      <dgm:spPr/>
    </dgm:pt>
    <dgm:pt modelId="{766F1FFF-816F-469A-B189-718B0598F82B}" type="pres">
      <dgm:prSet presAssocID="{74B87FB1-6340-4073-8E2E-77FED0B4B298}" presName="accent_4" presStyleCnt="0"/>
      <dgm:spPr/>
    </dgm:pt>
    <dgm:pt modelId="{B8BDE6AB-A41E-4F01-BFF0-B86416953CA8}" type="pres">
      <dgm:prSet presAssocID="{74B87FB1-6340-4073-8E2E-77FED0B4B298}" presName="accentRepeatNode" presStyleLbl="solidFgAcc1" presStyleIdx="3" presStyleCnt="4"/>
      <dgm:spPr/>
    </dgm:pt>
  </dgm:ptLst>
  <dgm:cxnLst>
    <dgm:cxn modelId="{64F57101-4FA4-40DF-A819-605AAFDE06B5}" type="presOf" srcId="{FBD471E7-6C6F-4294-82DF-E320EEB23BEE}" destId="{13573ACC-14BF-430F-A554-9CAA58CD20EE}" srcOrd="0" destOrd="0" presId="urn:microsoft.com/office/officeart/2008/layout/VerticalCurvedList"/>
    <dgm:cxn modelId="{5C862F0F-0676-4297-89FA-7A9F968B7B0D}" type="presOf" srcId="{E04E6BDA-BC9A-48E4-8688-4D751B5F174D}" destId="{1170992D-2770-4068-834E-AF18DDA84544}" srcOrd="0" destOrd="0" presId="urn:microsoft.com/office/officeart/2008/layout/VerticalCurvedList"/>
    <dgm:cxn modelId="{2F41991F-4C37-4F78-9793-8DDF4D8989AC}" srcId="{E0D46F55-4EDB-4DCD-B1FC-A55151322CEB}" destId="{FBD471E7-6C6F-4294-82DF-E320EEB23BEE}" srcOrd="2" destOrd="0" parTransId="{6BF98B14-5F3A-4169-AB25-BD20E6CE6131}" sibTransId="{2FA059CC-F1D8-44F0-B3E9-60B11FF2608C}"/>
    <dgm:cxn modelId="{69BBB420-55D2-4B68-A930-417681B99836}" srcId="{E0D46F55-4EDB-4DCD-B1FC-A55151322CEB}" destId="{E04E6BDA-BC9A-48E4-8688-4D751B5F174D}" srcOrd="0" destOrd="0" parTransId="{662DF754-E81C-4155-8496-D862571600E4}" sibTransId="{A48A953B-CC87-4E18-A6CF-F8BAD66F1FB6}"/>
    <dgm:cxn modelId="{7A6D2746-750C-40B1-BE97-EFB7C0FEBC04}" type="presOf" srcId="{74B87FB1-6340-4073-8E2E-77FED0B4B298}" destId="{B4787977-3D79-47A5-AB2B-0DFC6529FC92}" srcOrd="0" destOrd="0" presId="urn:microsoft.com/office/officeart/2008/layout/VerticalCurvedList"/>
    <dgm:cxn modelId="{3C861B5A-D982-4F91-8A0F-D460F527C3F8}" type="presOf" srcId="{E0D46F55-4EDB-4DCD-B1FC-A55151322CEB}" destId="{1FA47E97-C821-4734-A3E7-508A1D1017F8}" srcOrd="0" destOrd="0" presId="urn:microsoft.com/office/officeart/2008/layout/VerticalCurvedList"/>
    <dgm:cxn modelId="{82921B92-DA4B-4295-B318-558027C845CF}" type="presOf" srcId="{A48A953B-CC87-4E18-A6CF-F8BAD66F1FB6}" destId="{A9AB3C37-6412-41E7-905A-56A46103A64C}" srcOrd="0" destOrd="0" presId="urn:microsoft.com/office/officeart/2008/layout/VerticalCurvedList"/>
    <dgm:cxn modelId="{1835EB99-2FD8-40DA-BC5E-4CEC62B8BB1B}" type="presOf" srcId="{51D9DB35-94D9-48FD-942D-2780C2EB5BE4}" destId="{17CAD4D3-4EBB-436C-8876-88840D5809BB}" srcOrd="0" destOrd="0" presId="urn:microsoft.com/office/officeart/2008/layout/VerticalCurvedList"/>
    <dgm:cxn modelId="{611CA9E3-F7FA-4551-9C06-3F8B599A4020}" srcId="{E0D46F55-4EDB-4DCD-B1FC-A55151322CEB}" destId="{51D9DB35-94D9-48FD-942D-2780C2EB5BE4}" srcOrd="1" destOrd="0" parTransId="{3D263E6E-5722-4BF4-8CD2-823FB215CEEB}" sibTransId="{870DC6E1-4C83-4372-902F-F9820BFE4314}"/>
    <dgm:cxn modelId="{2A9702F3-2AE5-4D1E-8B73-D08B6965861F}" srcId="{E0D46F55-4EDB-4DCD-B1FC-A55151322CEB}" destId="{74B87FB1-6340-4073-8E2E-77FED0B4B298}" srcOrd="3" destOrd="0" parTransId="{DAEB6541-D793-4D82-B234-DC6DED4DF91A}" sibTransId="{5B4CBEE2-F4FC-4AFB-A98E-D2ECC568C1FE}"/>
    <dgm:cxn modelId="{0F249CD4-D5B7-4BB1-B95F-11E90662CFD4}" type="presParOf" srcId="{1FA47E97-C821-4734-A3E7-508A1D1017F8}" destId="{4110512E-F8D7-4749-811F-994373E5DEE5}" srcOrd="0" destOrd="0" presId="urn:microsoft.com/office/officeart/2008/layout/VerticalCurvedList"/>
    <dgm:cxn modelId="{6428BEA7-B641-4BFD-81E6-1508362DEADD}" type="presParOf" srcId="{4110512E-F8D7-4749-811F-994373E5DEE5}" destId="{F889D9AE-02BE-4589-AF9B-90A959BFD0BB}" srcOrd="0" destOrd="0" presId="urn:microsoft.com/office/officeart/2008/layout/VerticalCurvedList"/>
    <dgm:cxn modelId="{BF79FFCA-47AB-4077-8C99-94D80A713A73}" type="presParOf" srcId="{F889D9AE-02BE-4589-AF9B-90A959BFD0BB}" destId="{709D93B1-57C6-40DE-8181-BF9C6C68BB82}" srcOrd="0" destOrd="0" presId="urn:microsoft.com/office/officeart/2008/layout/VerticalCurvedList"/>
    <dgm:cxn modelId="{8F545696-1904-472C-B5A4-9C202ABDF265}" type="presParOf" srcId="{F889D9AE-02BE-4589-AF9B-90A959BFD0BB}" destId="{A9AB3C37-6412-41E7-905A-56A46103A64C}" srcOrd="1" destOrd="0" presId="urn:microsoft.com/office/officeart/2008/layout/VerticalCurvedList"/>
    <dgm:cxn modelId="{5152BDE6-49A6-4173-A770-479C3481B021}" type="presParOf" srcId="{F889D9AE-02BE-4589-AF9B-90A959BFD0BB}" destId="{7EC5A06E-F71B-4E20-AF0B-183BDDA2E64F}" srcOrd="2" destOrd="0" presId="urn:microsoft.com/office/officeart/2008/layout/VerticalCurvedList"/>
    <dgm:cxn modelId="{2A27537C-EA51-459D-875C-0F3130FB6FE4}" type="presParOf" srcId="{F889D9AE-02BE-4589-AF9B-90A959BFD0BB}" destId="{4D76584C-4CB6-41AF-A5A0-6164EA744B2A}" srcOrd="3" destOrd="0" presId="urn:microsoft.com/office/officeart/2008/layout/VerticalCurvedList"/>
    <dgm:cxn modelId="{8CBFB5FE-12A0-4BD5-9C5A-D7296AB088AD}" type="presParOf" srcId="{4110512E-F8D7-4749-811F-994373E5DEE5}" destId="{1170992D-2770-4068-834E-AF18DDA84544}" srcOrd="1" destOrd="0" presId="urn:microsoft.com/office/officeart/2008/layout/VerticalCurvedList"/>
    <dgm:cxn modelId="{D41F8A7B-7E59-4897-8B0B-76C7165109E2}" type="presParOf" srcId="{4110512E-F8D7-4749-811F-994373E5DEE5}" destId="{C303D316-04FA-4566-A077-92709FCBEAE7}" srcOrd="2" destOrd="0" presId="urn:microsoft.com/office/officeart/2008/layout/VerticalCurvedList"/>
    <dgm:cxn modelId="{626FC2BD-6D43-4921-950C-4DEBCC0608A4}" type="presParOf" srcId="{C303D316-04FA-4566-A077-92709FCBEAE7}" destId="{B01962D1-BABE-4C84-911A-D46D8655C32C}" srcOrd="0" destOrd="0" presId="urn:microsoft.com/office/officeart/2008/layout/VerticalCurvedList"/>
    <dgm:cxn modelId="{EB1573C2-2FBB-47F7-BA15-10181D5BA3DC}" type="presParOf" srcId="{4110512E-F8D7-4749-811F-994373E5DEE5}" destId="{17CAD4D3-4EBB-436C-8876-88840D5809BB}" srcOrd="3" destOrd="0" presId="urn:microsoft.com/office/officeart/2008/layout/VerticalCurvedList"/>
    <dgm:cxn modelId="{F7DCDC3C-2FA4-4737-96E7-99AC26627CF6}" type="presParOf" srcId="{4110512E-F8D7-4749-811F-994373E5DEE5}" destId="{2E735755-6E88-4BF5-8709-2BCC7428BE70}" srcOrd="4" destOrd="0" presId="urn:microsoft.com/office/officeart/2008/layout/VerticalCurvedList"/>
    <dgm:cxn modelId="{C4561960-7661-4EFF-92C8-A13D116C2A79}" type="presParOf" srcId="{2E735755-6E88-4BF5-8709-2BCC7428BE70}" destId="{90CA5D8B-522C-4485-9140-BD1DA3D6BC1C}" srcOrd="0" destOrd="0" presId="urn:microsoft.com/office/officeart/2008/layout/VerticalCurvedList"/>
    <dgm:cxn modelId="{3AA45092-78AE-437B-9A37-B99427E600C8}" type="presParOf" srcId="{4110512E-F8D7-4749-811F-994373E5DEE5}" destId="{13573ACC-14BF-430F-A554-9CAA58CD20EE}" srcOrd="5" destOrd="0" presId="urn:microsoft.com/office/officeart/2008/layout/VerticalCurvedList"/>
    <dgm:cxn modelId="{2214AD55-3D61-48AC-AB5B-8351893D42F5}" type="presParOf" srcId="{4110512E-F8D7-4749-811F-994373E5DEE5}" destId="{978DCAE9-4BED-4F65-9ECF-855A71BBDC91}" srcOrd="6" destOrd="0" presId="urn:microsoft.com/office/officeart/2008/layout/VerticalCurvedList"/>
    <dgm:cxn modelId="{85B9DD81-F16D-4A31-9A67-3D682DB18F07}" type="presParOf" srcId="{978DCAE9-4BED-4F65-9ECF-855A71BBDC91}" destId="{F8F6171A-71AD-47CC-8544-C082ED655069}" srcOrd="0" destOrd="0" presId="urn:microsoft.com/office/officeart/2008/layout/VerticalCurvedList"/>
    <dgm:cxn modelId="{0912A3E7-CB77-4A28-B304-C09683EFE929}" type="presParOf" srcId="{4110512E-F8D7-4749-811F-994373E5DEE5}" destId="{B4787977-3D79-47A5-AB2B-0DFC6529FC92}" srcOrd="7" destOrd="0" presId="urn:microsoft.com/office/officeart/2008/layout/VerticalCurvedList"/>
    <dgm:cxn modelId="{689F54CE-C25A-4C33-B1D4-379BE214A921}" type="presParOf" srcId="{4110512E-F8D7-4749-811F-994373E5DEE5}" destId="{766F1FFF-816F-469A-B189-718B0598F82B}" srcOrd="8" destOrd="0" presId="urn:microsoft.com/office/officeart/2008/layout/VerticalCurvedList"/>
    <dgm:cxn modelId="{35D3F325-F1CA-4773-940E-D867B26FDA01}" type="presParOf" srcId="{766F1FFF-816F-469A-B189-718B0598F82B}" destId="{B8BDE6AB-A41E-4F01-BFF0-B86416953C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5823AC-4510-4D83-BB61-35982C7D14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A75D73F-1B1D-49AE-897A-93AECC8AD8FF}">
      <dgm:prSet phldrT="[Texto]"/>
      <dgm:spPr>
        <a:effectLst/>
      </dgm:spPr>
      <dgm:t>
        <a:bodyPr/>
        <a:lstStyle/>
        <a:p>
          <a:r>
            <a:rPr lang="es-ES" dirty="0">
              <a:effectLst/>
            </a:rPr>
            <a:t>Código HTML y PHP</a:t>
          </a:r>
        </a:p>
      </dgm:t>
    </dgm:pt>
    <dgm:pt modelId="{7F14D89E-3409-4FEB-8A58-EB9EAF5BBB0E}" type="parTrans" cxnId="{C9B2A7C3-D1E8-48B7-9495-B48A2B853D0A}">
      <dgm:prSet/>
      <dgm:spPr/>
      <dgm:t>
        <a:bodyPr/>
        <a:lstStyle/>
        <a:p>
          <a:endParaRPr lang="es-ES"/>
        </a:p>
      </dgm:t>
    </dgm:pt>
    <dgm:pt modelId="{498E0376-E67D-4317-A0D5-3D957E805FB8}" type="sibTrans" cxnId="{C9B2A7C3-D1E8-48B7-9495-B48A2B853D0A}">
      <dgm:prSet/>
      <dgm:spPr/>
      <dgm:t>
        <a:bodyPr/>
        <a:lstStyle/>
        <a:p>
          <a:endParaRPr lang="es-ES"/>
        </a:p>
      </dgm:t>
    </dgm:pt>
    <dgm:pt modelId="{103523F6-2DFF-4053-AFF5-F5EAED9D74E7}">
      <dgm:prSet phldrT="[Texto]"/>
      <dgm:spPr>
        <a:effectLst/>
      </dgm:spPr>
      <dgm:t>
        <a:bodyPr/>
        <a:lstStyle/>
        <a:p>
          <a:r>
            <a:rPr lang="es-ES" dirty="0"/>
            <a:t>Código JS</a:t>
          </a:r>
        </a:p>
      </dgm:t>
    </dgm:pt>
    <dgm:pt modelId="{44C3BFA9-7E41-4E3E-BC9D-30997F88BE5F}" type="parTrans" cxnId="{CD05D55D-B67C-4218-88B1-1E9690A18263}">
      <dgm:prSet/>
      <dgm:spPr/>
      <dgm:t>
        <a:bodyPr/>
        <a:lstStyle/>
        <a:p>
          <a:endParaRPr lang="es-ES"/>
        </a:p>
      </dgm:t>
    </dgm:pt>
    <dgm:pt modelId="{9E13C4EA-2F7B-4FBC-88FE-3CF37C39B389}" type="sibTrans" cxnId="{CD05D55D-B67C-4218-88B1-1E9690A18263}">
      <dgm:prSet/>
      <dgm:spPr/>
      <dgm:t>
        <a:bodyPr/>
        <a:lstStyle/>
        <a:p>
          <a:endParaRPr lang="es-ES"/>
        </a:p>
      </dgm:t>
    </dgm:pt>
    <dgm:pt modelId="{8A33B37A-60BB-49A4-A054-B81311BC3E4C}">
      <dgm:prSet phldrT="[Texto]"/>
      <dgm:spPr>
        <a:effectLst>
          <a:glow rad="228600">
            <a:schemeClr val="accent2">
              <a:satMod val="175000"/>
            </a:schemeClr>
          </a:glow>
        </a:effectLst>
      </dgm:spPr>
      <dgm:t>
        <a:bodyPr/>
        <a:lstStyle/>
        <a:p>
          <a:r>
            <a:rPr lang="es-ES" dirty="0"/>
            <a:t>Código CSS</a:t>
          </a:r>
        </a:p>
      </dgm:t>
    </dgm:pt>
    <dgm:pt modelId="{AC18922E-1DDB-4DA8-B455-B3B3A253183C}" type="parTrans" cxnId="{94566AD2-77F9-448B-B1FF-0A6432EE8F95}">
      <dgm:prSet/>
      <dgm:spPr/>
      <dgm:t>
        <a:bodyPr/>
        <a:lstStyle/>
        <a:p>
          <a:endParaRPr lang="es-ES"/>
        </a:p>
      </dgm:t>
    </dgm:pt>
    <dgm:pt modelId="{8C3E6CF5-155D-4436-B786-DC1CA7750049}" type="sibTrans" cxnId="{94566AD2-77F9-448B-B1FF-0A6432EE8F95}">
      <dgm:prSet/>
      <dgm:spPr/>
      <dgm:t>
        <a:bodyPr/>
        <a:lstStyle/>
        <a:p>
          <a:endParaRPr lang="es-ES"/>
        </a:p>
      </dgm:t>
    </dgm:pt>
    <dgm:pt modelId="{020CDC66-AAE7-4B7D-8328-B357549418BE}" type="pres">
      <dgm:prSet presAssocID="{1E5823AC-4510-4D83-BB61-35982C7D147D}" presName="Name0" presStyleCnt="0">
        <dgm:presLayoutVars>
          <dgm:dir/>
          <dgm:animLvl val="lvl"/>
          <dgm:resizeHandles val="exact"/>
        </dgm:presLayoutVars>
      </dgm:prSet>
      <dgm:spPr/>
    </dgm:pt>
    <dgm:pt modelId="{3616D5C2-EE69-4F77-ADCE-F22EDD401F4C}" type="pres">
      <dgm:prSet presAssocID="{5A75D73F-1B1D-49AE-897A-93AECC8AD8F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A991218-3062-4503-925D-78D0925E11E3}" type="pres">
      <dgm:prSet presAssocID="{498E0376-E67D-4317-A0D5-3D957E805FB8}" presName="parTxOnlySpace" presStyleCnt="0"/>
      <dgm:spPr/>
    </dgm:pt>
    <dgm:pt modelId="{3F15912E-1EE6-4F4F-8441-8CEA003E28B6}" type="pres">
      <dgm:prSet presAssocID="{103523F6-2DFF-4053-AFF5-F5EAED9D74E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44EE3C-9C38-422F-8FE6-9D657ABB9770}" type="pres">
      <dgm:prSet presAssocID="{9E13C4EA-2F7B-4FBC-88FE-3CF37C39B389}" presName="parTxOnlySpace" presStyleCnt="0"/>
      <dgm:spPr/>
    </dgm:pt>
    <dgm:pt modelId="{2D057F06-7167-47B0-8246-438525AFB774}" type="pres">
      <dgm:prSet presAssocID="{8A33B37A-60BB-49A4-A054-B81311BC3E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E22B15D-BC75-45E9-B622-D5261C43E9BE}" type="presOf" srcId="{1E5823AC-4510-4D83-BB61-35982C7D147D}" destId="{020CDC66-AAE7-4B7D-8328-B357549418BE}" srcOrd="0" destOrd="0" presId="urn:microsoft.com/office/officeart/2005/8/layout/chevron1"/>
    <dgm:cxn modelId="{CD05D55D-B67C-4218-88B1-1E9690A18263}" srcId="{1E5823AC-4510-4D83-BB61-35982C7D147D}" destId="{103523F6-2DFF-4053-AFF5-F5EAED9D74E7}" srcOrd="1" destOrd="0" parTransId="{44C3BFA9-7E41-4E3E-BC9D-30997F88BE5F}" sibTransId="{9E13C4EA-2F7B-4FBC-88FE-3CF37C39B389}"/>
    <dgm:cxn modelId="{5C67FE45-4D5D-44EE-BB11-0AB1C3400655}" type="presOf" srcId="{8A33B37A-60BB-49A4-A054-B81311BC3E4C}" destId="{2D057F06-7167-47B0-8246-438525AFB774}" srcOrd="0" destOrd="0" presId="urn:microsoft.com/office/officeart/2005/8/layout/chevron1"/>
    <dgm:cxn modelId="{E3528CBA-61B7-418F-A5A3-A832C78F5C80}" type="presOf" srcId="{5A75D73F-1B1D-49AE-897A-93AECC8AD8FF}" destId="{3616D5C2-EE69-4F77-ADCE-F22EDD401F4C}" srcOrd="0" destOrd="0" presId="urn:microsoft.com/office/officeart/2005/8/layout/chevron1"/>
    <dgm:cxn modelId="{C9B2A7C3-D1E8-48B7-9495-B48A2B853D0A}" srcId="{1E5823AC-4510-4D83-BB61-35982C7D147D}" destId="{5A75D73F-1B1D-49AE-897A-93AECC8AD8FF}" srcOrd="0" destOrd="0" parTransId="{7F14D89E-3409-4FEB-8A58-EB9EAF5BBB0E}" sibTransId="{498E0376-E67D-4317-A0D5-3D957E805FB8}"/>
    <dgm:cxn modelId="{94566AD2-77F9-448B-B1FF-0A6432EE8F95}" srcId="{1E5823AC-4510-4D83-BB61-35982C7D147D}" destId="{8A33B37A-60BB-49A4-A054-B81311BC3E4C}" srcOrd="2" destOrd="0" parTransId="{AC18922E-1DDB-4DA8-B455-B3B3A253183C}" sibTransId="{8C3E6CF5-155D-4436-B786-DC1CA7750049}"/>
    <dgm:cxn modelId="{D3813AED-EDCB-431D-B7EC-A83DA02F41D7}" type="presOf" srcId="{103523F6-2DFF-4053-AFF5-F5EAED9D74E7}" destId="{3F15912E-1EE6-4F4F-8441-8CEA003E28B6}" srcOrd="0" destOrd="0" presId="urn:microsoft.com/office/officeart/2005/8/layout/chevron1"/>
    <dgm:cxn modelId="{8C32D2A0-495B-498F-8694-2F20E57D4E08}" type="presParOf" srcId="{020CDC66-AAE7-4B7D-8328-B357549418BE}" destId="{3616D5C2-EE69-4F77-ADCE-F22EDD401F4C}" srcOrd="0" destOrd="0" presId="urn:microsoft.com/office/officeart/2005/8/layout/chevron1"/>
    <dgm:cxn modelId="{DA4113BD-B56C-4C7C-AE0B-044E9E3AC1C3}" type="presParOf" srcId="{020CDC66-AAE7-4B7D-8328-B357549418BE}" destId="{AA991218-3062-4503-925D-78D0925E11E3}" srcOrd="1" destOrd="0" presId="urn:microsoft.com/office/officeart/2005/8/layout/chevron1"/>
    <dgm:cxn modelId="{CF6E5934-D5EC-4EAA-81FB-A617060D3579}" type="presParOf" srcId="{020CDC66-AAE7-4B7D-8328-B357549418BE}" destId="{3F15912E-1EE6-4F4F-8441-8CEA003E28B6}" srcOrd="2" destOrd="0" presId="urn:microsoft.com/office/officeart/2005/8/layout/chevron1"/>
    <dgm:cxn modelId="{37DAA52C-982C-4E6D-8D9B-47A4F0A8F9EB}" type="presParOf" srcId="{020CDC66-AAE7-4B7D-8328-B357549418BE}" destId="{1744EE3C-9C38-422F-8FE6-9D657ABB9770}" srcOrd="3" destOrd="0" presId="urn:microsoft.com/office/officeart/2005/8/layout/chevron1"/>
    <dgm:cxn modelId="{AB65BEC9-4E2F-4582-AE0E-429A8C54AEA7}" type="presParOf" srcId="{020CDC66-AAE7-4B7D-8328-B357549418BE}" destId="{2D057F06-7167-47B0-8246-438525AFB7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D46F55-4EDB-4DCD-B1FC-A55151322CE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04E6BDA-BC9A-48E4-8688-4D751B5F174D}">
      <dgm:prSet phldrT="[Texto]"/>
      <dgm:spPr/>
      <dgm:t>
        <a:bodyPr/>
        <a:lstStyle/>
        <a:p>
          <a:r>
            <a:rPr lang="es-ES" dirty="0"/>
            <a:t>All.css</a:t>
          </a:r>
        </a:p>
      </dgm:t>
    </dgm:pt>
    <dgm:pt modelId="{662DF754-E81C-4155-8496-D862571600E4}" type="parTrans" cxnId="{69BBB420-55D2-4B68-A930-417681B99836}">
      <dgm:prSet/>
      <dgm:spPr/>
      <dgm:t>
        <a:bodyPr/>
        <a:lstStyle/>
        <a:p>
          <a:endParaRPr lang="es-ES"/>
        </a:p>
      </dgm:t>
    </dgm:pt>
    <dgm:pt modelId="{A48A953B-CC87-4E18-A6CF-F8BAD66F1FB6}" type="sibTrans" cxnId="{69BBB420-55D2-4B68-A930-417681B99836}">
      <dgm:prSet/>
      <dgm:spPr/>
      <dgm:t>
        <a:bodyPr/>
        <a:lstStyle/>
        <a:p>
          <a:endParaRPr lang="es-ES"/>
        </a:p>
      </dgm:t>
    </dgm:pt>
    <dgm:pt modelId="{51D9DB35-94D9-48FD-942D-2780C2EB5BE4}">
      <dgm:prSet phldrT="[Texto]"/>
      <dgm:spPr/>
      <dgm:t>
        <a:bodyPr/>
        <a:lstStyle/>
        <a:p>
          <a:r>
            <a:rPr lang="es-ES" dirty="0"/>
            <a:t>Bootstrap.css</a:t>
          </a:r>
        </a:p>
      </dgm:t>
    </dgm:pt>
    <dgm:pt modelId="{3D263E6E-5722-4BF4-8CD2-823FB215CEEB}" type="parTrans" cxnId="{611CA9E3-F7FA-4551-9C06-3F8B599A4020}">
      <dgm:prSet/>
      <dgm:spPr/>
      <dgm:t>
        <a:bodyPr/>
        <a:lstStyle/>
        <a:p>
          <a:endParaRPr lang="es-ES"/>
        </a:p>
      </dgm:t>
    </dgm:pt>
    <dgm:pt modelId="{870DC6E1-4C83-4372-902F-F9820BFE4314}" type="sibTrans" cxnId="{611CA9E3-F7FA-4551-9C06-3F8B599A4020}">
      <dgm:prSet/>
      <dgm:spPr/>
      <dgm:t>
        <a:bodyPr/>
        <a:lstStyle/>
        <a:p>
          <a:endParaRPr lang="es-ES"/>
        </a:p>
      </dgm:t>
    </dgm:pt>
    <dgm:pt modelId="{FBD471E7-6C6F-4294-82DF-E320EEB23BEE}">
      <dgm:prSet phldrT="[Texto]"/>
      <dgm:spPr/>
      <dgm:t>
        <a:bodyPr/>
        <a:lstStyle/>
        <a:p>
          <a:r>
            <a:rPr lang="es-ES" err="1"/>
            <a:t>Custom</a:t>
          </a:r>
          <a:r>
            <a:rPr lang="es-ES"/>
            <a:t>.css</a:t>
          </a:r>
          <a:endParaRPr lang="es-ES" dirty="0"/>
        </a:p>
      </dgm:t>
    </dgm:pt>
    <dgm:pt modelId="{6BF98B14-5F3A-4169-AB25-BD20E6CE6131}" type="parTrans" cxnId="{2F41991F-4C37-4F78-9793-8DDF4D8989AC}">
      <dgm:prSet/>
      <dgm:spPr/>
      <dgm:t>
        <a:bodyPr/>
        <a:lstStyle/>
        <a:p>
          <a:endParaRPr lang="es-ES"/>
        </a:p>
      </dgm:t>
    </dgm:pt>
    <dgm:pt modelId="{2FA059CC-F1D8-44F0-B3E9-60B11FF2608C}" type="sibTrans" cxnId="{2F41991F-4C37-4F78-9793-8DDF4D8989AC}">
      <dgm:prSet/>
      <dgm:spPr/>
      <dgm:t>
        <a:bodyPr/>
        <a:lstStyle/>
        <a:p>
          <a:endParaRPr lang="es-ES"/>
        </a:p>
      </dgm:t>
    </dgm:pt>
    <dgm:pt modelId="{1FA47E97-C821-4734-A3E7-508A1D1017F8}" type="pres">
      <dgm:prSet presAssocID="{E0D46F55-4EDB-4DCD-B1FC-A55151322CEB}" presName="Name0" presStyleCnt="0">
        <dgm:presLayoutVars>
          <dgm:chMax val="7"/>
          <dgm:chPref val="7"/>
          <dgm:dir/>
        </dgm:presLayoutVars>
      </dgm:prSet>
      <dgm:spPr/>
    </dgm:pt>
    <dgm:pt modelId="{4110512E-F8D7-4749-811F-994373E5DEE5}" type="pres">
      <dgm:prSet presAssocID="{E0D46F55-4EDB-4DCD-B1FC-A55151322CEB}" presName="Name1" presStyleCnt="0"/>
      <dgm:spPr/>
    </dgm:pt>
    <dgm:pt modelId="{F889D9AE-02BE-4589-AF9B-90A959BFD0BB}" type="pres">
      <dgm:prSet presAssocID="{E0D46F55-4EDB-4DCD-B1FC-A55151322CEB}" presName="cycle" presStyleCnt="0"/>
      <dgm:spPr/>
    </dgm:pt>
    <dgm:pt modelId="{709D93B1-57C6-40DE-8181-BF9C6C68BB82}" type="pres">
      <dgm:prSet presAssocID="{E0D46F55-4EDB-4DCD-B1FC-A55151322CEB}" presName="srcNode" presStyleLbl="node1" presStyleIdx="0" presStyleCnt="3"/>
      <dgm:spPr/>
    </dgm:pt>
    <dgm:pt modelId="{A9AB3C37-6412-41E7-905A-56A46103A64C}" type="pres">
      <dgm:prSet presAssocID="{E0D46F55-4EDB-4DCD-B1FC-A55151322CEB}" presName="conn" presStyleLbl="parChTrans1D2" presStyleIdx="0" presStyleCnt="1"/>
      <dgm:spPr/>
    </dgm:pt>
    <dgm:pt modelId="{7EC5A06E-F71B-4E20-AF0B-183BDDA2E64F}" type="pres">
      <dgm:prSet presAssocID="{E0D46F55-4EDB-4DCD-B1FC-A55151322CEB}" presName="extraNode" presStyleLbl="node1" presStyleIdx="0" presStyleCnt="3"/>
      <dgm:spPr/>
    </dgm:pt>
    <dgm:pt modelId="{4D76584C-4CB6-41AF-A5A0-6164EA744B2A}" type="pres">
      <dgm:prSet presAssocID="{E0D46F55-4EDB-4DCD-B1FC-A55151322CEB}" presName="dstNode" presStyleLbl="node1" presStyleIdx="0" presStyleCnt="3"/>
      <dgm:spPr/>
    </dgm:pt>
    <dgm:pt modelId="{1170992D-2770-4068-834E-AF18DDA84544}" type="pres">
      <dgm:prSet presAssocID="{E04E6BDA-BC9A-48E4-8688-4D751B5F174D}" presName="text_1" presStyleLbl="node1" presStyleIdx="0" presStyleCnt="3">
        <dgm:presLayoutVars>
          <dgm:bulletEnabled val="1"/>
        </dgm:presLayoutVars>
      </dgm:prSet>
      <dgm:spPr/>
    </dgm:pt>
    <dgm:pt modelId="{C303D316-04FA-4566-A077-92709FCBEAE7}" type="pres">
      <dgm:prSet presAssocID="{E04E6BDA-BC9A-48E4-8688-4D751B5F174D}" presName="accent_1" presStyleCnt="0"/>
      <dgm:spPr/>
    </dgm:pt>
    <dgm:pt modelId="{B01962D1-BABE-4C84-911A-D46D8655C32C}" type="pres">
      <dgm:prSet presAssocID="{E04E6BDA-BC9A-48E4-8688-4D751B5F174D}" presName="accentRepeatNode" presStyleLbl="solidFgAcc1" presStyleIdx="0" presStyleCnt="3"/>
      <dgm:spPr/>
    </dgm:pt>
    <dgm:pt modelId="{17CAD4D3-4EBB-436C-8876-88840D5809BB}" type="pres">
      <dgm:prSet presAssocID="{51D9DB35-94D9-48FD-942D-2780C2EB5BE4}" presName="text_2" presStyleLbl="node1" presStyleIdx="1" presStyleCnt="3">
        <dgm:presLayoutVars>
          <dgm:bulletEnabled val="1"/>
        </dgm:presLayoutVars>
      </dgm:prSet>
      <dgm:spPr/>
    </dgm:pt>
    <dgm:pt modelId="{2E735755-6E88-4BF5-8709-2BCC7428BE70}" type="pres">
      <dgm:prSet presAssocID="{51D9DB35-94D9-48FD-942D-2780C2EB5BE4}" presName="accent_2" presStyleCnt="0"/>
      <dgm:spPr/>
    </dgm:pt>
    <dgm:pt modelId="{90CA5D8B-522C-4485-9140-BD1DA3D6BC1C}" type="pres">
      <dgm:prSet presAssocID="{51D9DB35-94D9-48FD-942D-2780C2EB5BE4}" presName="accentRepeatNode" presStyleLbl="solidFgAcc1" presStyleIdx="1" presStyleCnt="3"/>
      <dgm:spPr/>
    </dgm:pt>
    <dgm:pt modelId="{13573ACC-14BF-430F-A554-9CAA58CD20EE}" type="pres">
      <dgm:prSet presAssocID="{FBD471E7-6C6F-4294-82DF-E320EEB23BEE}" presName="text_3" presStyleLbl="node1" presStyleIdx="2" presStyleCnt="3">
        <dgm:presLayoutVars>
          <dgm:bulletEnabled val="1"/>
        </dgm:presLayoutVars>
      </dgm:prSet>
      <dgm:spPr/>
    </dgm:pt>
    <dgm:pt modelId="{978DCAE9-4BED-4F65-9ECF-855A71BBDC91}" type="pres">
      <dgm:prSet presAssocID="{FBD471E7-6C6F-4294-82DF-E320EEB23BEE}" presName="accent_3" presStyleCnt="0"/>
      <dgm:spPr/>
    </dgm:pt>
    <dgm:pt modelId="{F8F6171A-71AD-47CC-8544-C082ED655069}" type="pres">
      <dgm:prSet presAssocID="{FBD471E7-6C6F-4294-82DF-E320EEB23BEE}" presName="accentRepeatNode" presStyleLbl="solidFgAcc1" presStyleIdx="2" presStyleCnt="3"/>
      <dgm:spPr/>
    </dgm:pt>
  </dgm:ptLst>
  <dgm:cxnLst>
    <dgm:cxn modelId="{64F57101-4FA4-40DF-A819-605AAFDE06B5}" type="presOf" srcId="{FBD471E7-6C6F-4294-82DF-E320EEB23BEE}" destId="{13573ACC-14BF-430F-A554-9CAA58CD20EE}" srcOrd="0" destOrd="0" presId="urn:microsoft.com/office/officeart/2008/layout/VerticalCurvedList"/>
    <dgm:cxn modelId="{5C862F0F-0676-4297-89FA-7A9F968B7B0D}" type="presOf" srcId="{E04E6BDA-BC9A-48E4-8688-4D751B5F174D}" destId="{1170992D-2770-4068-834E-AF18DDA84544}" srcOrd="0" destOrd="0" presId="urn:microsoft.com/office/officeart/2008/layout/VerticalCurvedList"/>
    <dgm:cxn modelId="{2F41991F-4C37-4F78-9793-8DDF4D8989AC}" srcId="{E0D46F55-4EDB-4DCD-B1FC-A55151322CEB}" destId="{FBD471E7-6C6F-4294-82DF-E320EEB23BEE}" srcOrd="2" destOrd="0" parTransId="{6BF98B14-5F3A-4169-AB25-BD20E6CE6131}" sibTransId="{2FA059CC-F1D8-44F0-B3E9-60B11FF2608C}"/>
    <dgm:cxn modelId="{69BBB420-55D2-4B68-A930-417681B99836}" srcId="{E0D46F55-4EDB-4DCD-B1FC-A55151322CEB}" destId="{E04E6BDA-BC9A-48E4-8688-4D751B5F174D}" srcOrd="0" destOrd="0" parTransId="{662DF754-E81C-4155-8496-D862571600E4}" sibTransId="{A48A953B-CC87-4E18-A6CF-F8BAD66F1FB6}"/>
    <dgm:cxn modelId="{3C861B5A-D982-4F91-8A0F-D460F527C3F8}" type="presOf" srcId="{E0D46F55-4EDB-4DCD-B1FC-A55151322CEB}" destId="{1FA47E97-C821-4734-A3E7-508A1D1017F8}" srcOrd="0" destOrd="0" presId="urn:microsoft.com/office/officeart/2008/layout/VerticalCurvedList"/>
    <dgm:cxn modelId="{82921B92-DA4B-4295-B318-558027C845CF}" type="presOf" srcId="{A48A953B-CC87-4E18-A6CF-F8BAD66F1FB6}" destId="{A9AB3C37-6412-41E7-905A-56A46103A64C}" srcOrd="0" destOrd="0" presId="urn:microsoft.com/office/officeart/2008/layout/VerticalCurvedList"/>
    <dgm:cxn modelId="{1835EB99-2FD8-40DA-BC5E-4CEC62B8BB1B}" type="presOf" srcId="{51D9DB35-94D9-48FD-942D-2780C2EB5BE4}" destId="{17CAD4D3-4EBB-436C-8876-88840D5809BB}" srcOrd="0" destOrd="0" presId="urn:microsoft.com/office/officeart/2008/layout/VerticalCurvedList"/>
    <dgm:cxn modelId="{611CA9E3-F7FA-4551-9C06-3F8B599A4020}" srcId="{E0D46F55-4EDB-4DCD-B1FC-A55151322CEB}" destId="{51D9DB35-94D9-48FD-942D-2780C2EB5BE4}" srcOrd="1" destOrd="0" parTransId="{3D263E6E-5722-4BF4-8CD2-823FB215CEEB}" sibTransId="{870DC6E1-4C83-4372-902F-F9820BFE4314}"/>
    <dgm:cxn modelId="{0F249CD4-D5B7-4BB1-B95F-11E90662CFD4}" type="presParOf" srcId="{1FA47E97-C821-4734-A3E7-508A1D1017F8}" destId="{4110512E-F8D7-4749-811F-994373E5DEE5}" srcOrd="0" destOrd="0" presId="urn:microsoft.com/office/officeart/2008/layout/VerticalCurvedList"/>
    <dgm:cxn modelId="{6428BEA7-B641-4BFD-81E6-1508362DEADD}" type="presParOf" srcId="{4110512E-F8D7-4749-811F-994373E5DEE5}" destId="{F889D9AE-02BE-4589-AF9B-90A959BFD0BB}" srcOrd="0" destOrd="0" presId="urn:microsoft.com/office/officeart/2008/layout/VerticalCurvedList"/>
    <dgm:cxn modelId="{BF79FFCA-47AB-4077-8C99-94D80A713A73}" type="presParOf" srcId="{F889D9AE-02BE-4589-AF9B-90A959BFD0BB}" destId="{709D93B1-57C6-40DE-8181-BF9C6C68BB82}" srcOrd="0" destOrd="0" presId="urn:microsoft.com/office/officeart/2008/layout/VerticalCurvedList"/>
    <dgm:cxn modelId="{8F545696-1904-472C-B5A4-9C202ABDF265}" type="presParOf" srcId="{F889D9AE-02BE-4589-AF9B-90A959BFD0BB}" destId="{A9AB3C37-6412-41E7-905A-56A46103A64C}" srcOrd="1" destOrd="0" presId="urn:microsoft.com/office/officeart/2008/layout/VerticalCurvedList"/>
    <dgm:cxn modelId="{5152BDE6-49A6-4173-A770-479C3481B021}" type="presParOf" srcId="{F889D9AE-02BE-4589-AF9B-90A959BFD0BB}" destId="{7EC5A06E-F71B-4E20-AF0B-183BDDA2E64F}" srcOrd="2" destOrd="0" presId="urn:microsoft.com/office/officeart/2008/layout/VerticalCurvedList"/>
    <dgm:cxn modelId="{2A27537C-EA51-459D-875C-0F3130FB6FE4}" type="presParOf" srcId="{F889D9AE-02BE-4589-AF9B-90A959BFD0BB}" destId="{4D76584C-4CB6-41AF-A5A0-6164EA744B2A}" srcOrd="3" destOrd="0" presId="urn:microsoft.com/office/officeart/2008/layout/VerticalCurvedList"/>
    <dgm:cxn modelId="{8CBFB5FE-12A0-4BD5-9C5A-D7296AB088AD}" type="presParOf" srcId="{4110512E-F8D7-4749-811F-994373E5DEE5}" destId="{1170992D-2770-4068-834E-AF18DDA84544}" srcOrd="1" destOrd="0" presId="urn:microsoft.com/office/officeart/2008/layout/VerticalCurvedList"/>
    <dgm:cxn modelId="{D41F8A7B-7E59-4897-8B0B-76C7165109E2}" type="presParOf" srcId="{4110512E-F8D7-4749-811F-994373E5DEE5}" destId="{C303D316-04FA-4566-A077-92709FCBEAE7}" srcOrd="2" destOrd="0" presId="urn:microsoft.com/office/officeart/2008/layout/VerticalCurvedList"/>
    <dgm:cxn modelId="{626FC2BD-6D43-4921-950C-4DEBCC0608A4}" type="presParOf" srcId="{C303D316-04FA-4566-A077-92709FCBEAE7}" destId="{B01962D1-BABE-4C84-911A-D46D8655C32C}" srcOrd="0" destOrd="0" presId="urn:microsoft.com/office/officeart/2008/layout/VerticalCurvedList"/>
    <dgm:cxn modelId="{EB1573C2-2FBB-47F7-BA15-10181D5BA3DC}" type="presParOf" srcId="{4110512E-F8D7-4749-811F-994373E5DEE5}" destId="{17CAD4D3-4EBB-436C-8876-88840D5809BB}" srcOrd="3" destOrd="0" presId="urn:microsoft.com/office/officeart/2008/layout/VerticalCurvedList"/>
    <dgm:cxn modelId="{F7DCDC3C-2FA4-4737-96E7-99AC26627CF6}" type="presParOf" srcId="{4110512E-F8D7-4749-811F-994373E5DEE5}" destId="{2E735755-6E88-4BF5-8709-2BCC7428BE70}" srcOrd="4" destOrd="0" presId="urn:microsoft.com/office/officeart/2008/layout/VerticalCurvedList"/>
    <dgm:cxn modelId="{C4561960-7661-4EFF-92C8-A13D116C2A79}" type="presParOf" srcId="{2E735755-6E88-4BF5-8709-2BCC7428BE70}" destId="{90CA5D8B-522C-4485-9140-BD1DA3D6BC1C}" srcOrd="0" destOrd="0" presId="urn:microsoft.com/office/officeart/2008/layout/VerticalCurvedList"/>
    <dgm:cxn modelId="{3AA45092-78AE-437B-9A37-B99427E600C8}" type="presParOf" srcId="{4110512E-F8D7-4749-811F-994373E5DEE5}" destId="{13573ACC-14BF-430F-A554-9CAA58CD20EE}" srcOrd="5" destOrd="0" presId="urn:microsoft.com/office/officeart/2008/layout/VerticalCurvedList"/>
    <dgm:cxn modelId="{2214AD55-3D61-48AC-AB5B-8351893D42F5}" type="presParOf" srcId="{4110512E-F8D7-4749-811F-994373E5DEE5}" destId="{978DCAE9-4BED-4F65-9ECF-855A71BBDC91}" srcOrd="6" destOrd="0" presId="urn:microsoft.com/office/officeart/2008/layout/VerticalCurvedList"/>
    <dgm:cxn modelId="{85B9DD81-F16D-4A31-9A67-3D682DB18F07}" type="presParOf" srcId="{978DCAE9-4BED-4F65-9ECF-855A71BBDC91}" destId="{F8F6171A-71AD-47CC-8544-C082ED6550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6D5C2-EE69-4F77-ADCE-F22EDD401F4C}">
      <dsp:nvSpPr>
        <dsp:cNvPr id="0" name=""/>
        <dsp:cNvSpPr/>
      </dsp:nvSpPr>
      <dsp:spPr>
        <a:xfrm>
          <a:off x="2518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HTML y PHP</a:t>
          </a:r>
        </a:p>
      </dsp:txBody>
      <dsp:txXfrm>
        <a:off x="616168" y="1327068"/>
        <a:ext cx="1840950" cy="1227300"/>
      </dsp:txXfrm>
    </dsp:sp>
    <dsp:sp modelId="{3F15912E-1EE6-4F4F-8441-8CEA003E28B6}">
      <dsp:nvSpPr>
        <dsp:cNvPr id="0" name=""/>
        <dsp:cNvSpPr/>
      </dsp:nvSpPr>
      <dsp:spPr>
        <a:xfrm>
          <a:off x="2763944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JS</a:t>
          </a:r>
        </a:p>
      </dsp:txBody>
      <dsp:txXfrm>
        <a:off x="3377594" y="1327068"/>
        <a:ext cx="1840950" cy="1227300"/>
      </dsp:txXfrm>
    </dsp:sp>
    <dsp:sp modelId="{2D057F06-7167-47B0-8246-438525AFB774}">
      <dsp:nvSpPr>
        <dsp:cNvPr id="0" name=""/>
        <dsp:cNvSpPr/>
      </dsp:nvSpPr>
      <dsp:spPr>
        <a:xfrm>
          <a:off x="5525369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CSS</a:t>
          </a:r>
        </a:p>
      </dsp:txBody>
      <dsp:txXfrm>
        <a:off x="6139019" y="1327068"/>
        <a:ext cx="1840950" cy="1227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6D5C2-EE69-4F77-ADCE-F22EDD401F4C}">
      <dsp:nvSpPr>
        <dsp:cNvPr id="0" name=""/>
        <dsp:cNvSpPr/>
      </dsp:nvSpPr>
      <dsp:spPr>
        <a:xfrm>
          <a:off x="2518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HTML y PHP</a:t>
          </a:r>
        </a:p>
      </dsp:txBody>
      <dsp:txXfrm>
        <a:off x="616168" y="1327068"/>
        <a:ext cx="1840950" cy="1227300"/>
      </dsp:txXfrm>
    </dsp:sp>
    <dsp:sp modelId="{3F15912E-1EE6-4F4F-8441-8CEA003E28B6}">
      <dsp:nvSpPr>
        <dsp:cNvPr id="0" name=""/>
        <dsp:cNvSpPr/>
      </dsp:nvSpPr>
      <dsp:spPr>
        <a:xfrm>
          <a:off x="2763944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JS</a:t>
          </a:r>
        </a:p>
      </dsp:txBody>
      <dsp:txXfrm>
        <a:off x="3377594" y="1327068"/>
        <a:ext cx="1840950" cy="1227300"/>
      </dsp:txXfrm>
    </dsp:sp>
    <dsp:sp modelId="{2D057F06-7167-47B0-8246-438525AFB774}">
      <dsp:nvSpPr>
        <dsp:cNvPr id="0" name=""/>
        <dsp:cNvSpPr/>
      </dsp:nvSpPr>
      <dsp:spPr>
        <a:xfrm>
          <a:off x="5525369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CSS</a:t>
          </a:r>
        </a:p>
      </dsp:txBody>
      <dsp:txXfrm>
        <a:off x="6139019" y="1327068"/>
        <a:ext cx="1840950" cy="122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B3C37-6412-41E7-905A-56A46103A64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0992D-2770-4068-834E-AF18DDA84544}">
      <dsp:nvSpPr>
        <dsp:cNvPr id="0" name=""/>
        <dsp:cNvSpPr/>
      </dsp:nvSpPr>
      <dsp:spPr>
        <a:xfrm>
          <a:off x="313716" y="204396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Index.php</a:t>
          </a:r>
          <a:endParaRPr lang="es-ES" sz="2200" kern="1200" dirty="0"/>
        </a:p>
      </dsp:txBody>
      <dsp:txXfrm>
        <a:off x="313716" y="204396"/>
        <a:ext cx="8230292" cy="408637"/>
      </dsp:txXfrm>
    </dsp:sp>
    <dsp:sp modelId="{B01962D1-BABE-4C84-911A-D46D8655C32C}">
      <dsp:nvSpPr>
        <dsp:cNvPr id="0" name=""/>
        <dsp:cNvSpPr/>
      </dsp:nvSpPr>
      <dsp:spPr>
        <a:xfrm>
          <a:off x="58317" y="153316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AD4D3-4EBB-436C-8876-88840D5809BB}">
      <dsp:nvSpPr>
        <dsp:cNvPr id="0" name=""/>
        <dsp:cNvSpPr/>
      </dsp:nvSpPr>
      <dsp:spPr>
        <a:xfrm>
          <a:off x="649848" y="817275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Main.php</a:t>
          </a:r>
          <a:endParaRPr lang="es-ES" sz="2200" kern="1200" dirty="0"/>
        </a:p>
      </dsp:txBody>
      <dsp:txXfrm>
        <a:off x="649848" y="817275"/>
        <a:ext cx="7894160" cy="408637"/>
      </dsp:txXfrm>
    </dsp:sp>
    <dsp:sp modelId="{90CA5D8B-522C-4485-9140-BD1DA3D6BC1C}">
      <dsp:nvSpPr>
        <dsp:cNvPr id="0" name=""/>
        <dsp:cNvSpPr/>
      </dsp:nvSpPr>
      <dsp:spPr>
        <a:xfrm>
          <a:off x="394450" y="76619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73ACC-14BF-430F-A554-9CAA58CD20EE}">
      <dsp:nvSpPr>
        <dsp:cNvPr id="0" name=""/>
        <dsp:cNvSpPr/>
      </dsp:nvSpPr>
      <dsp:spPr>
        <a:xfrm>
          <a:off x="803553" y="1430154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Prueba,php</a:t>
          </a:r>
          <a:endParaRPr lang="es-ES" sz="2200" kern="1200" dirty="0"/>
        </a:p>
      </dsp:txBody>
      <dsp:txXfrm>
        <a:off x="803553" y="1430154"/>
        <a:ext cx="7740455" cy="408637"/>
      </dsp:txXfrm>
    </dsp:sp>
    <dsp:sp modelId="{F8F6171A-71AD-47CC-8544-C082ED655069}">
      <dsp:nvSpPr>
        <dsp:cNvPr id="0" name=""/>
        <dsp:cNvSpPr/>
      </dsp:nvSpPr>
      <dsp:spPr>
        <a:xfrm>
          <a:off x="548155" y="137907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87977-3D79-47A5-AB2B-0DFC6529FC92}">
      <dsp:nvSpPr>
        <dsp:cNvPr id="0" name=""/>
        <dsp:cNvSpPr/>
      </dsp:nvSpPr>
      <dsp:spPr>
        <a:xfrm>
          <a:off x="803553" y="2042645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Insertar_vuelo.php</a:t>
          </a:r>
          <a:endParaRPr lang="es-ES" sz="2200" kern="1200" dirty="0"/>
        </a:p>
      </dsp:txBody>
      <dsp:txXfrm>
        <a:off x="803553" y="2042645"/>
        <a:ext cx="7740455" cy="408637"/>
      </dsp:txXfrm>
    </dsp:sp>
    <dsp:sp modelId="{B8BDE6AB-A41E-4F01-BFF0-B86416953CA8}">
      <dsp:nvSpPr>
        <dsp:cNvPr id="0" name=""/>
        <dsp:cNvSpPr/>
      </dsp:nvSpPr>
      <dsp:spPr>
        <a:xfrm>
          <a:off x="548155" y="199156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638F-58B2-47E2-BE61-66BCE1234A32}">
      <dsp:nvSpPr>
        <dsp:cNvPr id="0" name=""/>
        <dsp:cNvSpPr/>
      </dsp:nvSpPr>
      <dsp:spPr>
        <a:xfrm>
          <a:off x="649848" y="2655523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Databese_conection.php</a:t>
          </a:r>
          <a:endParaRPr lang="es-ES" sz="2200" kern="1200" dirty="0"/>
        </a:p>
      </dsp:txBody>
      <dsp:txXfrm>
        <a:off x="649848" y="2655523"/>
        <a:ext cx="7894160" cy="408637"/>
      </dsp:txXfrm>
    </dsp:sp>
    <dsp:sp modelId="{50B6EC53-9995-45DD-8EE0-6AA1AA5C60E4}">
      <dsp:nvSpPr>
        <dsp:cNvPr id="0" name=""/>
        <dsp:cNvSpPr/>
      </dsp:nvSpPr>
      <dsp:spPr>
        <a:xfrm>
          <a:off x="394450" y="260444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67E31-DB91-43D6-9E69-8B7592CF5858}">
      <dsp:nvSpPr>
        <dsp:cNvPr id="0" name=""/>
        <dsp:cNvSpPr/>
      </dsp:nvSpPr>
      <dsp:spPr>
        <a:xfrm>
          <a:off x="313716" y="3268402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Bye.php</a:t>
          </a:r>
          <a:endParaRPr lang="es-ES" sz="2200" kern="1200" dirty="0"/>
        </a:p>
      </dsp:txBody>
      <dsp:txXfrm>
        <a:off x="313716" y="3268402"/>
        <a:ext cx="8230292" cy="408637"/>
      </dsp:txXfrm>
    </dsp:sp>
    <dsp:sp modelId="{06626E7C-5A0C-4517-BCC8-8780E410A93F}">
      <dsp:nvSpPr>
        <dsp:cNvPr id="0" name=""/>
        <dsp:cNvSpPr/>
      </dsp:nvSpPr>
      <dsp:spPr>
        <a:xfrm>
          <a:off x="58317" y="3217323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B3C37-6412-41E7-905A-56A46103A64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0992D-2770-4068-834E-AF18DDA84544}">
      <dsp:nvSpPr>
        <dsp:cNvPr id="0" name=""/>
        <dsp:cNvSpPr/>
      </dsp:nvSpPr>
      <dsp:spPr>
        <a:xfrm>
          <a:off x="313716" y="204396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Company.php</a:t>
          </a:r>
          <a:endParaRPr lang="es-ES" sz="2200" kern="1200" dirty="0"/>
        </a:p>
      </dsp:txBody>
      <dsp:txXfrm>
        <a:off x="313716" y="204396"/>
        <a:ext cx="8230292" cy="408637"/>
      </dsp:txXfrm>
    </dsp:sp>
    <dsp:sp modelId="{B01962D1-BABE-4C84-911A-D46D8655C32C}">
      <dsp:nvSpPr>
        <dsp:cNvPr id="0" name=""/>
        <dsp:cNvSpPr/>
      </dsp:nvSpPr>
      <dsp:spPr>
        <a:xfrm>
          <a:off x="58317" y="153316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AD4D3-4EBB-436C-8876-88840D5809BB}">
      <dsp:nvSpPr>
        <dsp:cNvPr id="0" name=""/>
        <dsp:cNvSpPr/>
      </dsp:nvSpPr>
      <dsp:spPr>
        <a:xfrm>
          <a:off x="649848" y="817275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Fetch_data.php</a:t>
          </a:r>
          <a:endParaRPr lang="es-ES" sz="2200" kern="1200" dirty="0"/>
        </a:p>
      </dsp:txBody>
      <dsp:txXfrm>
        <a:off x="649848" y="817275"/>
        <a:ext cx="7894160" cy="408637"/>
      </dsp:txXfrm>
    </dsp:sp>
    <dsp:sp modelId="{90CA5D8B-522C-4485-9140-BD1DA3D6BC1C}">
      <dsp:nvSpPr>
        <dsp:cNvPr id="0" name=""/>
        <dsp:cNvSpPr/>
      </dsp:nvSpPr>
      <dsp:spPr>
        <a:xfrm>
          <a:off x="394450" y="76619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73ACC-14BF-430F-A554-9CAA58CD20EE}">
      <dsp:nvSpPr>
        <dsp:cNvPr id="0" name=""/>
        <dsp:cNvSpPr/>
      </dsp:nvSpPr>
      <dsp:spPr>
        <a:xfrm>
          <a:off x="803553" y="1430154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Header.php</a:t>
          </a:r>
          <a:endParaRPr lang="es-ES" sz="2200" kern="1200" dirty="0"/>
        </a:p>
      </dsp:txBody>
      <dsp:txXfrm>
        <a:off x="803553" y="1430154"/>
        <a:ext cx="7740455" cy="408637"/>
      </dsp:txXfrm>
    </dsp:sp>
    <dsp:sp modelId="{F8F6171A-71AD-47CC-8544-C082ED655069}">
      <dsp:nvSpPr>
        <dsp:cNvPr id="0" name=""/>
        <dsp:cNvSpPr/>
      </dsp:nvSpPr>
      <dsp:spPr>
        <a:xfrm>
          <a:off x="548155" y="137907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87977-3D79-47A5-AB2B-0DFC6529FC92}">
      <dsp:nvSpPr>
        <dsp:cNvPr id="0" name=""/>
        <dsp:cNvSpPr/>
      </dsp:nvSpPr>
      <dsp:spPr>
        <a:xfrm>
          <a:off x="803553" y="2042645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Inicio_sesión.php</a:t>
          </a:r>
          <a:endParaRPr lang="es-ES" sz="2200" kern="1200" dirty="0"/>
        </a:p>
      </dsp:txBody>
      <dsp:txXfrm>
        <a:off x="803553" y="2042645"/>
        <a:ext cx="7740455" cy="408637"/>
      </dsp:txXfrm>
    </dsp:sp>
    <dsp:sp modelId="{B8BDE6AB-A41E-4F01-BFF0-B86416953CA8}">
      <dsp:nvSpPr>
        <dsp:cNvPr id="0" name=""/>
        <dsp:cNvSpPr/>
      </dsp:nvSpPr>
      <dsp:spPr>
        <a:xfrm>
          <a:off x="548155" y="199156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638F-58B2-47E2-BE61-66BCE1234A32}">
      <dsp:nvSpPr>
        <dsp:cNvPr id="0" name=""/>
        <dsp:cNvSpPr/>
      </dsp:nvSpPr>
      <dsp:spPr>
        <a:xfrm>
          <a:off x="649848" y="2655523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Registrar_usuario.php</a:t>
          </a:r>
          <a:endParaRPr lang="es-ES" sz="2200" kern="1200" dirty="0"/>
        </a:p>
      </dsp:txBody>
      <dsp:txXfrm>
        <a:off x="649848" y="2655523"/>
        <a:ext cx="7894160" cy="408637"/>
      </dsp:txXfrm>
    </dsp:sp>
    <dsp:sp modelId="{50B6EC53-9995-45DD-8EE0-6AA1AA5C60E4}">
      <dsp:nvSpPr>
        <dsp:cNvPr id="0" name=""/>
        <dsp:cNvSpPr/>
      </dsp:nvSpPr>
      <dsp:spPr>
        <a:xfrm>
          <a:off x="394450" y="260444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67E31-DB91-43D6-9E69-8B7592CF5858}">
      <dsp:nvSpPr>
        <dsp:cNvPr id="0" name=""/>
        <dsp:cNvSpPr/>
      </dsp:nvSpPr>
      <dsp:spPr>
        <a:xfrm>
          <a:off x="313716" y="3268402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Subir.php</a:t>
          </a:r>
          <a:endParaRPr lang="es-ES" sz="2200" kern="1200" dirty="0"/>
        </a:p>
      </dsp:txBody>
      <dsp:txXfrm>
        <a:off x="313716" y="3268402"/>
        <a:ext cx="8230292" cy="408637"/>
      </dsp:txXfrm>
    </dsp:sp>
    <dsp:sp modelId="{06626E7C-5A0C-4517-BCC8-8780E410A93F}">
      <dsp:nvSpPr>
        <dsp:cNvPr id="0" name=""/>
        <dsp:cNvSpPr/>
      </dsp:nvSpPr>
      <dsp:spPr>
        <a:xfrm>
          <a:off x="58317" y="3217323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6D5C2-EE69-4F77-ADCE-F22EDD401F4C}">
      <dsp:nvSpPr>
        <dsp:cNvPr id="0" name=""/>
        <dsp:cNvSpPr/>
      </dsp:nvSpPr>
      <dsp:spPr>
        <a:xfrm>
          <a:off x="2518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effectLst/>
            </a:rPr>
            <a:t>Código HTML y PHP</a:t>
          </a:r>
        </a:p>
      </dsp:txBody>
      <dsp:txXfrm>
        <a:off x="616168" y="1327068"/>
        <a:ext cx="1840950" cy="1227300"/>
      </dsp:txXfrm>
    </dsp:sp>
    <dsp:sp modelId="{3F15912E-1EE6-4F4F-8441-8CEA003E28B6}">
      <dsp:nvSpPr>
        <dsp:cNvPr id="0" name=""/>
        <dsp:cNvSpPr/>
      </dsp:nvSpPr>
      <dsp:spPr>
        <a:xfrm>
          <a:off x="2763944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JS</a:t>
          </a:r>
        </a:p>
      </dsp:txBody>
      <dsp:txXfrm>
        <a:off x="3377594" y="1327068"/>
        <a:ext cx="1840950" cy="1227300"/>
      </dsp:txXfrm>
    </dsp:sp>
    <dsp:sp modelId="{2D057F06-7167-47B0-8246-438525AFB774}">
      <dsp:nvSpPr>
        <dsp:cNvPr id="0" name=""/>
        <dsp:cNvSpPr/>
      </dsp:nvSpPr>
      <dsp:spPr>
        <a:xfrm>
          <a:off x="5525369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CSS</a:t>
          </a:r>
        </a:p>
      </dsp:txBody>
      <dsp:txXfrm>
        <a:off x="6139019" y="1327068"/>
        <a:ext cx="1840950" cy="12273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B3C37-6412-41E7-905A-56A46103A64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0992D-2770-4068-834E-AF18DDA84544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All.js</a:t>
          </a:r>
        </a:p>
      </dsp:txBody>
      <dsp:txXfrm>
        <a:off x="439863" y="298404"/>
        <a:ext cx="8104145" cy="597120"/>
      </dsp:txXfrm>
    </dsp:sp>
    <dsp:sp modelId="{B01962D1-BABE-4C84-911A-D46D8655C32C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AD4D3-4EBB-436C-8876-88840D5809BB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Anime.js</a:t>
          </a:r>
        </a:p>
      </dsp:txBody>
      <dsp:txXfrm>
        <a:off x="782205" y="1194240"/>
        <a:ext cx="7761803" cy="597120"/>
      </dsp:txXfrm>
    </dsp:sp>
    <dsp:sp modelId="{90CA5D8B-522C-4485-9140-BD1DA3D6BC1C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73ACC-14BF-430F-A554-9CAA58CD20EE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Bootstrap.bundle.js</a:t>
          </a:r>
        </a:p>
      </dsp:txBody>
      <dsp:txXfrm>
        <a:off x="782205" y="2090076"/>
        <a:ext cx="7761803" cy="597120"/>
      </dsp:txXfrm>
    </dsp:sp>
    <dsp:sp modelId="{F8F6171A-71AD-47CC-8544-C082ED655069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87977-3D79-47A5-AB2B-0DFC6529FC92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Controller2.js</a:t>
          </a:r>
        </a:p>
      </dsp:txBody>
      <dsp:txXfrm>
        <a:off x="439863" y="2985911"/>
        <a:ext cx="8104145" cy="597120"/>
      </dsp:txXfrm>
    </dsp:sp>
    <dsp:sp modelId="{B8BDE6AB-A41E-4F01-BFF0-B86416953CA8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6D5C2-EE69-4F77-ADCE-F22EDD401F4C}">
      <dsp:nvSpPr>
        <dsp:cNvPr id="0" name=""/>
        <dsp:cNvSpPr/>
      </dsp:nvSpPr>
      <dsp:spPr>
        <a:xfrm>
          <a:off x="2518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effectLst/>
            </a:rPr>
            <a:t>Código HTML y PHP</a:t>
          </a:r>
        </a:p>
      </dsp:txBody>
      <dsp:txXfrm>
        <a:off x="616168" y="1327068"/>
        <a:ext cx="1840950" cy="1227300"/>
      </dsp:txXfrm>
    </dsp:sp>
    <dsp:sp modelId="{3F15912E-1EE6-4F4F-8441-8CEA003E28B6}">
      <dsp:nvSpPr>
        <dsp:cNvPr id="0" name=""/>
        <dsp:cNvSpPr/>
      </dsp:nvSpPr>
      <dsp:spPr>
        <a:xfrm>
          <a:off x="2763944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JS</a:t>
          </a:r>
        </a:p>
      </dsp:txBody>
      <dsp:txXfrm>
        <a:off x="3377594" y="1327068"/>
        <a:ext cx="1840950" cy="1227300"/>
      </dsp:txXfrm>
    </dsp:sp>
    <dsp:sp modelId="{2D057F06-7167-47B0-8246-438525AFB774}">
      <dsp:nvSpPr>
        <dsp:cNvPr id="0" name=""/>
        <dsp:cNvSpPr/>
      </dsp:nvSpPr>
      <dsp:spPr>
        <a:xfrm>
          <a:off x="5525369" y="1327068"/>
          <a:ext cx="3068250" cy="1227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CSS</a:t>
          </a:r>
        </a:p>
      </dsp:txBody>
      <dsp:txXfrm>
        <a:off x="6139019" y="1327068"/>
        <a:ext cx="1840950" cy="1227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B3C37-6412-41E7-905A-56A46103A64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0992D-2770-4068-834E-AF18DDA84544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dirty="0"/>
            <a:t>All.css</a:t>
          </a:r>
        </a:p>
      </dsp:txBody>
      <dsp:txXfrm>
        <a:off x="540004" y="388143"/>
        <a:ext cx="8004004" cy="776287"/>
      </dsp:txXfrm>
    </dsp:sp>
    <dsp:sp modelId="{B01962D1-BABE-4C84-911A-D46D8655C32C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AD4D3-4EBB-436C-8876-88840D5809BB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dirty="0"/>
            <a:t>Bootstrap.css</a:t>
          </a:r>
        </a:p>
      </dsp:txBody>
      <dsp:txXfrm>
        <a:off x="822184" y="1552574"/>
        <a:ext cx="7721824" cy="776287"/>
      </dsp:txXfrm>
    </dsp:sp>
    <dsp:sp modelId="{90CA5D8B-522C-4485-9140-BD1DA3D6BC1C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73ACC-14BF-430F-A554-9CAA58CD20EE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err="1"/>
            <a:t>Custom</a:t>
          </a:r>
          <a:r>
            <a:rPr lang="es-ES" sz="4200" kern="1200"/>
            <a:t>.css</a:t>
          </a:r>
          <a:endParaRPr lang="es-ES" sz="4200" kern="1200" dirty="0"/>
        </a:p>
      </dsp:txBody>
      <dsp:txXfrm>
        <a:off x="540004" y="2717005"/>
        <a:ext cx="8004004" cy="776287"/>
      </dsp:txXfrm>
    </dsp:sp>
    <dsp:sp modelId="{F8F6171A-71AD-47CC-8544-C082ED655069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32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40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14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61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77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52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70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88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21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6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41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190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38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6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679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7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171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11802-D070-41DC-AD29-856BEDF19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203" y="1384523"/>
            <a:ext cx="7766936" cy="1646302"/>
          </a:xfrm>
        </p:spPr>
        <p:txBody>
          <a:bodyPr/>
          <a:lstStyle/>
          <a:p>
            <a:pPr algn="ctr"/>
            <a:r>
              <a:rPr lang="es-ES" sz="3600" dirty="0"/>
              <a:t>TRABAJO FINAL: RESERVA DE VUELOS CON CLIENTE Y SERVIDOR</a:t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88C85-8937-42B6-8391-2A2D35BDF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277" y="3827175"/>
            <a:ext cx="3488788" cy="164630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s-ES" dirty="0"/>
              <a:t>Javier López-Mora Giménez</a:t>
            </a:r>
          </a:p>
          <a:p>
            <a:pPr algn="l"/>
            <a:r>
              <a:rPr lang="es-ES" dirty="0"/>
              <a:t>Francisco Alfredo moreno Urrea</a:t>
            </a:r>
          </a:p>
          <a:p>
            <a:pPr algn="l"/>
            <a:r>
              <a:rPr lang="es-ES" dirty="0"/>
              <a:t>Ángel </a:t>
            </a:r>
            <a:r>
              <a:rPr lang="es-ES" dirty="0" err="1"/>
              <a:t>Silvente</a:t>
            </a:r>
            <a:r>
              <a:rPr lang="es-ES" dirty="0"/>
              <a:t> Teruel</a:t>
            </a:r>
          </a:p>
          <a:p>
            <a:pPr algn="l"/>
            <a:r>
              <a:rPr lang="es-ES" dirty="0"/>
              <a:t>Belén Rosa Ruz</a:t>
            </a:r>
          </a:p>
        </p:txBody>
      </p:sp>
    </p:spTree>
    <p:extLst>
      <p:ext uri="{BB962C8B-B14F-4D97-AF65-F5344CB8AC3E}">
        <p14:creationId xmlns:p14="http://schemas.microsoft.com/office/powerpoint/2010/main" val="30034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6CC9E-131E-4215-9373-77CDC8F6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RESULTADO FINAL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8C119DE-D950-461C-ACA7-DA8B0DB76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6" y="1439137"/>
            <a:ext cx="5286023" cy="2481127"/>
          </a:xfrm>
        </p:spPr>
      </p:pic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A98AA03D-CA59-4FFF-8548-56807FAB9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6" y="3985633"/>
            <a:ext cx="5286023" cy="25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B926-481E-4CEF-9E38-9545F76C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PARTES DE NUESTRO TRABAJO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4886180-64CF-4012-AF17-689A15962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10409"/>
              </p:ext>
            </p:extLst>
          </p:nvPr>
        </p:nvGraphicFramePr>
        <p:xfrm>
          <a:off x="677862" y="2160588"/>
          <a:ext cx="8596139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25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B926-481E-4CEF-9E38-9545F76C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PARTES DE NUESTRO TRABAJO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4886180-64CF-4012-AF17-689A15962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47064"/>
              </p:ext>
            </p:extLst>
          </p:nvPr>
        </p:nvGraphicFramePr>
        <p:xfrm>
          <a:off x="677862" y="2160588"/>
          <a:ext cx="8596139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56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5F951-E83B-4FB9-AB40-86FDCCAB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Código HTML y PHP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841FBD2-0F46-4389-B7FC-7DF28EE15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80263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9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5F951-E83B-4FB9-AB40-86FDCCAB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Código HTML y PHP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841FBD2-0F46-4389-B7FC-7DF28EE15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9166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66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B926-481E-4CEF-9E38-9545F76C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PARTES DE NUESTRO TRABAJO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4886180-64CF-4012-AF17-689A15962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399424"/>
              </p:ext>
            </p:extLst>
          </p:nvPr>
        </p:nvGraphicFramePr>
        <p:xfrm>
          <a:off x="677862" y="2160588"/>
          <a:ext cx="8596139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56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5F951-E83B-4FB9-AB40-86FDCCAB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Código </a:t>
            </a:r>
            <a:r>
              <a:rPr lang="es-ES" dirty="0" err="1"/>
              <a:t>Javascript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841FBD2-0F46-4389-B7FC-7DF28EE15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8212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3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B926-481E-4CEF-9E38-9545F76C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PARTES DE NUESTRO TRABAJO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4886180-64CF-4012-AF17-689A15962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096687"/>
              </p:ext>
            </p:extLst>
          </p:nvPr>
        </p:nvGraphicFramePr>
        <p:xfrm>
          <a:off x="677862" y="2160588"/>
          <a:ext cx="8596139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88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5F951-E83B-4FB9-AB40-86FDCCAB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Código CSS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841FBD2-0F46-4389-B7FC-7DF28EE15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58711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73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154</Words>
  <Application>Microsoft Office PowerPoint</Application>
  <PresentationFormat>Panorámica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TRABAJO FINAL: RESERVA DE VUELOS CON CLIENTE Y SERVIDOR </vt:lpstr>
      <vt:lpstr>PARTES DE NUESTRO TRABAJO</vt:lpstr>
      <vt:lpstr>PARTES DE NUESTRO TRABAJO</vt:lpstr>
      <vt:lpstr>Código HTML y PHP</vt:lpstr>
      <vt:lpstr>Código HTML y PHP</vt:lpstr>
      <vt:lpstr>PARTES DE NUESTRO TRABAJO</vt:lpstr>
      <vt:lpstr>Código Javascript</vt:lpstr>
      <vt:lpstr>PARTES DE NUESTRO TRABAJO</vt:lpstr>
      <vt:lpstr>Código CSS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FINAL: RESERVA DE VUELOS CON CLIENTE Y SERVIDOR </dc:title>
  <dc:creator>Javier López-Mora Giménez</dc:creator>
  <cp:lastModifiedBy>Javier López-Mora Giménez</cp:lastModifiedBy>
  <cp:revision>6</cp:revision>
  <dcterms:created xsi:type="dcterms:W3CDTF">2020-06-18T15:34:42Z</dcterms:created>
  <dcterms:modified xsi:type="dcterms:W3CDTF">2020-06-27T22:29:57Z</dcterms:modified>
</cp:coreProperties>
</file>