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6" r:id="rId2"/>
    <p:sldMasterId id="2147483732" r:id="rId3"/>
  </p:sldMasterIdLst>
  <p:notesMasterIdLst>
    <p:notesMasterId r:id="rId32"/>
  </p:notesMasterIdLst>
  <p:handoutMasterIdLst>
    <p:handoutMasterId r:id="rId33"/>
  </p:handoutMasterIdLst>
  <p:sldIdLst>
    <p:sldId id="256" r:id="rId4"/>
    <p:sldId id="601" r:id="rId5"/>
    <p:sldId id="602" r:id="rId6"/>
    <p:sldId id="396" r:id="rId7"/>
    <p:sldId id="603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4" r:id="rId16"/>
    <p:sldId id="384" r:id="rId17"/>
    <p:sldId id="617" r:id="rId18"/>
    <p:sldId id="612" r:id="rId19"/>
    <p:sldId id="613" r:id="rId20"/>
    <p:sldId id="615" r:id="rId21"/>
    <p:sldId id="616" r:id="rId22"/>
    <p:sldId id="621" r:id="rId23"/>
    <p:sldId id="618" r:id="rId24"/>
    <p:sldId id="619" r:id="rId25"/>
    <p:sldId id="620" r:id="rId26"/>
    <p:sldId id="622" r:id="rId27"/>
    <p:sldId id="623" r:id="rId28"/>
    <p:sldId id="624" r:id="rId29"/>
    <p:sldId id="387" r:id="rId30"/>
    <p:sldId id="3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8D1F2C"/>
    <a:srgbClr val="121117"/>
    <a:srgbClr val="131019"/>
    <a:srgbClr val="231F20"/>
    <a:srgbClr val="FFFFFF"/>
    <a:srgbClr val="A6A6A6"/>
    <a:srgbClr val="4B4B4B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7" autoAdjust="0"/>
    <p:restoredTop sz="96326"/>
  </p:normalViewPr>
  <p:slideViewPr>
    <p:cSldViewPr snapToGrid="0" snapToObjects="1">
      <p:cViewPr varScale="1">
        <p:scale>
          <a:sx n="60" d="100"/>
          <a:sy n="60" d="100"/>
        </p:scale>
        <p:origin x="84" y="1092"/>
      </p:cViewPr>
      <p:guideLst>
        <p:guide orient="horz" pos="11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6744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08D1AC-F1C3-41A5-8589-32F982D80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-1" y="0"/>
            <a:ext cx="38846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3BE8B-DD04-46F6-88E6-CAA146F6FF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7BBD4-EBDF-4BE6-A398-6A74BC2BA9A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61DA-36A8-49C6-8A0C-99617273CF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2" y="857907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850C-26E0-4D80-877C-73A9DA9372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E073D-F580-46D8-96A3-102A286EA081}"/>
              </a:ext>
            </a:extLst>
          </p:cNvPr>
          <p:cNvSpPr/>
          <p:nvPr/>
        </p:nvSpPr>
        <p:spPr>
          <a:xfrm>
            <a:off x="927914" y="8887492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FDE02C-8DDE-4044-B176-E29733DD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09" y="8848138"/>
            <a:ext cx="143933" cy="1439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E9E8C85-3D62-4EBF-8226-F7F34EEBDF13}"/>
              </a:ext>
            </a:extLst>
          </p:cNvPr>
          <p:cNvGrpSpPr/>
          <p:nvPr/>
        </p:nvGrpSpPr>
        <p:grpSpPr>
          <a:xfrm>
            <a:off x="260029" y="8784618"/>
            <a:ext cx="206584" cy="179791"/>
            <a:chOff x="1663255" y="2091113"/>
            <a:chExt cx="1096060" cy="953909"/>
          </a:xfrm>
        </p:grpSpPr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1E3DDA70-66CE-4D4E-AAA4-C7F914BA394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3A9DC0B-7028-4CCF-AD79-755EF7057F08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329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38846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8EFE-3024-F044-AA22-6269FC45A6A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2" y="858980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22BD4-18F2-124C-BD80-65BCF421BE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A4C35-23B9-4633-BB4D-A7B21C7DBB2C}"/>
              </a:ext>
            </a:extLst>
          </p:cNvPr>
          <p:cNvSpPr/>
          <p:nvPr/>
        </p:nvSpPr>
        <p:spPr>
          <a:xfrm>
            <a:off x="927914" y="8887492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252835C-F77D-4A24-AA09-F14CCE3F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09" y="8848138"/>
            <a:ext cx="143933" cy="143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A818-C5CC-49AB-AD69-EFBF4BA830BC}"/>
              </a:ext>
            </a:extLst>
          </p:cNvPr>
          <p:cNvGrpSpPr/>
          <p:nvPr/>
        </p:nvGrpSpPr>
        <p:grpSpPr>
          <a:xfrm>
            <a:off x="260029" y="8784618"/>
            <a:ext cx="206584" cy="179791"/>
            <a:chOff x="1663255" y="2091113"/>
            <a:chExt cx="1096060" cy="953909"/>
          </a:xfrm>
        </p:grpSpPr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14863A3-0B15-4AD3-B8F1-A3963D244BD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E1FE35EA-9FA6-40B9-9BD5-E0F4385376F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8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5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8BEDC6-8089-0142-B994-747B124100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3E798-CE4D-5C44-9F39-6F1026646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084103"/>
            <a:ext cx="10789084" cy="65557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CBC350D-1F58-644B-AA52-ECC126BC9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9600" y="3810992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0D27376-E15B-B548-8064-664308EC64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9599" y="4878303"/>
            <a:ext cx="10860891" cy="260625"/>
          </a:xfrm>
        </p:spPr>
        <p:txBody>
          <a:bodyPr lIns="0">
            <a:noAutofit/>
          </a:bodyPr>
          <a:lstStyle>
            <a:lvl1pPr marL="0" indent="0" algn="l">
              <a:buNone/>
              <a:defRPr sz="13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26020-A123-0B45-9777-A0EDE9581F0E}"/>
              </a:ext>
            </a:extLst>
          </p:cNvPr>
          <p:cNvGrpSpPr/>
          <p:nvPr userDrawn="1"/>
        </p:nvGrpSpPr>
        <p:grpSpPr bwMode="gray">
          <a:xfrm>
            <a:off x="616671" y="1122601"/>
            <a:ext cx="3617598" cy="379377"/>
            <a:chOff x="624909" y="1122601"/>
            <a:chExt cx="3617598" cy="37937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7FDEDD9-02C4-6545-94DF-2C8C699B95D2}"/>
                </a:ext>
              </a:extLst>
            </p:cNvPr>
            <p:cNvSpPr/>
            <p:nvPr/>
          </p:nvSpPr>
          <p:spPr bwMode="gray">
            <a:xfrm>
              <a:off x="1186165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5 w 401404"/>
                <a:gd name="connsiteY3" fmla="*/ 298850 h 385418"/>
                <a:gd name="connsiteX4" fmla="*/ 72236 w 401404"/>
                <a:gd name="connsiteY4" fmla="*/ 385418 h 385418"/>
                <a:gd name="connsiteX5" fmla="*/ 0 w 401404"/>
                <a:gd name="connsiteY5" fmla="*/ 385418 h 385418"/>
                <a:gd name="connsiteX6" fmla="*/ 154386 w 401404"/>
                <a:gd name="connsiteY6" fmla="*/ 0 h 385418"/>
                <a:gd name="connsiteX7" fmla="*/ 247569 w 401404"/>
                <a:gd name="connsiteY7" fmla="*/ 0 h 385418"/>
                <a:gd name="connsiteX8" fmla="*/ 269075 w 401404"/>
                <a:gd name="connsiteY8" fmla="*/ 234334 h 385418"/>
                <a:gd name="connsiteX9" fmla="*/ 200702 w 401404"/>
                <a:gd name="connsiteY9" fmla="*/ 63958 h 385418"/>
                <a:gd name="connsiteX10" fmla="*/ 132884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5" y="298850"/>
                  </a:lnTo>
                  <a:lnTo>
                    <a:pt x="72236" y="385418"/>
                  </a:lnTo>
                  <a:lnTo>
                    <a:pt x="0" y="385418"/>
                  </a:lnTo>
                  <a:lnTo>
                    <a:pt x="154386" y="0"/>
                  </a:lnTo>
                  <a:lnTo>
                    <a:pt x="247569" y="0"/>
                  </a:lnTo>
                  <a:close/>
                  <a:moveTo>
                    <a:pt x="269075" y="234334"/>
                  </a:moveTo>
                  <a:lnTo>
                    <a:pt x="200702" y="63958"/>
                  </a:lnTo>
                  <a:lnTo>
                    <a:pt x="132884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77F700-16B8-6547-9B58-CB7B91B2D142}"/>
                </a:ext>
              </a:extLst>
            </p:cNvPr>
            <p:cNvSpPr/>
            <p:nvPr/>
          </p:nvSpPr>
          <p:spPr bwMode="gray">
            <a:xfrm>
              <a:off x="1706293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39 w 350681"/>
                <a:gd name="connsiteY1" fmla="*/ 385418 h 385418"/>
                <a:gd name="connsiteX2" fmla="*/ 71116 w 350681"/>
                <a:gd name="connsiteY2" fmla="*/ 120750 h 385418"/>
                <a:gd name="connsiteX3" fmla="*/ 71116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31 w 350681"/>
                <a:gd name="connsiteY6" fmla="*/ 0 h 385418"/>
                <a:gd name="connsiteX7" fmla="*/ 279554 w 350681"/>
                <a:gd name="connsiteY7" fmla="*/ 264110 h 385418"/>
                <a:gd name="connsiteX8" fmla="*/ 279554 w 350681"/>
                <a:gd name="connsiteY8" fmla="*/ 0 h 385418"/>
                <a:gd name="connsiteX9" fmla="*/ 350682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39" y="385418"/>
                  </a:lnTo>
                  <a:lnTo>
                    <a:pt x="71116" y="120750"/>
                  </a:lnTo>
                  <a:lnTo>
                    <a:pt x="71116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31" y="0"/>
                  </a:lnTo>
                  <a:lnTo>
                    <a:pt x="279554" y="264110"/>
                  </a:lnTo>
                  <a:lnTo>
                    <a:pt x="279554" y="0"/>
                  </a:lnTo>
                  <a:lnTo>
                    <a:pt x="350682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EDC7467-842F-B347-9525-8C2AB5032988}"/>
                </a:ext>
              </a:extLst>
            </p:cNvPr>
            <p:cNvSpPr/>
            <p:nvPr/>
          </p:nvSpPr>
          <p:spPr bwMode="gray">
            <a:xfrm>
              <a:off x="2222791" y="1122601"/>
              <a:ext cx="348758" cy="377958"/>
            </a:xfrm>
            <a:custGeom>
              <a:avLst/>
              <a:gdLst>
                <a:gd name="connsiteX0" fmla="*/ 355642 w 355642"/>
                <a:gd name="connsiteY0" fmla="*/ 192432 h 385418"/>
                <a:gd name="connsiteX1" fmla="*/ 165966 w 355642"/>
                <a:gd name="connsiteY1" fmla="*/ 385418 h 385418"/>
                <a:gd name="connsiteX2" fmla="*/ 0 w 355642"/>
                <a:gd name="connsiteY2" fmla="*/ 385418 h 385418"/>
                <a:gd name="connsiteX3" fmla="*/ 0 w 355642"/>
                <a:gd name="connsiteY3" fmla="*/ 0 h 385418"/>
                <a:gd name="connsiteX4" fmla="*/ 165966 w 355642"/>
                <a:gd name="connsiteY4" fmla="*/ 0 h 385418"/>
                <a:gd name="connsiteX5" fmla="*/ 355642 w 355642"/>
                <a:gd name="connsiteY5" fmla="*/ 192432 h 385418"/>
                <a:gd name="connsiteX6" fmla="*/ 285065 w 355642"/>
                <a:gd name="connsiteY6" fmla="*/ 192432 h 385418"/>
                <a:gd name="connsiteX7" fmla="*/ 163761 w 355642"/>
                <a:gd name="connsiteY7" fmla="*/ 68372 h 385418"/>
                <a:gd name="connsiteX8" fmla="*/ 71128 w 355642"/>
                <a:gd name="connsiteY8" fmla="*/ 68372 h 385418"/>
                <a:gd name="connsiteX9" fmla="*/ 71128 w 355642"/>
                <a:gd name="connsiteY9" fmla="*/ 316492 h 385418"/>
                <a:gd name="connsiteX10" fmla="*/ 163761 w 355642"/>
                <a:gd name="connsiteY10" fmla="*/ 316492 h 385418"/>
                <a:gd name="connsiteX11" fmla="*/ 285065 w 355642"/>
                <a:gd name="connsiteY11" fmla="*/ 192432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42" h="385418">
                  <a:moveTo>
                    <a:pt x="355642" y="192432"/>
                  </a:moveTo>
                  <a:cubicBezTo>
                    <a:pt x="355642" y="298850"/>
                    <a:pt x="270729" y="385418"/>
                    <a:pt x="165966" y="385418"/>
                  </a:cubicBezTo>
                  <a:lnTo>
                    <a:pt x="0" y="385418"/>
                  </a:lnTo>
                  <a:lnTo>
                    <a:pt x="0" y="0"/>
                  </a:lnTo>
                  <a:lnTo>
                    <a:pt x="165966" y="0"/>
                  </a:lnTo>
                  <a:cubicBezTo>
                    <a:pt x="270729" y="0"/>
                    <a:pt x="355642" y="86014"/>
                    <a:pt x="355642" y="192432"/>
                  </a:cubicBezTo>
                  <a:close/>
                  <a:moveTo>
                    <a:pt x="285065" y="192432"/>
                  </a:moveTo>
                  <a:cubicBezTo>
                    <a:pt x="285065" y="124060"/>
                    <a:pt x="230478" y="68372"/>
                    <a:pt x="163761" y="68372"/>
                  </a:cubicBezTo>
                  <a:lnTo>
                    <a:pt x="71128" y="68372"/>
                  </a:lnTo>
                  <a:lnTo>
                    <a:pt x="71128" y="316492"/>
                  </a:lnTo>
                  <a:lnTo>
                    <a:pt x="163761" y="316492"/>
                  </a:lnTo>
                  <a:cubicBezTo>
                    <a:pt x="230478" y="316492"/>
                    <a:pt x="285065" y="260804"/>
                    <a:pt x="285065" y="192432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6942A1-0E50-0146-B18B-63DEA1DE9AB1}"/>
                </a:ext>
              </a:extLst>
            </p:cNvPr>
            <p:cNvSpPr/>
            <p:nvPr/>
          </p:nvSpPr>
          <p:spPr bwMode="gray">
            <a:xfrm>
              <a:off x="2717505" y="1122601"/>
              <a:ext cx="69754" cy="377958"/>
            </a:xfrm>
            <a:custGeom>
              <a:avLst/>
              <a:gdLst>
                <a:gd name="connsiteX0" fmla="*/ 0 w 71131"/>
                <a:gd name="connsiteY0" fmla="*/ 385418 h 385418"/>
                <a:gd name="connsiteX1" fmla="*/ 0 w 71131"/>
                <a:gd name="connsiteY1" fmla="*/ 0 h 385418"/>
                <a:gd name="connsiteX2" fmla="*/ 71132 w 71131"/>
                <a:gd name="connsiteY2" fmla="*/ 0 h 385418"/>
                <a:gd name="connsiteX3" fmla="*/ 71132 w 71131"/>
                <a:gd name="connsiteY3" fmla="*/ 385418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31" h="385418">
                  <a:moveTo>
                    <a:pt x="0" y="385418"/>
                  </a:moveTo>
                  <a:lnTo>
                    <a:pt x="0" y="0"/>
                  </a:lnTo>
                  <a:lnTo>
                    <a:pt x="71132" y="0"/>
                  </a:lnTo>
                  <a:lnTo>
                    <a:pt x="71132" y="385418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E2D862C-296E-D849-A92B-20B0BC396EE8}"/>
                </a:ext>
              </a:extLst>
            </p:cNvPr>
            <p:cNvSpPr/>
            <p:nvPr/>
          </p:nvSpPr>
          <p:spPr bwMode="gray">
            <a:xfrm>
              <a:off x="2912228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9 w 401404"/>
                <a:gd name="connsiteY3" fmla="*/ 298850 h 385418"/>
                <a:gd name="connsiteX4" fmla="*/ 72232 w 401404"/>
                <a:gd name="connsiteY4" fmla="*/ 385418 h 385418"/>
                <a:gd name="connsiteX5" fmla="*/ 0 w 401404"/>
                <a:gd name="connsiteY5" fmla="*/ 385418 h 385418"/>
                <a:gd name="connsiteX6" fmla="*/ 154374 w 401404"/>
                <a:gd name="connsiteY6" fmla="*/ 0 h 385418"/>
                <a:gd name="connsiteX7" fmla="*/ 247558 w 401404"/>
                <a:gd name="connsiteY7" fmla="*/ 0 h 385418"/>
                <a:gd name="connsiteX8" fmla="*/ 269059 w 401404"/>
                <a:gd name="connsiteY8" fmla="*/ 234334 h 385418"/>
                <a:gd name="connsiteX9" fmla="*/ 200687 w 401404"/>
                <a:gd name="connsiteY9" fmla="*/ 63958 h 385418"/>
                <a:gd name="connsiteX10" fmla="*/ 132869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9" y="298850"/>
                  </a:lnTo>
                  <a:lnTo>
                    <a:pt x="72232" y="385418"/>
                  </a:lnTo>
                  <a:lnTo>
                    <a:pt x="0" y="385418"/>
                  </a:lnTo>
                  <a:lnTo>
                    <a:pt x="154374" y="0"/>
                  </a:lnTo>
                  <a:lnTo>
                    <a:pt x="247558" y="0"/>
                  </a:lnTo>
                  <a:close/>
                  <a:moveTo>
                    <a:pt x="269059" y="234334"/>
                  </a:moveTo>
                  <a:lnTo>
                    <a:pt x="200687" y="63958"/>
                  </a:lnTo>
                  <a:lnTo>
                    <a:pt x="132869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CA51D91-45F7-D64A-85A8-52BCDBCE09DD}"/>
                </a:ext>
              </a:extLst>
            </p:cNvPr>
            <p:cNvSpPr/>
            <p:nvPr/>
          </p:nvSpPr>
          <p:spPr bwMode="gray">
            <a:xfrm>
              <a:off x="3432839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50 w 350681"/>
                <a:gd name="connsiteY1" fmla="*/ 385418 h 385418"/>
                <a:gd name="connsiteX2" fmla="*/ 71128 w 350681"/>
                <a:gd name="connsiteY2" fmla="*/ 120750 h 385418"/>
                <a:gd name="connsiteX3" fmla="*/ 71128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24 w 350681"/>
                <a:gd name="connsiteY6" fmla="*/ 0 h 385418"/>
                <a:gd name="connsiteX7" fmla="*/ 279542 w 350681"/>
                <a:gd name="connsiteY7" fmla="*/ 264110 h 385418"/>
                <a:gd name="connsiteX8" fmla="*/ 279542 w 350681"/>
                <a:gd name="connsiteY8" fmla="*/ 0 h 385418"/>
                <a:gd name="connsiteX9" fmla="*/ 350674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50" y="385418"/>
                  </a:lnTo>
                  <a:lnTo>
                    <a:pt x="71128" y="120750"/>
                  </a:lnTo>
                  <a:lnTo>
                    <a:pt x="71128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24" y="0"/>
                  </a:lnTo>
                  <a:lnTo>
                    <a:pt x="279542" y="264110"/>
                  </a:lnTo>
                  <a:lnTo>
                    <a:pt x="279542" y="0"/>
                  </a:lnTo>
                  <a:lnTo>
                    <a:pt x="350674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F5460E-2DC7-AF42-9CD6-2192364657FB}"/>
                </a:ext>
              </a:extLst>
            </p:cNvPr>
            <p:cNvSpPr/>
            <p:nvPr/>
          </p:nvSpPr>
          <p:spPr bwMode="gray">
            <a:xfrm>
              <a:off x="989291" y="1260404"/>
              <a:ext cx="69897" cy="240154"/>
            </a:xfrm>
            <a:custGeom>
              <a:avLst/>
              <a:gdLst>
                <a:gd name="connsiteX0" fmla="*/ 71278 w 71277"/>
                <a:gd name="connsiteY0" fmla="*/ 0 h 244894"/>
                <a:gd name="connsiteX1" fmla="*/ 0 w 71277"/>
                <a:gd name="connsiteY1" fmla="*/ 71170 h 244894"/>
                <a:gd name="connsiteX2" fmla="*/ 0 w 71277"/>
                <a:gd name="connsiteY2" fmla="*/ 71224 h 244894"/>
                <a:gd name="connsiteX3" fmla="*/ 0 w 71277"/>
                <a:gd name="connsiteY3" fmla="*/ 244895 h 244894"/>
                <a:gd name="connsiteX4" fmla="*/ 71278 w 71277"/>
                <a:gd name="connsiteY4" fmla="*/ 244895 h 24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7" h="244894">
                  <a:moveTo>
                    <a:pt x="71278" y="0"/>
                  </a:moveTo>
                  <a:cubicBezTo>
                    <a:pt x="31942" y="-30"/>
                    <a:pt x="30" y="31834"/>
                    <a:pt x="0" y="71170"/>
                  </a:cubicBezTo>
                  <a:cubicBezTo>
                    <a:pt x="0" y="71188"/>
                    <a:pt x="0" y="71206"/>
                    <a:pt x="0" y="71224"/>
                  </a:cubicBezTo>
                  <a:lnTo>
                    <a:pt x="0" y="244895"/>
                  </a:lnTo>
                  <a:lnTo>
                    <a:pt x="71278" y="244895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A8D63A-A5AE-F64B-B640-8D9F6F31CDC2}"/>
                </a:ext>
              </a:extLst>
            </p:cNvPr>
            <p:cNvSpPr/>
            <p:nvPr/>
          </p:nvSpPr>
          <p:spPr bwMode="gray">
            <a:xfrm>
              <a:off x="3895984" y="1122601"/>
              <a:ext cx="346523" cy="379377"/>
            </a:xfrm>
            <a:custGeom>
              <a:avLst/>
              <a:gdLst>
                <a:gd name="connsiteX0" fmla="*/ 340768 w 353363"/>
                <a:gd name="connsiteY0" fmla="*/ 0 h 386865"/>
                <a:gd name="connsiteX1" fmla="*/ 61368 w 353363"/>
                <a:gd name="connsiteY1" fmla="*/ 0 h 386865"/>
                <a:gd name="connsiteX2" fmla="*/ 1332 w 353363"/>
                <a:gd name="connsiteY2" fmla="*/ 65597 h 386865"/>
                <a:gd name="connsiteX3" fmla="*/ 0 w 353363"/>
                <a:gd name="connsiteY3" fmla="*/ 66167 h 386865"/>
                <a:gd name="connsiteX4" fmla="*/ 133519 w 353363"/>
                <a:gd name="connsiteY4" fmla="*/ 66167 h 386865"/>
                <a:gd name="connsiteX5" fmla="*/ 133519 w 353363"/>
                <a:gd name="connsiteY5" fmla="*/ 386865 h 386865"/>
                <a:gd name="connsiteX6" fmla="*/ 204459 w 353363"/>
                <a:gd name="connsiteY6" fmla="*/ 385807 h 386865"/>
                <a:gd name="connsiteX7" fmla="*/ 204459 w 353363"/>
                <a:gd name="connsiteY7" fmla="*/ 385422 h 386865"/>
                <a:gd name="connsiteX8" fmla="*/ 205663 w 353363"/>
                <a:gd name="connsiteY8" fmla="*/ 385422 h 386865"/>
                <a:gd name="connsiteX9" fmla="*/ 205663 w 353363"/>
                <a:gd name="connsiteY9" fmla="*/ 66167 h 386865"/>
                <a:gd name="connsiteX10" fmla="*/ 238067 w 353363"/>
                <a:gd name="connsiteY10" fmla="*/ 66167 h 386865"/>
                <a:gd name="connsiteX11" fmla="*/ 238086 w 353363"/>
                <a:gd name="connsiteY11" fmla="*/ 66167 h 386865"/>
                <a:gd name="connsiteX12" fmla="*/ 295044 w 353363"/>
                <a:gd name="connsiteY12" fmla="*/ 66167 h 386865"/>
                <a:gd name="connsiteX13" fmla="*/ 353364 w 353363"/>
                <a:gd name="connsiteY13" fmla="*/ 15 h 38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363" h="386865">
                  <a:moveTo>
                    <a:pt x="340768" y="0"/>
                  </a:moveTo>
                  <a:lnTo>
                    <a:pt x="61368" y="0"/>
                  </a:lnTo>
                  <a:cubicBezTo>
                    <a:pt x="28371" y="0"/>
                    <a:pt x="1609" y="29322"/>
                    <a:pt x="1332" y="65597"/>
                  </a:cubicBezTo>
                  <a:lnTo>
                    <a:pt x="0" y="66167"/>
                  </a:lnTo>
                  <a:lnTo>
                    <a:pt x="133519" y="66167"/>
                  </a:lnTo>
                  <a:lnTo>
                    <a:pt x="133519" y="386865"/>
                  </a:lnTo>
                  <a:cubicBezTo>
                    <a:pt x="157680" y="386292"/>
                    <a:pt x="180571" y="387697"/>
                    <a:pt x="204459" y="385807"/>
                  </a:cubicBezTo>
                  <a:lnTo>
                    <a:pt x="204459" y="385422"/>
                  </a:lnTo>
                  <a:lnTo>
                    <a:pt x="205663" y="385422"/>
                  </a:lnTo>
                  <a:lnTo>
                    <a:pt x="205663" y="66167"/>
                  </a:lnTo>
                  <a:lnTo>
                    <a:pt x="238067" y="66167"/>
                  </a:lnTo>
                  <a:lnTo>
                    <a:pt x="238086" y="66167"/>
                  </a:lnTo>
                  <a:lnTo>
                    <a:pt x="295044" y="66167"/>
                  </a:lnTo>
                  <a:cubicBezTo>
                    <a:pt x="327410" y="65093"/>
                    <a:pt x="353364" y="35926"/>
                    <a:pt x="353364" y="15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EEA04F-F0E8-004F-93B7-8D0111003B56}"/>
                </a:ext>
              </a:extLst>
            </p:cNvPr>
            <p:cNvSpPr/>
            <p:nvPr/>
          </p:nvSpPr>
          <p:spPr bwMode="gray">
            <a:xfrm>
              <a:off x="624909" y="1122601"/>
              <a:ext cx="434280" cy="377954"/>
            </a:xfrm>
            <a:custGeom>
              <a:avLst/>
              <a:gdLst>
                <a:gd name="connsiteX0" fmla="*/ 442853 w 442852"/>
                <a:gd name="connsiteY0" fmla="*/ 85113 h 385414"/>
                <a:gd name="connsiteX1" fmla="*/ 441698 w 442852"/>
                <a:gd name="connsiteY1" fmla="*/ 84967 h 385414"/>
                <a:gd name="connsiteX2" fmla="*/ 409013 w 442852"/>
                <a:gd name="connsiteY2" fmla="*/ 89770 h 385414"/>
                <a:gd name="connsiteX3" fmla="*/ 370359 w 442852"/>
                <a:gd name="connsiteY3" fmla="*/ 118814 h 385414"/>
                <a:gd name="connsiteX4" fmla="*/ 369789 w 442852"/>
                <a:gd name="connsiteY4" fmla="*/ 119376 h 385414"/>
                <a:gd name="connsiteX5" fmla="*/ 345786 w 442852"/>
                <a:gd name="connsiteY5" fmla="*/ 147251 h 385414"/>
                <a:gd name="connsiteX6" fmla="*/ 235523 w 442852"/>
                <a:gd name="connsiteY6" fmla="*/ 298850 h 385414"/>
                <a:gd name="connsiteX7" fmla="*/ 193467 w 442852"/>
                <a:gd name="connsiteY7" fmla="*/ 298850 h 385414"/>
                <a:gd name="connsiteX8" fmla="*/ 72352 w 442852"/>
                <a:gd name="connsiteY8" fmla="*/ 132330 h 385414"/>
                <a:gd name="connsiteX9" fmla="*/ 72352 w 442852"/>
                <a:gd name="connsiteY9" fmla="*/ 385414 h 385414"/>
                <a:gd name="connsiteX10" fmla="*/ 0 w 442852"/>
                <a:gd name="connsiteY10" fmla="*/ 385414 h 385414"/>
                <a:gd name="connsiteX11" fmla="*/ 0 w 442852"/>
                <a:gd name="connsiteY11" fmla="*/ 0 h 385414"/>
                <a:gd name="connsiteX12" fmla="*/ 56634 w 442852"/>
                <a:gd name="connsiteY12" fmla="*/ 0 h 385414"/>
                <a:gd name="connsiteX13" fmla="*/ 214195 w 442852"/>
                <a:gd name="connsiteY13" fmla="*/ 217247 h 385414"/>
                <a:gd name="connsiteX14" fmla="*/ 372322 w 442852"/>
                <a:gd name="connsiteY14" fmla="*/ 0 h 385414"/>
                <a:gd name="connsiteX15" fmla="*/ 442834 w 442852"/>
                <a:gd name="connsiteY15" fmla="*/ 0 h 3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2852" h="385414">
                  <a:moveTo>
                    <a:pt x="442853" y="85113"/>
                  </a:moveTo>
                  <a:lnTo>
                    <a:pt x="441698" y="84967"/>
                  </a:lnTo>
                  <a:cubicBezTo>
                    <a:pt x="430568" y="83450"/>
                    <a:pt x="419236" y="85116"/>
                    <a:pt x="409013" y="89770"/>
                  </a:cubicBezTo>
                  <a:cubicBezTo>
                    <a:pt x="394613" y="97250"/>
                    <a:pt x="381551" y="107065"/>
                    <a:pt x="370359" y="118814"/>
                  </a:cubicBezTo>
                  <a:lnTo>
                    <a:pt x="369789" y="119376"/>
                  </a:lnTo>
                  <a:cubicBezTo>
                    <a:pt x="361042" y="127998"/>
                    <a:pt x="353014" y="137320"/>
                    <a:pt x="345786" y="147251"/>
                  </a:cubicBezTo>
                  <a:lnTo>
                    <a:pt x="235523" y="298850"/>
                  </a:lnTo>
                  <a:lnTo>
                    <a:pt x="193467" y="298850"/>
                  </a:lnTo>
                  <a:lnTo>
                    <a:pt x="72352" y="132330"/>
                  </a:lnTo>
                  <a:lnTo>
                    <a:pt x="72352" y="385414"/>
                  </a:lnTo>
                  <a:lnTo>
                    <a:pt x="0" y="385414"/>
                  </a:lnTo>
                  <a:lnTo>
                    <a:pt x="0" y="0"/>
                  </a:lnTo>
                  <a:lnTo>
                    <a:pt x="56634" y="0"/>
                  </a:lnTo>
                  <a:lnTo>
                    <a:pt x="214195" y="217247"/>
                  </a:lnTo>
                  <a:lnTo>
                    <a:pt x="372322" y="0"/>
                  </a:lnTo>
                  <a:lnTo>
                    <a:pt x="442834" y="0"/>
                  </a:lnTo>
                  <a:close/>
                </a:path>
              </a:pathLst>
            </a:custGeom>
            <a:solidFill>
              <a:srgbClr val="D6001C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EC384A-D430-8B49-B864-BD240AACD9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09600" y="5227889"/>
            <a:ext cx="10858347" cy="48577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2164543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558EDAB-D42F-40C2-80B0-266D02939B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31B212-3B2E-4A98-AB75-9EEB49F685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90787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525" indent="-117475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450127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9C0E4EE-362D-4CCE-9F34-23A16AFBD3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7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726DEAD-EE64-47BD-8197-3C1228C96E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068C917-35E8-9F4D-B42F-8FA98CCE57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86" y="399057"/>
            <a:ext cx="5809510" cy="279262"/>
          </a:xfrm>
        </p:spPr>
        <p:txBody>
          <a:bodyPr/>
          <a:lstStyle/>
          <a:p>
            <a:pPr lvl="5"/>
            <a:r>
              <a:rPr lang="en-US" dirty="0"/>
              <a:t>OPTIONAL LABEL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0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3193446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428908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S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1753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Me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65655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arn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220768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Logo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076AA-DBFF-B14D-A23F-37843079E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EBB7BC5-C398-2647-94F7-40B9D8B80B51}"/>
              </a:ext>
            </a:extLst>
          </p:cNvPr>
          <p:cNvGrpSpPr/>
          <p:nvPr userDrawn="1"/>
        </p:nvGrpSpPr>
        <p:grpSpPr bwMode="gray">
          <a:xfrm>
            <a:off x="3101195" y="2853396"/>
            <a:ext cx="5980887" cy="1046133"/>
            <a:chOff x="1318196" y="668674"/>
            <a:chExt cx="9130255" cy="1596997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CA1E44-681D-5647-940E-1943C80972E3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972528-D6F2-4348-A75E-FCE9EA5A55F7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3832E95-78EE-4C43-B7AC-2A930EFC7845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F9DD3DD-8D49-1B49-A69F-FA6F4859FEBA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D1470EF-8AFD-E347-BF32-0B1AD358E391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B657306-3DE1-B54E-A12D-87A20B40D60B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B3E12DB-98D2-2149-9163-EE0973E150B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871B9C-F538-CA44-B4D6-F57879CCC6A6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E9D9850-EFFA-0E42-A22A-5F0429DFCEBD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0D952BD-954E-BB47-BD91-95BFBECFC1F1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F4C635C-FF91-F147-87C0-89BEAE1091BB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65956C-C662-A74D-B26D-4EA3B8343C8C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68DBF5-6AF1-D14F-91D0-88FFFCE76339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B3ACB36-BDD0-E142-B782-EE520852773A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2F14949-4ED8-5143-88EF-567821056719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2E2E4E7-1FA6-9A46-B122-AFE989811FC7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0DEB028-EB20-7742-A16C-32C3DAB3F490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01ED196-A83E-944F-B2D2-A6F252C63CE3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2470F59-07B4-1344-9A4B-D2C8D5ED98EE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7DB928-F10F-234F-9387-C56AF6D0ED7C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8381886-8216-E14D-95F0-E8CFACA3D32C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0779C38-91F4-2847-A3EA-F500DB44C79D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8536195-AC4B-C348-A5F9-E094FBD00965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8285875-179C-F045-BA66-75E035D6B03A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04D4136-3EC7-4747-912D-0CC63898426A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96B19C0-9536-E248-B7F8-3A765B5E2BF6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5FB0B7B-6150-2043-9376-7C0E7F9B14B7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6873B28-3241-F14D-AB47-EA7BFAC309A4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1AD7273-C786-2848-A9E7-C94BE0B43C3B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0E97CF-A3EC-9D4B-898C-D2618A83AA16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2FF4CFE-5050-634C-8DD3-F59ED20A67B7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71B62FE-55DE-604F-B670-A662D53A2CC3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9A1BB51-CABE-8847-9F05-1CC478AC09A6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80CEE76-8DDD-C440-B248-3901EBBE967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D7DAD15-B3B0-C54E-81F2-6875AFB40328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49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Intr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7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6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0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39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6" y="3059714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6" y="3751866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300" b="0" i="0" u="none" kern="1200" spc="30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36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6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F100C9-AEC2-2148-A514-64B51FAB8B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F8B4F-0E62-6A4C-8785-BEF21FB88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600" y="2933700"/>
            <a:ext cx="5970676" cy="69088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4400" b="1" i="0" kern="1200" spc="1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2pPr>
            <a:lvl3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3pPr>
            <a:lvl4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4pPr>
            <a:lvl5pPr>
              <a:defRPr lang="en-US" sz="4000" b="1" i="0" kern="1200" spc="100" baseline="0" dirty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E2A60-FFF0-B448-851A-6CF58069875C}"/>
              </a:ext>
            </a:extLst>
          </p:cNvPr>
          <p:cNvGrpSpPr/>
          <p:nvPr userDrawn="1"/>
        </p:nvGrpSpPr>
        <p:grpSpPr bwMode="gray">
          <a:xfrm>
            <a:off x="615421" y="650863"/>
            <a:ext cx="3298686" cy="576982"/>
            <a:chOff x="1318196" y="668674"/>
            <a:chExt cx="9130255" cy="1596997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C86CA49-4B79-AA4F-93F5-9CA20F3B17D2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08E624B-5058-FC40-80D9-2C02716ADB00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36E56EA-4E98-9D4A-923A-2601B5ED81D7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81725C8-F5B4-D446-8E8D-C4EDD1629017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4A04925-4252-1D46-A0F6-C749A928181C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B70B29B-E50A-CF4A-B8A7-59B63BE35B2A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4ED7F6B-6CE6-C944-BE89-BEC878A4DFA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E24D203-C4AC-264D-803B-DEB34246B0DC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1DA797-9233-2E47-9082-B677AFC7496A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9884753-EF5B-FF48-8A65-B603EEB1AB53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A105E-B4A2-4C49-95A5-66F074F3684E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A5BCA4-928B-A842-9DF4-F9B67ABA5E01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C782F30-CF30-5E4A-8DFB-AFA54CF58916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27B6748-B976-654E-9971-A549AA5F1B8C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CCE4003-395B-234F-AE51-A8BCFDA5D3F0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0374484-9A01-1749-9DF6-76C8874F8B55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98101B4-72C7-F841-9A4D-1DE767FD8A39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12642B7-DCEC-4548-892C-5EE5ADEC266B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C59C16D-9F06-674E-A5C2-6F73DA432EC5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025DE8-8CBF-874F-92D2-6C273D2D903B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FF9B309-BDBC-4F44-B24B-5EB1CFC61ACB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FCF4110-114F-A545-80A9-DC152CAFC354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1A0EA3D-5E24-ED4D-90F3-0571D201D0CB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B09DBA5-83E4-FD4F-BB3D-E7D50BB3CD0B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B7FCD51-6179-B043-A561-715F6E083426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E6B4E-7532-834E-8590-C8BB94A1647A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A41D89D-DCF4-5749-9C02-A5FA852DB4EE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58760C-A1A7-B24C-B6A3-17401CB28655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A91B984-8F1B-1743-8818-5847110AF3A2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60FF335-A2D5-1241-B0AD-2B57088AA67E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D55C1D-D83F-FC4C-BB0D-454558533403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9BD3C73-5628-954A-BBA5-21543D7BC2D7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2D0BD47-BF43-384B-89BD-59069B4A855F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CFC69AB-FAE7-DA4F-B482-26A4456843E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C6683E0-B27B-3444-9928-6578F0518C7C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40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7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6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0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39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6" y="3059714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6" y="3751866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300" b="0" i="0" u="none" kern="1200" spc="0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2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Quote-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5E67-B612-415C-9768-6924C62362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0888E456-5B4E-B44C-B6D2-5609F4DE29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738" y="2503140"/>
            <a:ext cx="2408237" cy="223395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E6E6E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Company headshot/logo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9E3E0B42-77A1-974A-A72B-9B61545A60E9}"/>
              </a:ext>
            </a:extLst>
          </p:cNvPr>
          <p:cNvSpPr/>
          <p:nvPr userDrawn="1"/>
        </p:nvSpPr>
        <p:spPr>
          <a:xfrm>
            <a:off x="1836392" y="2278505"/>
            <a:ext cx="311753" cy="269106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1F9A4108-D6F5-0D4F-B214-28084E406CC3}"/>
              </a:ext>
            </a:extLst>
          </p:cNvPr>
          <p:cNvSpPr/>
          <p:nvPr userDrawn="1"/>
        </p:nvSpPr>
        <p:spPr>
          <a:xfrm rot="10800000">
            <a:off x="4450316" y="2278505"/>
            <a:ext cx="311753" cy="269106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E08F53FD-BC8E-AA4E-A3DE-9331B85B8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4613" y="2416890"/>
            <a:ext cx="4953000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98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1603E36D-4581-2541-A062-C21B89AF2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4613" y="4687335"/>
            <a:ext cx="4953000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98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3A679041-2449-744F-9F7C-F5376367F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4613" y="2814555"/>
            <a:ext cx="4953000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A3A29-BA49-CF43-BFDE-559368FCC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EE3E8A6-831B-6E4A-A5DB-152B5A57896B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CE492-AA2A-A14D-BFF2-935B9C798CF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E3221F-DF7F-3345-A9C6-78248A0022EC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0338B-B854-7F49-AF85-FAC56FB9A62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6C19F8D9-DA0B-3942-AEE4-DD365E7DC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8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eft Bracket 18">
            <a:extLst>
              <a:ext uri="{FF2B5EF4-FFF2-40B4-BE49-F238E27FC236}">
                <a16:creationId xmlns:a16="http://schemas.microsoft.com/office/drawing/2014/main" id="{E37EEF25-E426-9A48-8FFC-312A819CB8DC}"/>
              </a:ext>
            </a:extLst>
          </p:cNvPr>
          <p:cNvSpPr/>
          <p:nvPr userDrawn="1"/>
        </p:nvSpPr>
        <p:spPr>
          <a:xfrm>
            <a:off x="2001416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6F2BEC37-3320-0247-BD72-808F71CE5E98}"/>
              </a:ext>
            </a:extLst>
          </p:cNvPr>
          <p:cNvSpPr/>
          <p:nvPr userDrawn="1"/>
        </p:nvSpPr>
        <p:spPr>
          <a:xfrm rot="10800000">
            <a:off x="9888806" y="2015552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5BD8603-CB2B-4748-AF2C-8CF00606A3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86546562-5EAC-2F46-A5EA-9E2B152AB8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599" y="4573647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A10B127B-EEEF-7E44-8866-1D0530BA66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7" y="2744422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3436B-73C8-034F-BEA5-E467BF0C9B9F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DC99829D-9095-D445-BCB6-EBADB341869F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5052F-7883-364A-884A-A1C96C99B921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60372F-422C-114A-A6AE-F17496D8670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55F36B-1EC5-444F-B025-921CA59AF8E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F76A9A40-98B3-774E-AD27-9495105BE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5447F3F-7502-400C-87F3-CC17F3C92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839423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80" userDrawn="1">
          <p15:clr>
            <a:srgbClr val="FBAE40"/>
          </p15:clr>
        </p15:guide>
        <p15:guide id="2" pos="175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701" y="-7938"/>
            <a:ext cx="4051300" cy="6865938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C68C0-81E8-6742-AC1B-9A5229176B76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EA12F559-80F5-9C47-A231-5D737560B561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AE8244-28F7-A044-AD24-7B85F51A7668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9FE6984-230C-F642-9637-D8A0CD9D6008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61B1058-4959-684C-9D39-108359E40B5C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463BEC65-9FA6-D047-AEC1-BCE646094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D1F0884-2708-4F75-AA03-C5CD39DBC7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994498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8" y="0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9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88" y="2108200"/>
            <a:ext cx="334285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CD15F-B257-BC4A-9727-6E3422134147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B334E6AB-DC2E-3A4B-BE94-5B76AE9CAE3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0862BA-30FB-064F-B3B1-F04E66CD7B26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6B8447-017C-F64C-A5E1-4AE6C7BD4021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8FA569-C37A-014C-8491-816055C1FAE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10CE92ED-DDD1-154E-A21C-AB30495E2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742DBA-70FF-4D8A-86E5-80706DF62D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643714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2000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650" indent="-114300">
              <a:tabLst/>
              <a:defRPr sz="1200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Sub-bullet style</a:t>
            </a: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96042D72-8974-024A-9F2B-1D67464A69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7286075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7525" indent="-117475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33F533-6EB8-664E-BE68-8996D6E38605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3C89369-A717-ED4F-A7CE-897C8DDE7989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A7E795-B7B5-C24C-AD06-B697910E268A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C4E6E9F-7B49-1D44-A7B7-7B6C0F788C8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30D40C-E083-6E4D-8C0B-CEFDE33F1FA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C084F24E-9309-3948-8021-F2285EADC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F1FB34D-E9EF-4D0E-B0CA-70D63998A0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016907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2108935"/>
            <a:ext cx="10960904" cy="3612584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 marL="517525" indent="-122238"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solidFill>
                  <a:schemeClr val="bg2">
                    <a:alpha val="65000"/>
                  </a:schemeClr>
                </a:solidFill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1211767"/>
            <a:ext cx="10960904" cy="42812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C02521-3988-1047-A999-18A82BF74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2B3134-EE7D-5A41-B752-18281777F293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2724A2B-3CAB-9449-B3F5-3D5D4000E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BE2A5613-CF61-FE48-B005-3AA9C8F78124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8CF957-2FD7-924D-B43C-BB9FADF18805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2E13C2-4E8A-D448-8A8A-B66F5A6ACE53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EDF4002-8C2B-2647-A0D9-FD5BB7922E1C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1AFFAFE-9CED-41A5-BC20-FD930D88A6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961055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C02521-3988-1047-A999-18A82BF74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/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C02BD-FD87-524E-B5EC-0514A52D7501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6DB1AD-04B1-F14A-A2D6-3B620933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18DF903E-F28D-9144-96F5-25D5C163BB7A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6D06A-3F56-694E-A61F-B4EF5BCD1C5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D3E278-2F98-1642-AED3-E90523A33427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29A38AD-12E8-CE48-91DE-3A553FB2B1E1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422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D6C18-C8CE-E540-9AE5-02412B28664B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7934A70-AD2A-E042-8474-D59823B4E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4788E81B-C63F-3849-9139-EA1DF38017E1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3EE27-FA54-D546-9AB0-CAB89C98A2CB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615FEA-8394-8D40-82A7-86EB350284BF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90965C6-DF06-5541-8768-FD2A25221CBA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46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Left Bracket 14">
            <a:extLst>
              <a:ext uri="{FF2B5EF4-FFF2-40B4-BE49-F238E27FC236}">
                <a16:creationId xmlns:a16="http://schemas.microsoft.com/office/drawing/2014/main" id="{60FE6DC3-580E-FF40-AC8C-277D6CCA657A}"/>
              </a:ext>
            </a:extLst>
          </p:cNvPr>
          <p:cNvSpPr/>
          <p:nvPr userDrawn="1"/>
        </p:nvSpPr>
        <p:spPr>
          <a:xfrm>
            <a:off x="2001416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5589A95-3608-4C48-ACB7-46FDE32217D8}"/>
              </a:ext>
            </a:extLst>
          </p:cNvPr>
          <p:cNvSpPr/>
          <p:nvPr userDrawn="1"/>
        </p:nvSpPr>
        <p:spPr>
          <a:xfrm rot="10800000">
            <a:off x="9888806" y="2015552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CDDAC7-50DC-7D41-8EBC-F4B121DB31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6967B9E8-C068-7D4A-AF89-AF53C8706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599" y="4573647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144D99FE-E144-3F43-A35F-22A0BBC8E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7" y="2744422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DCC94A-BE0A-4E7B-B71A-07CC7E5F6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4739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536A353-449D-1041-B7F7-D5F9747020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BFF0A-2F36-4048-8279-9D41577F15EF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F54E064-4D4B-3C43-98BD-76E3C8E45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6EF85B73-8D8F-9645-BC28-8368E092927C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50AED1-D87B-774A-B973-2648DB3F6F8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9F8ADBF-CA4D-CB40-9AFE-271E3004A8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F8888B2-2A4A-9C44-AB7C-75A2E95E39C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65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4771726-BB85-6B46-80DD-E22DF88A2E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 strike="noStrik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trike="noStrike">
                <a:solidFill>
                  <a:schemeClr val="bg1"/>
                </a:solidFill>
              </a:defRPr>
            </a:lvl2pPr>
            <a:lvl3pPr>
              <a:defRPr strike="noStrike">
                <a:solidFill>
                  <a:schemeClr val="bg1"/>
                </a:solidFill>
              </a:defRPr>
            </a:lvl3pPr>
            <a:lvl4pPr marL="515938" indent="-115888">
              <a:tabLst/>
              <a:defRPr strike="noStrike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D5B0A-474B-094E-BCE7-36BA7BEEE0D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6E75D8-C47F-B24D-9E26-2DA98B427E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50F5EE2-F71E-464D-8545-D008CC38B51C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B71E-D4D2-8E4B-92A1-7656B936DD1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F922AA1-E216-5D45-8944-2078CE78E4F7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3DEB520-78B8-8F4E-8391-FE817647F68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C758054-F10A-4281-8996-9B0CCCC69C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44071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F27915FE-CBD2-3343-8BE1-0AB711EAE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0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CB666-BBE7-E44E-9934-3C404066850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B938FC6-BA11-C540-8FC6-3877D8AA7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D1097EF0-8908-4449-8666-F6EE8FDACCF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E2AA4F-F6F5-FB4D-A3AB-601E98ED275E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8E2C039-78BA-734B-A3E5-77C548DC4EB6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9B37F-50D7-354A-8BC2-F1F09090C7F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0D70301-6857-487B-AFEE-3AEB203198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229382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FAECE6-4E23-494B-BA4B-91CEAFC37FEE}"/>
              </a:ext>
            </a:extLst>
          </p:cNvPr>
          <p:cNvCxnSpPr>
            <a:cxnSpLocks/>
          </p:cNvCxnSpPr>
          <p:nvPr userDrawn="1"/>
        </p:nvCxnSpPr>
        <p:spPr>
          <a:xfrm>
            <a:off x="4110087" y="2102266"/>
            <a:ext cx="0" cy="2934261"/>
          </a:xfrm>
          <a:prstGeom prst="line">
            <a:avLst/>
          </a:prstGeom>
          <a:ln w="12700">
            <a:solidFill>
              <a:srgbClr val="797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7F0226F-F171-EF40-97D5-3B51D55310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765" y="4077949"/>
            <a:ext cx="3119347" cy="638529"/>
          </a:xfrm>
        </p:spPr>
        <p:txBody>
          <a:bodyPr lIns="0">
            <a:noAutofit/>
          </a:bodyPr>
          <a:lstStyle>
            <a:lvl1pPr marL="0" indent="0" algn="ctr">
              <a:buFontTx/>
              <a:buNone/>
              <a:defRPr sz="16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343ED812-06AA-B440-8230-73162C84F8B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248827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B180E9D5-A0C6-2B48-97C3-2C3A6D0F96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6327" y="4077949"/>
            <a:ext cx="3119347" cy="638529"/>
          </a:xfrm>
        </p:spPr>
        <p:txBody>
          <a:bodyPr lIns="0">
            <a:noAutofit/>
          </a:bodyPr>
          <a:lstStyle>
            <a:lvl1pPr algn="ctr">
              <a:buFontTx/>
              <a:buNone/>
              <a:def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64" name="Picture Placeholder 15">
            <a:extLst>
              <a:ext uri="{FF2B5EF4-FFF2-40B4-BE49-F238E27FC236}">
                <a16:creationId xmlns:a16="http://schemas.microsoft.com/office/drawing/2014/main" id="{8C668060-ADE3-4340-B436-BED1AAA7396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201712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861F91F-6C93-074D-8EE4-EED8C4112C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7889" y="4077949"/>
            <a:ext cx="3119347" cy="638529"/>
          </a:xfrm>
        </p:spPr>
        <p:txBody>
          <a:bodyPr lIns="0">
            <a:noAutofit/>
          </a:bodyPr>
          <a:lstStyle>
            <a:lvl1pPr algn="ctr">
              <a:buFontTx/>
              <a:buNone/>
              <a:def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66" name="Picture Placeholder 15">
            <a:extLst>
              <a:ext uri="{FF2B5EF4-FFF2-40B4-BE49-F238E27FC236}">
                <a16:creationId xmlns:a16="http://schemas.microsoft.com/office/drawing/2014/main" id="{60886CF7-4BBA-7348-A61D-C4E02D65AE2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154597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E9CA1B2-D42A-9440-835E-7C6C82320D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4765" y="4672732"/>
            <a:ext cx="3124881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 dirty="0"/>
              <a:t>Click to edit one column body copy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29A65814-B6D5-6E4A-A267-5BA9A880E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42612" y="4672732"/>
            <a:ext cx="3124881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 dirty="0"/>
              <a:t>Click to edit one column body copy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6A81B73-86CA-A244-9BB1-6E26CEA879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2355" y="4672732"/>
            <a:ext cx="3119346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 dirty="0"/>
              <a:t>Click to edit one column body copy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2FA878-933A-F146-B26D-8C3F96DB0415}"/>
              </a:ext>
            </a:extLst>
          </p:cNvPr>
          <p:cNvCxnSpPr>
            <a:cxnSpLocks/>
          </p:cNvCxnSpPr>
          <p:nvPr userDrawn="1"/>
        </p:nvCxnSpPr>
        <p:spPr>
          <a:xfrm>
            <a:off x="8088963" y="2102266"/>
            <a:ext cx="0" cy="2934261"/>
          </a:xfrm>
          <a:prstGeom prst="line">
            <a:avLst/>
          </a:prstGeom>
          <a:ln w="12700">
            <a:solidFill>
              <a:srgbClr val="797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B0B7515-EE2F-AA4A-84E8-91C3C15C9C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9038" y="1262565"/>
            <a:ext cx="11012659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5CA47D-1EB4-F549-A314-143D6E70E742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9A5AFF5-C32F-0345-8F91-698AC3244D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B6062FD-A726-904A-9E3F-1CB0A0C00F9F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8488A8-B231-434E-8FD6-CC9BB72218CA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EB3A157-A138-7844-B30B-CCF1F9EE3B7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DCB3509-A5E8-0C4E-8927-75961700D707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358718C-F6E4-4A9F-AA62-B40BF8B532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480167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A8158-B59C-364E-9C73-599329F5D14B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804DED-7815-8E4F-B8C8-5EED32CD5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7A0CF8D-E527-1C4D-9EED-7A65792474B6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9D898-A9EC-1342-BDD0-A4468326B185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AA8CF3D-27E4-F744-9BC3-1950B33687A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4F94DE-0ADE-4443-B554-1A02A9C5B2D4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31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3B8769-EF5A-7841-8F23-87F3D040C4F2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8A15409-5F06-E94D-94C5-E81B34738C24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3892557-7AD0-4340-999E-4F47BA5FB6BE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09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8BEDC6-8089-0142-B994-747B124100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3E798-CE4D-5C44-9F39-6F1026646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1" y="3084103"/>
            <a:ext cx="10789084" cy="6555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CBC350D-1F58-644B-AA52-ECC126BC9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9602" y="3810992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0D27376-E15B-B548-8064-664308EC64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9600" y="4878304"/>
            <a:ext cx="10860891" cy="260625"/>
          </a:xfrm>
        </p:spPr>
        <p:txBody>
          <a:bodyPr lIns="0">
            <a:noAutofit/>
          </a:bodyPr>
          <a:lstStyle>
            <a:lvl1pPr marL="0" indent="0" algn="l">
              <a:buNone/>
              <a:defRPr sz="1299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Presenter’s Name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26020-A123-0B45-9777-A0EDE9581F0E}"/>
              </a:ext>
            </a:extLst>
          </p:cNvPr>
          <p:cNvGrpSpPr/>
          <p:nvPr userDrawn="1"/>
        </p:nvGrpSpPr>
        <p:grpSpPr bwMode="gray">
          <a:xfrm>
            <a:off x="616671" y="1122602"/>
            <a:ext cx="3617599" cy="379377"/>
            <a:chOff x="624909" y="1122601"/>
            <a:chExt cx="3617598" cy="37937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7FDEDD9-02C4-6545-94DF-2C8C699B95D2}"/>
                </a:ext>
              </a:extLst>
            </p:cNvPr>
            <p:cNvSpPr/>
            <p:nvPr/>
          </p:nvSpPr>
          <p:spPr bwMode="gray">
            <a:xfrm>
              <a:off x="1186165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5 w 401404"/>
                <a:gd name="connsiteY3" fmla="*/ 298850 h 385418"/>
                <a:gd name="connsiteX4" fmla="*/ 72236 w 401404"/>
                <a:gd name="connsiteY4" fmla="*/ 385418 h 385418"/>
                <a:gd name="connsiteX5" fmla="*/ 0 w 401404"/>
                <a:gd name="connsiteY5" fmla="*/ 385418 h 385418"/>
                <a:gd name="connsiteX6" fmla="*/ 154386 w 401404"/>
                <a:gd name="connsiteY6" fmla="*/ 0 h 385418"/>
                <a:gd name="connsiteX7" fmla="*/ 247569 w 401404"/>
                <a:gd name="connsiteY7" fmla="*/ 0 h 385418"/>
                <a:gd name="connsiteX8" fmla="*/ 269075 w 401404"/>
                <a:gd name="connsiteY8" fmla="*/ 234334 h 385418"/>
                <a:gd name="connsiteX9" fmla="*/ 200702 w 401404"/>
                <a:gd name="connsiteY9" fmla="*/ 63958 h 385418"/>
                <a:gd name="connsiteX10" fmla="*/ 132884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5" y="298850"/>
                  </a:lnTo>
                  <a:lnTo>
                    <a:pt x="72236" y="385418"/>
                  </a:lnTo>
                  <a:lnTo>
                    <a:pt x="0" y="385418"/>
                  </a:lnTo>
                  <a:lnTo>
                    <a:pt x="154386" y="0"/>
                  </a:lnTo>
                  <a:lnTo>
                    <a:pt x="247569" y="0"/>
                  </a:lnTo>
                  <a:close/>
                  <a:moveTo>
                    <a:pt x="269075" y="234334"/>
                  </a:moveTo>
                  <a:lnTo>
                    <a:pt x="200702" y="63958"/>
                  </a:lnTo>
                  <a:lnTo>
                    <a:pt x="132884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77F700-16B8-6547-9B58-CB7B91B2D142}"/>
                </a:ext>
              </a:extLst>
            </p:cNvPr>
            <p:cNvSpPr/>
            <p:nvPr/>
          </p:nvSpPr>
          <p:spPr bwMode="gray">
            <a:xfrm>
              <a:off x="1706293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39 w 350681"/>
                <a:gd name="connsiteY1" fmla="*/ 385418 h 385418"/>
                <a:gd name="connsiteX2" fmla="*/ 71116 w 350681"/>
                <a:gd name="connsiteY2" fmla="*/ 120750 h 385418"/>
                <a:gd name="connsiteX3" fmla="*/ 71116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31 w 350681"/>
                <a:gd name="connsiteY6" fmla="*/ 0 h 385418"/>
                <a:gd name="connsiteX7" fmla="*/ 279554 w 350681"/>
                <a:gd name="connsiteY7" fmla="*/ 264110 h 385418"/>
                <a:gd name="connsiteX8" fmla="*/ 279554 w 350681"/>
                <a:gd name="connsiteY8" fmla="*/ 0 h 385418"/>
                <a:gd name="connsiteX9" fmla="*/ 350682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39" y="385418"/>
                  </a:lnTo>
                  <a:lnTo>
                    <a:pt x="71116" y="120750"/>
                  </a:lnTo>
                  <a:lnTo>
                    <a:pt x="71116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31" y="0"/>
                  </a:lnTo>
                  <a:lnTo>
                    <a:pt x="279554" y="264110"/>
                  </a:lnTo>
                  <a:lnTo>
                    <a:pt x="279554" y="0"/>
                  </a:lnTo>
                  <a:lnTo>
                    <a:pt x="350682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EDC7467-842F-B347-9525-8C2AB5032988}"/>
                </a:ext>
              </a:extLst>
            </p:cNvPr>
            <p:cNvSpPr/>
            <p:nvPr/>
          </p:nvSpPr>
          <p:spPr bwMode="gray">
            <a:xfrm>
              <a:off x="2222791" y="1122601"/>
              <a:ext cx="348758" cy="377958"/>
            </a:xfrm>
            <a:custGeom>
              <a:avLst/>
              <a:gdLst>
                <a:gd name="connsiteX0" fmla="*/ 355642 w 355642"/>
                <a:gd name="connsiteY0" fmla="*/ 192432 h 385418"/>
                <a:gd name="connsiteX1" fmla="*/ 165966 w 355642"/>
                <a:gd name="connsiteY1" fmla="*/ 385418 h 385418"/>
                <a:gd name="connsiteX2" fmla="*/ 0 w 355642"/>
                <a:gd name="connsiteY2" fmla="*/ 385418 h 385418"/>
                <a:gd name="connsiteX3" fmla="*/ 0 w 355642"/>
                <a:gd name="connsiteY3" fmla="*/ 0 h 385418"/>
                <a:gd name="connsiteX4" fmla="*/ 165966 w 355642"/>
                <a:gd name="connsiteY4" fmla="*/ 0 h 385418"/>
                <a:gd name="connsiteX5" fmla="*/ 355642 w 355642"/>
                <a:gd name="connsiteY5" fmla="*/ 192432 h 385418"/>
                <a:gd name="connsiteX6" fmla="*/ 285065 w 355642"/>
                <a:gd name="connsiteY6" fmla="*/ 192432 h 385418"/>
                <a:gd name="connsiteX7" fmla="*/ 163761 w 355642"/>
                <a:gd name="connsiteY7" fmla="*/ 68372 h 385418"/>
                <a:gd name="connsiteX8" fmla="*/ 71128 w 355642"/>
                <a:gd name="connsiteY8" fmla="*/ 68372 h 385418"/>
                <a:gd name="connsiteX9" fmla="*/ 71128 w 355642"/>
                <a:gd name="connsiteY9" fmla="*/ 316492 h 385418"/>
                <a:gd name="connsiteX10" fmla="*/ 163761 w 355642"/>
                <a:gd name="connsiteY10" fmla="*/ 316492 h 385418"/>
                <a:gd name="connsiteX11" fmla="*/ 285065 w 355642"/>
                <a:gd name="connsiteY11" fmla="*/ 192432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42" h="385418">
                  <a:moveTo>
                    <a:pt x="355642" y="192432"/>
                  </a:moveTo>
                  <a:cubicBezTo>
                    <a:pt x="355642" y="298850"/>
                    <a:pt x="270729" y="385418"/>
                    <a:pt x="165966" y="385418"/>
                  </a:cubicBezTo>
                  <a:lnTo>
                    <a:pt x="0" y="385418"/>
                  </a:lnTo>
                  <a:lnTo>
                    <a:pt x="0" y="0"/>
                  </a:lnTo>
                  <a:lnTo>
                    <a:pt x="165966" y="0"/>
                  </a:lnTo>
                  <a:cubicBezTo>
                    <a:pt x="270729" y="0"/>
                    <a:pt x="355642" y="86014"/>
                    <a:pt x="355642" y="192432"/>
                  </a:cubicBezTo>
                  <a:close/>
                  <a:moveTo>
                    <a:pt x="285065" y="192432"/>
                  </a:moveTo>
                  <a:cubicBezTo>
                    <a:pt x="285065" y="124060"/>
                    <a:pt x="230478" y="68372"/>
                    <a:pt x="163761" y="68372"/>
                  </a:cubicBezTo>
                  <a:lnTo>
                    <a:pt x="71128" y="68372"/>
                  </a:lnTo>
                  <a:lnTo>
                    <a:pt x="71128" y="316492"/>
                  </a:lnTo>
                  <a:lnTo>
                    <a:pt x="163761" y="316492"/>
                  </a:lnTo>
                  <a:cubicBezTo>
                    <a:pt x="230478" y="316492"/>
                    <a:pt x="285065" y="260804"/>
                    <a:pt x="285065" y="192432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6942A1-0E50-0146-B18B-63DEA1DE9AB1}"/>
                </a:ext>
              </a:extLst>
            </p:cNvPr>
            <p:cNvSpPr/>
            <p:nvPr/>
          </p:nvSpPr>
          <p:spPr bwMode="gray">
            <a:xfrm>
              <a:off x="2717505" y="1122601"/>
              <a:ext cx="69754" cy="377958"/>
            </a:xfrm>
            <a:custGeom>
              <a:avLst/>
              <a:gdLst>
                <a:gd name="connsiteX0" fmla="*/ 0 w 71131"/>
                <a:gd name="connsiteY0" fmla="*/ 385418 h 385418"/>
                <a:gd name="connsiteX1" fmla="*/ 0 w 71131"/>
                <a:gd name="connsiteY1" fmla="*/ 0 h 385418"/>
                <a:gd name="connsiteX2" fmla="*/ 71132 w 71131"/>
                <a:gd name="connsiteY2" fmla="*/ 0 h 385418"/>
                <a:gd name="connsiteX3" fmla="*/ 71132 w 71131"/>
                <a:gd name="connsiteY3" fmla="*/ 385418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31" h="385418">
                  <a:moveTo>
                    <a:pt x="0" y="385418"/>
                  </a:moveTo>
                  <a:lnTo>
                    <a:pt x="0" y="0"/>
                  </a:lnTo>
                  <a:lnTo>
                    <a:pt x="71132" y="0"/>
                  </a:lnTo>
                  <a:lnTo>
                    <a:pt x="71132" y="385418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E2D862C-296E-D849-A92B-20B0BC396EE8}"/>
                </a:ext>
              </a:extLst>
            </p:cNvPr>
            <p:cNvSpPr/>
            <p:nvPr/>
          </p:nvSpPr>
          <p:spPr bwMode="gray">
            <a:xfrm>
              <a:off x="2912228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9 w 401404"/>
                <a:gd name="connsiteY3" fmla="*/ 298850 h 385418"/>
                <a:gd name="connsiteX4" fmla="*/ 72232 w 401404"/>
                <a:gd name="connsiteY4" fmla="*/ 385418 h 385418"/>
                <a:gd name="connsiteX5" fmla="*/ 0 w 401404"/>
                <a:gd name="connsiteY5" fmla="*/ 385418 h 385418"/>
                <a:gd name="connsiteX6" fmla="*/ 154374 w 401404"/>
                <a:gd name="connsiteY6" fmla="*/ 0 h 385418"/>
                <a:gd name="connsiteX7" fmla="*/ 247558 w 401404"/>
                <a:gd name="connsiteY7" fmla="*/ 0 h 385418"/>
                <a:gd name="connsiteX8" fmla="*/ 269059 w 401404"/>
                <a:gd name="connsiteY8" fmla="*/ 234334 h 385418"/>
                <a:gd name="connsiteX9" fmla="*/ 200687 w 401404"/>
                <a:gd name="connsiteY9" fmla="*/ 63958 h 385418"/>
                <a:gd name="connsiteX10" fmla="*/ 132869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9" y="298850"/>
                  </a:lnTo>
                  <a:lnTo>
                    <a:pt x="72232" y="385418"/>
                  </a:lnTo>
                  <a:lnTo>
                    <a:pt x="0" y="385418"/>
                  </a:lnTo>
                  <a:lnTo>
                    <a:pt x="154374" y="0"/>
                  </a:lnTo>
                  <a:lnTo>
                    <a:pt x="247558" y="0"/>
                  </a:lnTo>
                  <a:close/>
                  <a:moveTo>
                    <a:pt x="269059" y="234334"/>
                  </a:moveTo>
                  <a:lnTo>
                    <a:pt x="200687" y="63958"/>
                  </a:lnTo>
                  <a:lnTo>
                    <a:pt x="132869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CA51D91-45F7-D64A-85A8-52BCDBCE09DD}"/>
                </a:ext>
              </a:extLst>
            </p:cNvPr>
            <p:cNvSpPr/>
            <p:nvPr/>
          </p:nvSpPr>
          <p:spPr bwMode="gray">
            <a:xfrm>
              <a:off x="3432839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50 w 350681"/>
                <a:gd name="connsiteY1" fmla="*/ 385418 h 385418"/>
                <a:gd name="connsiteX2" fmla="*/ 71128 w 350681"/>
                <a:gd name="connsiteY2" fmla="*/ 120750 h 385418"/>
                <a:gd name="connsiteX3" fmla="*/ 71128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24 w 350681"/>
                <a:gd name="connsiteY6" fmla="*/ 0 h 385418"/>
                <a:gd name="connsiteX7" fmla="*/ 279542 w 350681"/>
                <a:gd name="connsiteY7" fmla="*/ 264110 h 385418"/>
                <a:gd name="connsiteX8" fmla="*/ 279542 w 350681"/>
                <a:gd name="connsiteY8" fmla="*/ 0 h 385418"/>
                <a:gd name="connsiteX9" fmla="*/ 350674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50" y="385418"/>
                  </a:lnTo>
                  <a:lnTo>
                    <a:pt x="71128" y="120750"/>
                  </a:lnTo>
                  <a:lnTo>
                    <a:pt x="71128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24" y="0"/>
                  </a:lnTo>
                  <a:lnTo>
                    <a:pt x="279542" y="264110"/>
                  </a:lnTo>
                  <a:lnTo>
                    <a:pt x="279542" y="0"/>
                  </a:lnTo>
                  <a:lnTo>
                    <a:pt x="350674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F5460E-2DC7-AF42-9CD6-2192364657FB}"/>
                </a:ext>
              </a:extLst>
            </p:cNvPr>
            <p:cNvSpPr/>
            <p:nvPr/>
          </p:nvSpPr>
          <p:spPr bwMode="gray">
            <a:xfrm>
              <a:off x="989291" y="1260404"/>
              <a:ext cx="69897" cy="240154"/>
            </a:xfrm>
            <a:custGeom>
              <a:avLst/>
              <a:gdLst>
                <a:gd name="connsiteX0" fmla="*/ 71278 w 71277"/>
                <a:gd name="connsiteY0" fmla="*/ 0 h 244894"/>
                <a:gd name="connsiteX1" fmla="*/ 0 w 71277"/>
                <a:gd name="connsiteY1" fmla="*/ 71170 h 244894"/>
                <a:gd name="connsiteX2" fmla="*/ 0 w 71277"/>
                <a:gd name="connsiteY2" fmla="*/ 71224 h 244894"/>
                <a:gd name="connsiteX3" fmla="*/ 0 w 71277"/>
                <a:gd name="connsiteY3" fmla="*/ 244895 h 244894"/>
                <a:gd name="connsiteX4" fmla="*/ 71278 w 71277"/>
                <a:gd name="connsiteY4" fmla="*/ 244895 h 24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7" h="244894">
                  <a:moveTo>
                    <a:pt x="71278" y="0"/>
                  </a:moveTo>
                  <a:cubicBezTo>
                    <a:pt x="31942" y="-30"/>
                    <a:pt x="30" y="31834"/>
                    <a:pt x="0" y="71170"/>
                  </a:cubicBezTo>
                  <a:cubicBezTo>
                    <a:pt x="0" y="71188"/>
                    <a:pt x="0" y="71206"/>
                    <a:pt x="0" y="71224"/>
                  </a:cubicBezTo>
                  <a:lnTo>
                    <a:pt x="0" y="244895"/>
                  </a:lnTo>
                  <a:lnTo>
                    <a:pt x="71278" y="244895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A8D63A-A5AE-F64B-B640-8D9F6F31CDC2}"/>
                </a:ext>
              </a:extLst>
            </p:cNvPr>
            <p:cNvSpPr/>
            <p:nvPr/>
          </p:nvSpPr>
          <p:spPr bwMode="gray">
            <a:xfrm>
              <a:off x="3895984" y="1122601"/>
              <a:ext cx="346523" cy="379377"/>
            </a:xfrm>
            <a:custGeom>
              <a:avLst/>
              <a:gdLst>
                <a:gd name="connsiteX0" fmla="*/ 340768 w 353363"/>
                <a:gd name="connsiteY0" fmla="*/ 0 h 386865"/>
                <a:gd name="connsiteX1" fmla="*/ 61368 w 353363"/>
                <a:gd name="connsiteY1" fmla="*/ 0 h 386865"/>
                <a:gd name="connsiteX2" fmla="*/ 1332 w 353363"/>
                <a:gd name="connsiteY2" fmla="*/ 65597 h 386865"/>
                <a:gd name="connsiteX3" fmla="*/ 0 w 353363"/>
                <a:gd name="connsiteY3" fmla="*/ 66167 h 386865"/>
                <a:gd name="connsiteX4" fmla="*/ 133519 w 353363"/>
                <a:gd name="connsiteY4" fmla="*/ 66167 h 386865"/>
                <a:gd name="connsiteX5" fmla="*/ 133519 w 353363"/>
                <a:gd name="connsiteY5" fmla="*/ 386865 h 386865"/>
                <a:gd name="connsiteX6" fmla="*/ 204459 w 353363"/>
                <a:gd name="connsiteY6" fmla="*/ 385807 h 386865"/>
                <a:gd name="connsiteX7" fmla="*/ 204459 w 353363"/>
                <a:gd name="connsiteY7" fmla="*/ 385422 h 386865"/>
                <a:gd name="connsiteX8" fmla="*/ 205663 w 353363"/>
                <a:gd name="connsiteY8" fmla="*/ 385422 h 386865"/>
                <a:gd name="connsiteX9" fmla="*/ 205663 w 353363"/>
                <a:gd name="connsiteY9" fmla="*/ 66167 h 386865"/>
                <a:gd name="connsiteX10" fmla="*/ 238067 w 353363"/>
                <a:gd name="connsiteY10" fmla="*/ 66167 h 386865"/>
                <a:gd name="connsiteX11" fmla="*/ 238086 w 353363"/>
                <a:gd name="connsiteY11" fmla="*/ 66167 h 386865"/>
                <a:gd name="connsiteX12" fmla="*/ 295044 w 353363"/>
                <a:gd name="connsiteY12" fmla="*/ 66167 h 386865"/>
                <a:gd name="connsiteX13" fmla="*/ 353364 w 353363"/>
                <a:gd name="connsiteY13" fmla="*/ 15 h 38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363" h="386865">
                  <a:moveTo>
                    <a:pt x="340768" y="0"/>
                  </a:moveTo>
                  <a:lnTo>
                    <a:pt x="61368" y="0"/>
                  </a:lnTo>
                  <a:cubicBezTo>
                    <a:pt x="28371" y="0"/>
                    <a:pt x="1609" y="29322"/>
                    <a:pt x="1332" y="65597"/>
                  </a:cubicBezTo>
                  <a:lnTo>
                    <a:pt x="0" y="66167"/>
                  </a:lnTo>
                  <a:lnTo>
                    <a:pt x="133519" y="66167"/>
                  </a:lnTo>
                  <a:lnTo>
                    <a:pt x="133519" y="386865"/>
                  </a:lnTo>
                  <a:cubicBezTo>
                    <a:pt x="157680" y="386292"/>
                    <a:pt x="180571" y="387697"/>
                    <a:pt x="204459" y="385807"/>
                  </a:cubicBezTo>
                  <a:lnTo>
                    <a:pt x="204459" y="385422"/>
                  </a:lnTo>
                  <a:lnTo>
                    <a:pt x="205663" y="385422"/>
                  </a:lnTo>
                  <a:lnTo>
                    <a:pt x="205663" y="66167"/>
                  </a:lnTo>
                  <a:lnTo>
                    <a:pt x="238067" y="66167"/>
                  </a:lnTo>
                  <a:lnTo>
                    <a:pt x="238086" y="66167"/>
                  </a:lnTo>
                  <a:lnTo>
                    <a:pt x="295044" y="66167"/>
                  </a:lnTo>
                  <a:cubicBezTo>
                    <a:pt x="327410" y="65093"/>
                    <a:pt x="353364" y="35926"/>
                    <a:pt x="353364" y="15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EEA04F-F0E8-004F-93B7-8D0111003B56}"/>
                </a:ext>
              </a:extLst>
            </p:cNvPr>
            <p:cNvSpPr/>
            <p:nvPr/>
          </p:nvSpPr>
          <p:spPr bwMode="gray">
            <a:xfrm>
              <a:off x="624909" y="1122601"/>
              <a:ext cx="434280" cy="377954"/>
            </a:xfrm>
            <a:custGeom>
              <a:avLst/>
              <a:gdLst>
                <a:gd name="connsiteX0" fmla="*/ 442853 w 442852"/>
                <a:gd name="connsiteY0" fmla="*/ 85113 h 385414"/>
                <a:gd name="connsiteX1" fmla="*/ 441698 w 442852"/>
                <a:gd name="connsiteY1" fmla="*/ 84967 h 385414"/>
                <a:gd name="connsiteX2" fmla="*/ 409013 w 442852"/>
                <a:gd name="connsiteY2" fmla="*/ 89770 h 385414"/>
                <a:gd name="connsiteX3" fmla="*/ 370359 w 442852"/>
                <a:gd name="connsiteY3" fmla="*/ 118814 h 385414"/>
                <a:gd name="connsiteX4" fmla="*/ 369789 w 442852"/>
                <a:gd name="connsiteY4" fmla="*/ 119376 h 385414"/>
                <a:gd name="connsiteX5" fmla="*/ 345786 w 442852"/>
                <a:gd name="connsiteY5" fmla="*/ 147251 h 385414"/>
                <a:gd name="connsiteX6" fmla="*/ 235523 w 442852"/>
                <a:gd name="connsiteY6" fmla="*/ 298850 h 385414"/>
                <a:gd name="connsiteX7" fmla="*/ 193467 w 442852"/>
                <a:gd name="connsiteY7" fmla="*/ 298850 h 385414"/>
                <a:gd name="connsiteX8" fmla="*/ 72352 w 442852"/>
                <a:gd name="connsiteY8" fmla="*/ 132330 h 385414"/>
                <a:gd name="connsiteX9" fmla="*/ 72352 w 442852"/>
                <a:gd name="connsiteY9" fmla="*/ 385414 h 385414"/>
                <a:gd name="connsiteX10" fmla="*/ 0 w 442852"/>
                <a:gd name="connsiteY10" fmla="*/ 385414 h 385414"/>
                <a:gd name="connsiteX11" fmla="*/ 0 w 442852"/>
                <a:gd name="connsiteY11" fmla="*/ 0 h 385414"/>
                <a:gd name="connsiteX12" fmla="*/ 56634 w 442852"/>
                <a:gd name="connsiteY12" fmla="*/ 0 h 385414"/>
                <a:gd name="connsiteX13" fmla="*/ 214195 w 442852"/>
                <a:gd name="connsiteY13" fmla="*/ 217247 h 385414"/>
                <a:gd name="connsiteX14" fmla="*/ 372322 w 442852"/>
                <a:gd name="connsiteY14" fmla="*/ 0 h 385414"/>
                <a:gd name="connsiteX15" fmla="*/ 442834 w 442852"/>
                <a:gd name="connsiteY15" fmla="*/ 0 h 3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2852" h="385414">
                  <a:moveTo>
                    <a:pt x="442853" y="85113"/>
                  </a:moveTo>
                  <a:lnTo>
                    <a:pt x="441698" y="84967"/>
                  </a:lnTo>
                  <a:cubicBezTo>
                    <a:pt x="430568" y="83450"/>
                    <a:pt x="419236" y="85116"/>
                    <a:pt x="409013" y="89770"/>
                  </a:cubicBezTo>
                  <a:cubicBezTo>
                    <a:pt x="394613" y="97250"/>
                    <a:pt x="381551" y="107065"/>
                    <a:pt x="370359" y="118814"/>
                  </a:cubicBezTo>
                  <a:lnTo>
                    <a:pt x="369789" y="119376"/>
                  </a:lnTo>
                  <a:cubicBezTo>
                    <a:pt x="361042" y="127998"/>
                    <a:pt x="353014" y="137320"/>
                    <a:pt x="345786" y="147251"/>
                  </a:cubicBezTo>
                  <a:lnTo>
                    <a:pt x="235523" y="298850"/>
                  </a:lnTo>
                  <a:lnTo>
                    <a:pt x="193467" y="298850"/>
                  </a:lnTo>
                  <a:lnTo>
                    <a:pt x="72352" y="132330"/>
                  </a:lnTo>
                  <a:lnTo>
                    <a:pt x="72352" y="385414"/>
                  </a:lnTo>
                  <a:lnTo>
                    <a:pt x="0" y="385414"/>
                  </a:lnTo>
                  <a:lnTo>
                    <a:pt x="0" y="0"/>
                  </a:lnTo>
                  <a:lnTo>
                    <a:pt x="56634" y="0"/>
                  </a:lnTo>
                  <a:lnTo>
                    <a:pt x="214195" y="217247"/>
                  </a:lnTo>
                  <a:lnTo>
                    <a:pt x="372322" y="0"/>
                  </a:lnTo>
                  <a:lnTo>
                    <a:pt x="442834" y="0"/>
                  </a:lnTo>
                  <a:close/>
                </a:path>
              </a:pathLst>
            </a:custGeom>
            <a:solidFill>
              <a:srgbClr val="D6001C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EC384A-D430-8B49-B864-BD240AACD9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09601" y="5227890"/>
            <a:ext cx="10858347" cy="485775"/>
          </a:xfrm>
        </p:spPr>
        <p:txBody>
          <a:bodyPr lIns="0">
            <a:noAutofit/>
          </a:bodyPr>
          <a:lstStyle>
            <a:lvl1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3822854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Intr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8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8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1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40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199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5" y="3059715"/>
            <a:ext cx="4068651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5" y="3751867"/>
            <a:ext cx="4068651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298" b="0" i="0" u="none" kern="1200" spc="31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8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6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5" name="Left Bracket 14">
            <a:extLst>
              <a:ext uri="{FF2B5EF4-FFF2-40B4-BE49-F238E27FC236}">
                <a16:creationId xmlns:a16="http://schemas.microsoft.com/office/drawing/2014/main" id="{60FE6DC3-580E-FF40-AC8C-277D6CCA657A}"/>
              </a:ext>
            </a:extLst>
          </p:cNvPr>
          <p:cNvSpPr/>
          <p:nvPr userDrawn="1"/>
        </p:nvSpPr>
        <p:spPr>
          <a:xfrm>
            <a:off x="2001417" y="2015554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7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5589A95-3608-4C48-ACB7-46FDE32217D8}"/>
              </a:ext>
            </a:extLst>
          </p:cNvPr>
          <p:cNvSpPr/>
          <p:nvPr userDrawn="1"/>
        </p:nvSpPr>
        <p:spPr>
          <a:xfrm rot="10800000">
            <a:off x="9888808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7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CDDAC7-50DC-7D41-8EBC-F4B121DB31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601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6967B9E8-C068-7D4A-AF89-AF53C8706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601" y="4573648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144D99FE-E144-3F43-A35F-22A0BBC8E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9" y="2744423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598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DCC94A-BE0A-4E7B-B71A-07CC7E5F6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095224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1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FCF8DC70-4F05-8C4C-866E-5E7CDC05D4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9" y="1153662"/>
            <a:ext cx="10960904" cy="310353"/>
          </a:xfrm>
        </p:spPr>
        <p:txBody>
          <a:bodyPr tIns="0" bIns="91440" anchor="t" anchorCtr="0"/>
          <a:lstStyle>
            <a:lvl5pPr>
              <a:defRPr>
                <a:solidFill>
                  <a:srgbClr val="8A8A8A"/>
                </a:solidFill>
              </a:defRPr>
            </a:lvl5pPr>
          </a:lstStyle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AFDFA57-50A0-8D4C-8DA2-04D200403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23126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FCF8DC70-4F05-8C4C-866E-5E7CDC05D4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>
            <a:lvl5pPr>
              <a:defRPr>
                <a:solidFill>
                  <a:srgbClr val="8A8A8A"/>
                </a:solidFill>
              </a:defRPr>
            </a:lvl5pPr>
          </a:lstStyle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AFDFA57-50A0-8D4C-8DA2-04D200403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1779425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702" y="-7938"/>
            <a:ext cx="4051300" cy="6865938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199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86B11C-86E7-C94C-8569-DE214E046149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9F102B-0990-A848-ACC5-D2FC31E3F07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837C6A-94A0-8E45-97E3-D2841641B833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7286075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8342DE-D2FA-4353-AD40-63497009FF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501727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58AD-133B-474B-BFE2-91832D5B41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9" y="1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7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199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645C1-D78C-4046-8923-EF7A7AB5767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21B6BE2-AB0A-0C4F-83B7-12B9E7466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DB683-CF54-B34C-AC2D-C044E3D450CB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627C959-5F25-554F-A7C9-7388D1F8C415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CAE28B6-D555-904C-B383-1CF2E19120BE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58C06B4A-75FF-1B41-A57F-634142B93B83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90" y="2108201"/>
            <a:ext cx="334285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A1B57-02C0-4682-B5E7-7D7FD12CCC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9" y="1643202"/>
            <a:ext cx="7286625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262566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536C-DCF1-6444-AEFF-70980B05343D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62D1D18-64CD-204B-BEE2-6093030CB93D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D309C6-24DF-324B-A3EA-4C5309ADF3A7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C39EFC7-B394-3447-93F9-CEFF15089A4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/>
          <a:srcRect/>
          <a:stretch/>
        </p:blipFill>
        <p:spPr bwMode="ltGray">
          <a:xfrm flipV="1">
            <a:off x="9207193" y="1789471"/>
            <a:ext cx="3014411" cy="5086817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1998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539" indent="-114194">
              <a:tabLst/>
              <a:defRPr sz="1199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Sub-bullet style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7286075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63EFDB4-1E17-41BB-AB88-EFC318165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49785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9FBD978-AA0C-4AFB-91C4-F276EF172D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6"/>
            <a:ext cx="10960904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9" y="1622708"/>
            <a:ext cx="10960904" cy="4417419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047" indent="-117366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82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9" y="2108936"/>
            <a:ext cx="10960904" cy="3612584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5461" indent="-115781">
              <a:tabLst/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1211767"/>
            <a:ext cx="10960904" cy="4281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E4A929B-A500-443D-B1E6-5CC61E2408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9" y="1643202"/>
            <a:ext cx="7286625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E3C8EB-741B-4902-B670-0E72595E82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559851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262566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l" defTabSz="91355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5311139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8" y="2108201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558EDAB-D42F-40C2-80B0-266D02939B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9" y="1643202"/>
            <a:ext cx="7286625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31B212-3B2E-4A98-AB75-9EEB49F685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900166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9" y="1622708"/>
            <a:ext cx="10960904" cy="4417419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047" indent="-117366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243270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9C0E4EE-362D-4CCE-9F34-23A16AFBD3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6"/>
            <a:ext cx="10960904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5311139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8" y="2108201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17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726DEAD-EE64-47BD-8197-3C1228C96E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10960904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262566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068C917-35E8-9F4D-B42F-8FA98CCE57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86" y="399057"/>
            <a:ext cx="5809511" cy="279261"/>
          </a:xfrm>
        </p:spPr>
        <p:txBody>
          <a:bodyPr/>
          <a:lstStyle/>
          <a:p>
            <a:pPr lvl="5"/>
            <a:r>
              <a:rPr lang="en-US" dirty="0"/>
              <a:t>OPTIONAL LABEL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1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1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1" y="2108201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5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3880065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615" y="-7938"/>
            <a:ext cx="4114800" cy="6858000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86B11C-86E7-C94C-8569-DE214E046149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9F102B-0990-A848-ACC5-D2FC31E3F07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837C6A-94A0-8E45-97E3-D2841641B833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8342DE-D2FA-4353-AD40-63497009FF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99484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88B58-9538-B14B-942E-9A751ED5F252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DE3FB1A-5645-EE40-8C88-BD073999A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C8D1D4-296F-2A41-A741-A488056BD8C5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071CC-2784-1646-B33F-3152DAD320C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8B48B0E-9EC1-A740-AA6E-98572FBDA25F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CC6000B-09A9-5A44-9C2F-402A0FB14E81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478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85740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S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429220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Me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2852685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arn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61651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Logo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076AA-DBFF-B14D-A23F-37843079E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EBB7BC5-C398-2647-94F7-40B9D8B80B51}"/>
              </a:ext>
            </a:extLst>
          </p:cNvPr>
          <p:cNvGrpSpPr/>
          <p:nvPr userDrawn="1"/>
        </p:nvGrpSpPr>
        <p:grpSpPr bwMode="gray">
          <a:xfrm>
            <a:off x="3101197" y="2853396"/>
            <a:ext cx="5980887" cy="1046133"/>
            <a:chOff x="1318196" y="668674"/>
            <a:chExt cx="9130255" cy="1596997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CA1E44-681D-5647-940E-1943C80972E3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972528-D6F2-4348-A75E-FCE9EA5A55F7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3832E95-78EE-4C43-B7AC-2A930EFC7845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F9DD3DD-8D49-1B49-A69F-FA6F4859FEBA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D1470EF-8AFD-E347-BF32-0B1AD358E391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B657306-3DE1-B54E-A12D-87A20B40D60B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B3E12DB-98D2-2149-9163-EE0973E150B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871B9C-F538-CA44-B4D6-F57879CCC6A6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E9D9850-EFFA-0E42-A22A-5F0429DFCEBD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0D952BD-954E-BB47-BD91-95BFBECFC1F1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F4C635C-FF91-F147-87C0-89BEAE1091BB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65956C-C662-A74D-B26D-4EA3B8343C8C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68DBF5-6AF1-D14F-91D0-88FFFCE76339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B3ACB36-BDD0-E142-B782-EE520852773A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2F14949-4ED8-5143-88EF-567821056719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2E2E4E7-1FA6-9A46-B122-AFE989811FC7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0DEB028-EB20-7742-A16C-32C3DAB3F490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01ED196-A83E-944F-B2D2-A6F252C63CE3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2470F59-07B4-1344-9A4B-D2C8D5ED98EE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7DB928-F10F-234F-9387-C56AF6D0ED7C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8381886-8216-E14D-95F0-E8CFACA3D32C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0779C38-91F4-2847-A3EA-F500DB44C79D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8536195-AC4B-C348-A5F9-E094FBD00965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8285875-179C-F045-BA66-75E035D6B03A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04D4136-3EC7-4747-912D-0CC63898426A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96B19C0-9536-E248-B7F8-3A765B5E2BF6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5FB0B7B-6150-2043-9376-7C0E7F9B14B7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6873B28-3241-F14D-AB47-EA7BFAC309A4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1AD7273-C786-2848-A9E7-C94BE0B43C3B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0E97CF-A3EC-9D4B-898C-D2618A83AA16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2FF4CFE-5050-634C-8DD3-F59ED20A67B7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71B62FE-55DE-604F-B670-A662D53A2CC3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9A1BB51-CABE-8847-9F05-1CC478AC09A6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80CEE76-8DDD-C440-B248-3901EBBE967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D7DAD15-B3B0-C54E-81F2-6875AFB40328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</p:grpSp>
    </p:spTree>
    <p:extLst>
      <p:ext uri="{BB962C8B-B14F-4D97-AF65-F5344CB8AC3E}">
        <p14:creationId xmlns:p14="http://schemas.microsoft.com/office/powerpoint/2010/main" val="3984004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F100C9-AEC2-2148-A514-64B51FAB8B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F8B4F-0E62-6A4C-8785-BEF21FB88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601" y="2933699"/>
            <a:ext cx="5970676" cy="69088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4396" b="1" i="0" kern="1200" spc="1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3996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2pPr>
            <a:lvl3pPr>
              <a:defRPr lang="en-US" sz="3996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3pPr>
            <a:lvl4pPr>
              <a:defRPr lang="en-US" sz="3996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4pPr>
            <a:lvl5pPr>
              <a:defRPr lang="en-US" sz="3996" b="1" i="0" kern="1200" spc="100" baseline="0" dirty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E2A60-FFF0-B448-851A-6CF58069875C}"/>
              </a:ext>
            </a:extLst>
          </p:cNvPr>
          <p:cNvGrpSpPr/>
          <p:nvPr userDrawn="1"/>
        </p:nvGrpSpPr>
        <p:grpSpPr bwMode="gray">
          <a:xfrm>
            <a:off x="615422" y="650863"/>
            <a:ext cx="3298687" cy="576982"/>
            <a:chOff x="1318196" y="668674"/>
            <a:chExt cx="9130255" cy="1596997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C86CA49-4B79-AA4F-93F5-9CA20F3B17D2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08E624B-5058-FC40-80D9-2C02716ADB00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36E56EA-4E98-9D4A-923A-2601B5ED81D7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81725C8-F5B4-D446-8E8D-C4EDD1629017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4A04925-4252-1D46-A0F6-C749A928181C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B70B29B-E50A-CF4A-B8A7-59B63BE35B2A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4ED7F6B-6CE6-C944-BE89-BEC878A4DFA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E24D203-C4AC-264D-803B-DEB34246B0DC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1DA797-9233-2E47-9082-B677AFC7496A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9884753-EF5B-FF48-8A65-B603EEB1AB53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A105E-B4A2-4C49-95A5-66F074F3684E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A5BCA4-928B-A842-9DF4-F9B67ABA5E01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C782F30-CF30-5E4A-8DFB-AFA54CF58916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27B6748-B976-654E-9971-A549AA5F1B8C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CCE4003-395B-234F-AE51-A8BCFDA5D3F0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0374484-9A01-1749-9DF6-76C8874F8B55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98101B4-72C7-F841-9A4D-1DE767FD8A39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12642B7-DCEC-4548-892C-5EE5ADEC266B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C59C16D-9F06-674E-A5C2-6F73DA432EC5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025DE8-8CBF-874F-92D2-6C273D2D903B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FF9B309-BDBC-4F44-B24B-5EB1CFC61ACB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FCF4110-114F-A545-80A9-DC152CAFC354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1A0EA3D-5E24-ED4D-90F3-0571D201D0CB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B09DBA5-83E4-FD4F-BB3D-E7D50BB3CD0B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B7FCD51-6179-B043-A561-715F6E083426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E6B4E-7532-834E-8590-C8BB94A1647A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A41D89D-DCF4-5749-9C02-A5FA852DB4EE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58760C-A1A7-B24C-B6A3-17401CB28655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A91B984-8F1B-1743-8818-5847110AF3A2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60FF335-A2D5-1241-B0AD-2B57088AA67E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D55C1D-D83F-FC4C-BB0D-454558533403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9BD3C73-5628-954A-BBA5-21543D7BC2D7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2D0BD47-BF43-384B-89BD-59069B4A855F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CFC69AB-FAE7-DA4F-B482-26A4456843E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C6683E0-B27B-3444-9928-6578F0518C7C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</p:grpSp>
    </p:spTree>
    <p:extLst>
      <p:ext uri="{BB962C8B-B14F-4D97-AF65-F5344CB8AC3E}">
        <p14:creationId xmlns:p14="http://schemas.microsoft.com/office/powerpoint/2010/main" val="40381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l Title-Crim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EC8B5E-4FA4-514A-9848-3DA12F881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A4E978-2545-544E-9F91-9299FD1B60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5242" y="2932501"/>
            <a:ext cx="9684513" cy="64376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lvl1pPr algn="l">
              <a:lnSpc>
                <a:spcPts val="4263"/>
              </a:lnSpc>
              <a:defRPr sz="4130" b="1" i="0">
                <a:solidFill>
                  <a:schemeClr val="tx1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25043F-107F-A241-875F-354D1252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242" y="3526869"/>
            <a:ext cx="9698829" cy="4797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797" b="0" i="0">
                <a:solidFill>
                  <a:schemeClr val="tx1">
                    <a:alpha val="60000"/>
                  </a:schemeClr>
                </a:solidFill>
                <a:latin typeface="Century Gothic Regular"/>
              </a:defRPr>
            </a:lvl1pPr>
            <a:lvl2pPr marL="609021" indent="0" algn="ctr">
              <a:buNone/>
              <a:defRPr sz="2664"/>
            </a:lvl2pPr>
            <a:lvl3pPr marL="1218043" indent="0" algn="ctr">
              <a:buNone/>
              <a:defRPr sz="2398"/>
            </a:lvl3pPr>
            <a:lvl4pPr marL="1827063" indent="0" algn="ctr">
              <a:buNone/>
              <a:defRPr sz="2131"/>
            </a:lvl4pPr>
            <a:lvl5pPr marL="2436083" indent="0" algn="ctr">
              <a:buNone/>
              <a:defRPr sz="2131"/>
            </a:lvl5pPr>
            <a:lvl6pPr marL="3045105" indent="0" algn="ctr">
              <a:buNone/>
              <a:defRPr sz="2131"/>
            </a:lvl6pPr>
            <a:lvl7pPr marL="3654126" indent="0" algn="ctr">
              <a:buNone/>
              <a:defRPr sz="2131"/>
            </a:lvl7pPr>
            <a:lvl8pPr marL="4263146" indent="0" algn="ctr">
              <a:buNone/>
              <a:defRPr sz="2131"/>
            </a:lvl8pPr>
            <a:lvl9pPr marL="4872168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01C8D0-67A4-3F49-856F-75221EB9948C}"/>
              </a:ext>
            </a:extLst>
          </p:cNvPr>
          <p:cNvGrpSpPr/>
          <p:nvPr userDrawn="1"/>
        </p:nvGrpSpPr>
        <p:grpSpPr>
          <a:xfrm>
            <a:off x="1004698" y="836386"/>
            <a:ext cx="2915551" cy="554272"/>
            <a:chOff x="457200" y="1971675"/>
            <a:chExt cx="10079038" cy="1916113"/>
          </a:xfrm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DE132072-FD03-1C49-9246-E577BCE2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413" y="2430463"/>
              <a:ext cx="925512" cy="112712"/>
            </a:xfrm>
            <a:custGeom>
              <a:avLst/>
              <a:gdLst>
                <a:gd name="T0" fmla="*/ 0 w 2572"/>
                <a:gd name="T1" fmla="*/ 0 h 313"/>
                <a:gd name="T2" fmla="*/ 0 w 2572"/>
                <a:gd name="T3" fmla="*/ 312 h 313"/>
                <a:gd name="T4" fmla="*/ 2571 w 2572"/>
                <a:gd name="T5" fmla="*/ 312 h 313"/>
                <a:gd name="T6" fmla="*/ 2571 w 2572"/>
                <a:gd name="T7" fmla="*/ 0 h 313"/>
                <a:gd name="T8" fmla="*/ 0 w 2572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2" h="313">
                  <a:moveTo>
                    <a:pt x="0" y="0"/>
                  </a:moveTo>
                  <a:lnTo>
                    <a:pt x="0" y="312"/>
                  </a:lnTo>
                  <a:lnTo>
                    <a:pt x="2571" y="312"/>
                  </a:lnTo>
                  <a:lnTo>
                    <a:pt x="2571" y="0"/>
                  </a:lnTo>
                  <a:lnTo>
                    <a:pt x="0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0E1EBFA0-6A2E-4A41-9040-F9815DEB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4475" y="2430463"/>
              <a:ext cx="925513" cy="112712"/>
            </a:xfrm>
            <a:custGeom>
              <a:avLst/>
              <a:gdLst>
                <a:gd name="T0" fmla="*/ 0 w 2573"/>
                <a:gd name="T1" fmla="*/ 0 h 313"/>
                <a:gd name="T2" fmla="*/ 0 w 2573"/>
                <a:gd name="T3" fmla="*/ 312 h 313"/>
                <a:gd name="T4" fmla="*/ 2572 w 2573"/>
                <a:gd name="T5" fmla="*/ 312 h 313"/>
                <a:gd name="T6" fmla="*/ 2572 w 2573"/>
                <a:gd name="T7" fmla="*/ 0 h 313"/>
                <a:gd name="T8" fmla="*/ 0 w 257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3" h="313">
                  <a:moveTo>
                    <a:pt x="0" y="0"/>
                  </a:moveTo>
                  <a:lnTo>
                    <a:pt x="0" y="312"/>
                  </a:lnTo>
                  <a:lnTo>
                    <a:pt x="2572" y="312"/>
                  </a:lnTo>
                  <a:lnTo>
                    <a:pt x="2572" y="0"/>
                  </a:lnTo>
                  <a:lnTo>
                    <a:pt x="0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F5299034-2305-F745-A3D2-7A2ECE67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475" y="2855913"/>
              <a:ext cx="933450" cy="611187"/>
            </a:xfrm>
            <a:custGeom>
              <a:avLst/>
              <a:gdLst>
                <a:gd name="T0" fmla="*/ 23 w 2595"/>
                <a:gd name="T1" fmla="*/ 0 h 1699"/>
                <a:gd name="T2" fmla="*/ 23 w 2595"/>
                <a:gd name="T3" fmla="*/ 0 h 1699"/>
                <a:gd name="T4" fmla="*/ 23 w 2595"/>
                <a:gd name="T5" fmla="*/ 915 h 1699"/>
                <a:gd name="T6" fmla="*/ 23 w 2595"/>
                <a:gd name="T7" fmla="*/ 915 h 1699"/>
                <a:gd name="T8" fmla="*/ 224 w 2595"/>
                <a:gd name="T9" fmla="*/ 1452 h 1699"/>
                <a:gd name="T10" fmla="*/ 761 w 2595"/>
                <a:gd name="T11" fmla="*/ 1698 h 1699"/>
                <a:gd name="T12" fmla="*/ 2594 w 2595"/>
                <a:gd name="T13" fmla="*/ 1698 h 1699"/>
                <a:gd name="T14" fmla="*/ 2594 w 2595"/>
                <a:gd name="T15" fmla="*/ 1362 h 1699"/>
                <a:gd name="T16" fmla="*/ 761 w 2595"/>
                <a:gd name="T17" fmla="*/ 1362 h 1699"/>
                <a:gd name="T18" fmla="*/ 336 w 2595"/>
                <a:gd name="T19" fmla="*/ 937 h 1699"/>
                <a:gd name="T20" fmla="*/ 336 w 2595"/>
                <a:gd name="T21" fmla="*/ 915 h 1699"/>
                <a:gd name="T22" fmla="*/ 336 w 2595"/>
                <a:gd name="T23" fmla="*/ 311 h 1699"/>
                <a:gd name="T24" fmla="*/ 2594 w 2595"/>
                <a:gd name="T25" fmla="*/ 311 h 1699"/>
                <a:gd name="T26" fmla="*/ 2594 w 2595"/>
                <a:gd name="T27" fmla="*/ 0 h 1699"/>
                <a:gd name="T28" fmla="*/ 23 w 2595"/>
                <a:gd name="T29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5" h="1699">
                  <a:moveTo>
                    <a:pt x="23" y="0"/>
                  </a:moveTo>
                  <a:lnTo>
                    <a:pt x="23" y="0"/>
                  </a:lnTo>
                  <a:cubicBezTo>
                    <a:pt x="23" y="915"/>
                    <a:pt x="23" y="915"/>
                    <a:pt x="23" y="915"/>
                  </a:cubicBezTo>
                  <a:lnTo>
                    <a:pt x="23" y="915"/>
                  </a:lnTo>
                  <a:cubicBezTo>
                    <a:pt x="0" y="1116"/>
                    <a:pt x="90" y="1318"/>
                    <a:pt x="224" y="1452"/>
                  </a:cubicBezTo>
                  <a:cubicBezTo>
                    <a:pt x="358" y="1609"/>
                    <a:pt x="559" y="1698"/>
                    <a:pt x="761" y="1698"/>
                  </a:cubicBezTo>
                  <a:cubicBezTo>
                    <a:pt x="2594" y="1698"/>
                    <a:pt x="2594" y="1698"/>
                    <a:pt x="2594" y="1698"/>
                  </a:cubicBezTo>
                  <a:cubicBezTo>
                    <a:pt x="2594" y="1362"/>
                    <a:pt x="2594" y="1362"/>
                    <a:pt x="2594" y="1362"/>
                  </a:cubicBezTo>
                  <a:cubicBezTo>
                    <a:pt x="761" y="1362"/>
                    <a:pt x="761" y="1362"/>
                    <a:pt x="761" y="1362"/>
                  </a:cubicBezTo>
                  <a:cubicBezTo>
                    <a:pt x="537" y="1362"/>
                    <a:pt x="336" y="1184"/>
                    <a:pt x="336" y="937"/>
                  </a:cubicBezTo>
                  <a:cubicBezTo>
                    <a:pt x="336" y="915"/>
                    <a:pt x="336" y="915"/>
                    <a:pt x="336" y="915"/>
                  </a:cubicBezTo>
                  <a:cubicBezTo>
                    <a:pt x="336" y="311"/>
                    <a:pt x="336" y="311"/>
                    <a:pt x="336" y="311"/>
                  </a:cubicBezTo>
                  <a:cubicBezTo>
                    <a:pt x="2594" y="311"/>
                    <a:pt x="2594" y="311"/>
                    <a:pt x="2594" y="311"/>
                  </a:cubicBezTo>
                  <a:cubicBezTo>
                    <a:pt x="2594" y="0"/>
                    <a:pt x="2594" y="0"/>
                    <a:pt x="2594" y="0"/>
                  </a:cubicBezTo>
                  <a:lnTo>
                    <a:pt x="23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4C838B0F-E2CE-B644-8FC7-29F66EE00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6538" y="2855913"/>
              <a:ext cx="933450" cy="611187"/>
            </a:xfrm>
            <a:custGeom>
              <a:avLst/>
              <a:gdLst>
                <a:gd name="T0" fmla="*/ 22 w 2595"/>
                <a:gd name="T1" fmla="*/ 0 h 1699"/>
                <a:gd name="T2" fmla="*/ 22 w 2595"/>
                <a:gd name="T3" fmla="*/ 0 h 1699"/>
                <a:gd name="T4" fmla="*/ 22 w 2595"/>
                <a:gd name="T5" fmla="*/ 915 h 1699"/>
                <a:gd name="T6" fmla="*/ 22 w 2595"/>
                <a:gd name="T7" fmla="*/ 915 h 1699"/>
                <a:gd name="T8" fmla="*/ 223 w 2595"/>
                <a:gd name="T9" fmla="*/ 1452 h 1699"/>
                <a:gd name="T10" fmla="*/ 760 w 2595"/>
                <a:gd name="T11" fmla="*/ 1698 h 1699"/>
                <a:gd name="T12" fmla="*/ 2594 w 2595"/>
                <a:gd name="T13" fmla="*/ 1698 h 1699"/>
                <a:gd name="T14" fmla="*/ 2594 w 2595"/>
                <a:gd name="T15" fmla="*/ 1362 h 1699"/>
                <a:gd name="T16" fmla="*/ 760 w 2595"/>
                <a:gd name="T17" fmla="*/ 1362 h 1699"/>
                <a:gd name="T18" fmla="*/ 335 w 2595"/>
                <a:gd name="T19" fmla="*/ 937 h 1699"/>
                <a:gd name="T20" fmla="*/ 335 w 2595"/>
                <a:gd name="T21" fmla="*/ 915 h 1699"/>
                <a:gd name="T22" fmla="*/ 335 w 2595"/>
                <a:gd name="T23" fmla="*/ 311 h 1699"/>
                <a:gd name="T24" fmla="*/ 2594 w 2595"/>
                <a:gd name="T25" fmla="*/ 311 h 1699"/>
                <a:gd name="T26" fmla="*/ 2594 w 2595"/>
                <a:gd name="T27" fmla="*/ 0 h 1699"/>
                <a:gd name="T28" fmla="*/ 22 w 2595"/>
                <a:gd name="T29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5" h="1699">
                  <a:moveTo>
                    <a:pt x="22" y="0"/>
                  </a:moveTo>
                  <a:lnTo>
                    <a:pt x="22" y="0"/>
                  </a:lnTo>
                  <a:cubicBezTo>
                    <a:pt x="22" y="915"/>
                    <a:pt x="22" y="915"/>
                    <a:pt x="22" y="915"/>
                  </a:cubicBezTo>
                  <a:lnTo>
                    <a:pt x="22" y="915"/>
                  </a:lnTo>
                  <a:cubicBezTo>
                    <a:pt x="0" y="1116"/>
                    <a:pt x="89" y="1318"/>
                    <a:pt x="223" y="1452"/>
                  </a:cubicBezTo>
                  <a:cubicBezTo>
                    <a:pt x="358" y="1609"/>
                    <a:pt x="559" y="1698"/>
                    <a:pt x="760" y="1698"/>
                  </a:cubicBezTo>
                  <a:cubicBezTo>
                    <a:pt x="2594" y="1698"/>
                    <a:pt x="2594" y="1698"/>
                    <a:pt x="2594" y="1698"/>
                  </a:cubicBezTo>
                  <a:cubicBezTo>
                    <a:pt x="2594" y="1362"/>
                    <a:pt x="2594" y="1362"/>
                    <a:pt x="2594" y="1362"/>
                  </a:cubicBezTo>
                  <a:cubicBezTo>
                    <a:pt x="760" y="1362"/>
                    <a:pt x="760" y="1362"/>
                    <a:pt x="760" y="1362"/>
                  </a:cubicBezTo>
                  <a:cubicBezTo>
                    <a:pt x="537" y="1362"/>
                    <a:pt x="335" y="1184"/>
                    <a:pt x="335" y="937"/>
                  </a:cubicBezTo>
                  <a:cubicBezTo>
                    <a:pt x="335" y="915"/>
                    <a:pt x="335" y="915"/>
                    <a:pt x="335" y="915"/>
                  </a:cubicBezTo>
                  <a:cubicBezTo>
                    <a:pt x="335" y="311"/>
                    <a:pt x="335" y="311"/>
                    <a:pt x="335" y="311"/>
                  </a:cubicBezTo>
                  <a:cubicBezTo>
                    <a:pt x="2594" y="311"/>
                    <a:pt x="2594" y="311"/>
                    <a:pt x="2594" y="311"/>
                  </a:cubicBezTo>
                  <a:cubicBezTo>
                    <a:pt x="2594" y="0"/>
                    <a:pt x="2594" y="0"/>
                    <a:pt x="2594" y="0"/>
                  </a:cubicBezTo>
                  <a:lnTo>
                    <a:pt x="22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8FE1914-6BA7-DA43-9A1A-7E49B8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825" y="2430463"/>
              <a:ext cx="1168400" cy="1038225"/>
            </a:xfrm>
            <a:custGeom>
              <a:avLst/>
              <a:gdLst>
                <a:gd name="T0" fmla="*/ 2818 w 3244"/>
                <a:gd name="T1" fmla="*/ 0 h 2884"/>
                <a:gd name="T2" fmla="*/ 1610 w 3244"/>
                <a:gd name="T3" fmla="*/ 1296 h 2884"/>
                <a:gd name="T4" fmla="*/ 426 w 3244"/>
                <a:gd name="T5" fmla="*/ 0 h 2884"/>
                <a:gd name="T6" fmla="*/ 0 w 3244"/>
                <a:gd name="T7" fmla="*/ 0 h 2884"/>
                <a:gd name="T8" fmla="*/ 1454 w 3244"/>
                <a:gd name="T9" fmla="*/ 1564 h 2884"/>
                <a:gd name="T10" fmla="*/ 1454 w 3244"/>
                <a:gd name="T11" fmla="*/ 2883 h 2884"/>
                <a:gd name="T12" fmla="*/ 1789 w 3244"/>
                <a:gd name="T13" fmla="*/ 2883 h 2884"/>
                <a:gd name="T14" fmla="*/ 1789 w 3244"/>
                <a:gd name="T15" fmla="*/ 1564 h 2884"/>
                <a:gd name="T16" fmla="*/ 3243 w 3244"/>
                <a:gd name="T17" fmla="*/ 0 h 2884"/>
                <a:gd name="T18" fmla="*/ 2818 w 3244"/>
                <a:gd name="T1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4" h="2884">
                  <a:moveTo>
                    <a:pt x="2818" y="0"/>
                  </a:moveTo>
                  <a:lnTo>
                    <a:pt x="1610" y="1296"/>
                  </a:lnTo>
                  <a:lnTo>
                    <a:pt x="426" y="0"/>
                  </a:lnTo>
                  <a:lnTo>
                    <a:pt x="0" y="0"/>
                  </a:lnTo>
                  <a:lnTo>
                    <a:pt x="1454" y="1564"/>
                  </a:lnTo>
                  <a:lnTo>
                    <a:pt x="1454" y="2883"/>
                  </a:lnTo>
                  <a:lnTo>
                    <a:pt x="1789" y="2883"/>
                  </a:lnTo>
                  <a:lnTo>
                    <a:pt x="1789" y="1564"/>
                  </a:lnTo>
                  <a:lnTo>
                    <a:pt x="3243" y="0"/>
                  </a:lnTo>
                  <a:lnTo>
                    <a:pt x="2818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B8A090-852D-1B4E-ACBF-7D0604A5A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2430463"/>
              <a:ext cx="112713" cy="1038225"/>
            </a:xfrm>
            <a:custGeom>
              <a:avLst/>
              <a:gdLst>
                <a:gd name="T0" fmla="*/ 0 w 315"/>
                <a:gd name="T1" fmla="*/ 0 h 2884"/>
                <a:gd name="T2" fmla="*/ 0 w 315"/>
                <a:gd name="T3" fmla="*/ 2883 h 2884"/>
                <a:gd name="T4" fmla="*/ 314 w 315"/>
                <a:gd name="T5" fmla="*/ 2883 h 2884"/>
                <a:gd name="T6" fmla="*/ 314 w 315"/>
                <a:gd name="T7" fmla="*/ 0 h 2884"/>
                <a:gd name="T8" fmla="*/ 0 w 315"/>
                <a:gd name="T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2884">
                  <a:moveTo>
                    <a:pt x="0" y="0"/>
                  </a:moveTo>
                  <a:lnTo>
                    <a:pt x="0" y="2883"/>
                  </a:lnTo>
                  <a:lnTo>
                    <a:pt x="314" y="2883"/>
                  </a:lnTo>
                  <a:lnTo>
                    <a:pt x="314" y="0"/>
                  </a:lnTo>
                  <a:lnTo>
                    <a:pt x="0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97678E9-3AD0-0549-B3EA-22E484DC2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430463"/>
              <a:ext cx="901700" cy="112712"/>
            </a:xfrm>
            <a:custGeom>
              <a:avLst/>
              <a:gdLst>
                <a:gd name="T0" fmla="*/ 0 w 2506"/>
                <a:gd name="T1" fmla="*/ 0 h 313"/>
                <a:gd name="T2" fmla="*/ 0 w 2506"/>
                <a:gd name="T3" fmla="*/ 312 h 313"/>
                <a:gd name="T4" fmla="*/ 2505 w 2506"/>
                <a:gd name="T5" fmla="*/ 312 h 313"/>
                <a:gd name="T6" fmla="*/ 2505 w 2506"/>
                <a:gd name="T7" fmla="*/ 0 h 313"/>
                <a:gd name="T8" fmla="*/ 0 w 250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6" h="313">
                  <a:moveTo>
                    <a:pt x="0" y="0"/>
                  </a:moveTo>
                  <a:lnTo>
                    <a:pt x="0" y="312"/>
                  </a:lnTo>
                  <a:lnTo>
                    <a:pt x="2505" y="312"/>
                  </a:lnTo>
                  <a:lnTo>
                    <a:pt x="2505" y="0"/>
                  </a:lnTo>
                  <a:lnTo>
                    <a:pt x="0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69B84CF-BAB9-6F48-88E4-93B9FB3A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430463"/>
              <a:ext cx="941388" cy="1038225"/>
            </a:xfrm>
            <a:custGeom>
              <a:avLst/>
              <a:gdLst>
                <a:gd name="T0" fmla="*/ 1834 w 2616"/>
                <a:gd name="T1" fmla="*/ 1496 h 2884"/>
                <a:gd name="T2" fmla="*/ 1834 w 2616"/>
                <a:gd name="T3" fmla="*/ 1496 h 2884"/>
                <a:gd name="T4" fmla="*/ 2571 w 2616"/>
                <a:gd name="T5" fmla="*/ 782 h 2884"/>
                <a:gd name="T6" fmla="*/ 2370 w 2616"/>
                <a:gd name="T7" fmla="*/ 223 h 2884"/>
                <a:gd name="T8" fmla="*/ 1811 w 2616"/>
                <a:gd name="T9" fmla="*/ 0 h 2884"/>
                <a:gd name="T10" fmla="*/ 0 w 2616"/>
                <a:gd name="T11" fmla="*/ 0 h 2884"/>
                <a:gd name="T12" fmla="*/ 0 w 2616"/>
                <a:gd name="T13" fmla="*/ 312 h 2884"/>
                <a:gd name="T14" fmla="*/ 1811 w 2616"/>
                <a:gd name="T15" fmla="*/ 312 h 2884"/>
                <a:gd name="T16" fmla="*/ 2258 w 2616"/>
                <a:gd name="T17" fmla="*/ 737 h 2884"/>
                <a:gd name="T18" fmla="*/ 1856 w 2616"/>
                <a:gd name="T19" fmla="*/ 1185 h 2884"/>
                <a:gd name="T20" fmla="*/ 0 w 2616"/>
                <a:gd name="T21" fmla="*/ 1185 h 2884"/>
                <a:gd name="T22" fmla="*/ 0 w 2616"/>
                <a:gd name="T23" fmla="*/ 2883 h 2884"/>
                <a:gd name="T24" fmla="*/ 313 w 2616"/>
                <a:gd name="T25" fmla="*/ 2883 h 2884"/>
                <a:gd name="T26" fmla="*/ 313 w 2616"/>
                <a:gd name="T27" fmla="*/ 1496 h 2884"/>
                <a:gd name="T28" fmla="*/ 1252 w 2616"/>
                <a:gd name="T29" fmla="*/ 1496 h 2884"/>
                <a:gd name="T30" fmla="*/ 1632 w 2616"/>
                <a:gd name="T31" fmla="*/ 1720 h 2884"/>
                <a:gd name="T32" fmla="*/ 2281 w 2616"/>
                <a:gd name="T33" fmla="*/ 2883 h 2884"/>
                <a:gd name="T34" fmla="*/ 2615 w 2616"/>
                <a:gd name="T35" fmla="*/ 2883 h 2884"/>
                <a:gd name="T36" fmla="*/ 1834 w 2616"/>
                <a:gd name="T37" fmla="*/ 1496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6" h="2884">
                  <a:moveTo>
                    <a:pt x="1834" y="1496"/>
                  </a:moveTo>
                  <a:lnTo>
                    <a:pt x="1834" y="1496"/>
                  </a:lnTo>
                  <a:cubicBezTo>
                    <a:pt x="2236" y="1474"/>
                    <a:pt x="2571" y="1162"/>
                    <a:pt x="2571" y="782"/>
                  </a:cubicBezTo>
                  <a:cubicBezTo>
                    <a:pt x="2594" y="559"/>
                    <a:pt x="2504" y="380"/>
                    <a:pt x="2370" y="223"/>
                  </a:cubicBezTo>
                  <a:cubicBezTo>
                    <a:pt x="2214" y="66"/>
                    <a:pt x="2035" y="0"/>
                    <a:pt x="18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811" y="312"/>
                    <a:pt x="1811" y="312"/>
                    <a:pt x="1811" y="312"/>
                  </a:cubicBezTo>
                  <a:cubicBezTo>
                    <a:pt x="2057" y="312"/>
                    <a:pt x="2258" y="513"/>
                    <a:pt x="2258" y="737"/>
                  </a:cubicBezTo>
                  <a:cubicBezTo>
                    <a:pt x="2258" y="984"/>
                    <a:pt x="2079" y="1185"/>
                    <a:pt x="1856" y="1185"/>
                  </a:cubicBezTo>
                  <a:cubicBezTo>
                    <a:pt x="0" y="1185"/>
                    <a:pt x="0" y="1185"/>
                    <a:pt x="0" y="1185"/>
                  </a:cubicBezTo>
                  <a:cubicBezTo>
                    <a:pt x="0" y="2883"/>
                    <a:pt x="0" y="2883"/>
                    <a:pt x="0" y="2883"/>
                  </a:cubicBezTo>
                  <a:cubicBezTo>
                    <a:pt x="313" y="2883"/>
                    <a:pt x="313" y="2883"/>
                    <a:pt x="313" y="2883"/>
                  </a:cubicBezTo>
                  <a:cubicBezTo>
                    <a:pt x="313" y="1496"/>
                    <a:pt x="313" y="1496"/>
                    <a:pt x="313" y="1496"/>
                  </a:cubicBezTo>
                  <a:cubicBezTo>
                    <a:pt x="1252" y="1496"/>
                    <a:pt x="1252" y="1496"/>
                    <a:pt x="1252" y="1496"/>
                  </a:cubicBezTo>
                  <a:cubicBezTo>
                    <a:pt x="1409" y="1496"/>
                    <a:pt x="1565" y="1586"/>
                    <a:pt x="1632" y="1720"/>
                  </a:cubicBezTo>
                  <a:cubicBezTo>
                    <a:pt x="2281" y="2883"/>
                    <a:pt x="2281" y="2883"/>
                    <a:pt x="2281" y="2883"/>
                  </a:cubicBezTo>
                  <a:cubicBezTo>
                    <a:pt x="2615" y="2883"/>
                    <a:pt x="2615" y="2883"/>
                    <a:pt x="2615" y="2883"/>
                  </a:cubicBezTo>
                  <a:lnTo>
                    <a:pt x="1834" y="1496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53DDF71-3DB6-1D40-8E46-B29ECECF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850" y="2430463"/>
              <a:ext cx="933450" cy="282575"/>
            </a:xfrm>
            <a:custGeom>
              <a:avLst/>
              <a:gdLst>
                <a:gd name="T0" fmla="*/ 224 w 2595"/>
                <a:gd name="T1" fmla="*/ 223 h 783"/>
                <a:gd name="T2" fmla="*/ 224 w 2595"/>
                <a:gd name="T3" fmla="*/ 223 h 783"/>
                <a:gd name="T4" fmla="*/ 761 w 2595"/>
                <a:gd name="T5" fmla="*/ 0 h 783"/>
                <a:gd name="T6" fmla="*/ 2594 w 2595"/>
                <a:gd name="T7" fmla="*/ 0 h 783"/>
                <a:gd name="T8" fmla="*/ 2594 w 2595"/>
                <a:gd name="T9" fmla="*/ 312 h 783"/>
                <a:gd name="T10" fmla="*/ 761 w 2595"/>
                <a:gd name="T11" fmla="*/ 312 h 783"/>
                <a:gd name="T12" fmla="*/ 336 w 2595"/>
                <a:gd name="T13" fmla="*/ 737 h 783"/>
                <a:gd name="T14" fmla="*/ 336 w 2595"/>
                <a:gd name="T15" fmla="*/ 782 h 783"/>
                <a:gd name="T16" fmla="*/ 0 w 2595"/>
                <a:gd name="T17" fmla="*/ 782 h 783"/>
                <a:gd name="T18" fmla="*/ 224 w 2595"/>
                <a:gd name="T19" fmla="*/ 22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5" h="783">
                  <a:moveTo>
                    <a:pt x="224" y="223"/>
                  </a:moveTo>
                  <a:lnTo>
                    <a:pt x="224" y="223"/>
                  </a:lnTo>
                  <a:cubicBezTo>
                    <a:pt x="358" y="66"/>
                    <a:pt x="560" y="0"/>
                    <a:pt x="761" y="0"/>
                  </a:cubicBezTo>
                  <a:cubicBezTo>
                    <a:pt x="2594" y="0"/>
                    <a:pt x="2594" y="0"/>
                    <a:pt x="2594" y="0"/>
                  </a:cubicBezTo>
                  <a:cubicBezTo>
                    <a:pt x="2594" y="312"/>
                    <a:pt x="2594" y="312"/>
                    <a:pt x="2594" y="312"/>
                  </a:cubicBezTo>
                  <a:cubicBezTo>
                    <a:pt x="761" y="312"/>
                    <a:pt x="761" y="312"/>
                    <a:pt x="761" y="312"/>
                  </a:cubicBezTo>
                  <a:cubicBezTo>
                    <a:pt x="537" y="312"/>
                    <a:pt x="336" y="513"/>
                    <a:pt x="336" y="737"/>
                  </a:cubicBezTo>
                  <a:cubicBezTo>
                    <a:pt x="336" y="760"/>
                    <a:pt x="336" y="760"/>
                    <a:pt x="336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0" y="559"/>
                    <a:pt x="68" y="380"/>
                    <a:pt x="224" y="223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26C49E0-C8A8-E74B-8AEF-353CA1E6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850" y="2855913"/>
              <a:ext cx="933450" cy="611187"/>
            </a:xfrm>
            <a:custGeom>
              <a:avLst/>
              <a:gdLst>
                <a:gd name="T0" fmla="*/ 761 w 2595"/>
                <a:gd name="T1" fmla="*/ 0 h 1699"/>
                <a:gd name="T2" fmla="*/ 761 w 2595"/>
                <a:gd name="T3" fmla="*/ 0 h 1699"/>
                <a:gd name="T4" fmla="*/ 224 w 2595"/>
                <a:gd name="T5" fmla="*/ 222 h 1699"/>
                <a:gd name="T6" fmla="*/ 0 w 2595"/>
                <a:gd name="T7" fmla="*/ 781 h 1699"/>
                <a:gd name="T8" fmla="*/ 0 w 2595"/>
                <a:gd name="T9" fmla="*/ 781 h 1699"/>
                <a:gd name="T10" fmla="*/ 0 w 2595"/>
                <a:gd name="T11" fmla="*/ 1698 h 1699"/>
                <a:gd name="T12" fmla="*/ 336 w 2595"/>
                <a:gd name="T13" fmla="*/ 1698 h 1699"/>
                <a:gd name="T14" fmla="*/ 336 w 2595"/>
                <a:gd name="T15" fmla="*/ 781 h 1699"/>
                <a:gd name="T16" fmla="*/ 336 w 2595"/>
                <a:gd name="T17" fmla="*/ 759 h 1699"/>
                <a:gd name="T18" fmla="*/ 761 w 2595"/>
                <a:gd name="T19" fmla="*/ 311 h 1699"/>
                <a:gd name="T20" fmla="*/ 2594 w 2595"/>
                <a:gd name="T21" fmla="*/ 311 h 1699"/>
                <a:gd name="T22" fmla="*/ 2594 w 2595"/>
                <a:gd name="T23" fmla="*/ 0 h 1699"/>
                <a:gd name="T24" fmla="*/ 761 w 2595"/>
                <a:gd name="T25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5" h="1699">
                  <a:moveTo>
                    <a:pt x="761" y="0"/>
                  </a:moveTo>
                  <a:lnTo>
                    <a:pt x="761" y="0"/>
                  </a:lnTo>
                  <a:cubicBezTo>
                    <a:pt x="560" y="0"/>
                    <a:pt x="358" y="67"/>
                    <a:pt x="224" y="222"/>
                  </a:cubicBezTo>
                  <a:cubicBezTo>
                    <a:pt x="68" y="379"/>
                    <a:pt x="0" y="557"/>
                    <a:pt x="0" y="781"/>
                  </a:cubicBezTo>
                  <a:lnTo>
                    <a:pt x="0" y="781"/>
                  </a:lnTo>
                  <a:cubicBezTo>
                    <a:pt x="0" y="1698"/>
                    <a:pt x="0" y="1698"/>
                    <a:pt x="0" y="1698"/>
                  </a:cubicBezTo>
                  <a:cubicBezTo>
                    <a:pt x="336" y="1698"/>
                    <a:pt x="336" y="1698"/>
                    <a:pt x="336" y="1698"/>
                  </a:cubicBezTo>
                  <a:cubicBezTo>
                    <a:pt x="336" y="781"/>
                    <a:pt x="336" y="781"/>
                    <a:pt x="336" y="781"/>
                  </a:cubicBezTo>
                  <a:cubicBezTo>
                    <a:pt x="336" y="759"/>
                    <a:pt x="336" y="759"/>
                    <a:pt x="336" y="759"/>
                  </a:cubicBezTo>
                  <a:cubicBezTo>
                    <a:pt x="336" y="513"/>
                    <a:pt x="537" y="311"/>
                    <a:pt x="761" y="311"/>
                  </a:cubicBezTo>
                  <a:cubicBezTo>
                    <a:pt x="2594" y="311"/>
                    <a:pt x="2594" y="311"/>
                    <a:pt x="2594" y="311"/>
                  </a:cubicBezTo>
                  <a:cubicBezTo>
                    <a:pt x="2594" y="0"/>
                    <a:pt x="2594" y="0"/>
                    <a:pt x="2594" y="0"/>
                  </a:cubicBezTo>
                  <a:lnTo>
                    <a:pt x="761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004DD75-444F-B14A-9822-2C4FC527F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855913"/>
              <a:ext cx="901700" cy="611187"/>
            </a:xfrm>
            <a:custGeom>
              <a:avLst/>
              <a:gdLst>
                <a:gd name="T0" fmla="*/ 0 w 2506"/>
                <a:gd name="T1" fmla="*/ 0 h 1699"/>
                <a:gd name="T2" fmla="*/ 0 w 2506"/>
                <a:gd name="T3" fmla="*/ 0 h 1699"/>
                <a:gd name="T4" fmla="*/ 0 w 2506"/>
                <a:gd name="T5" fmla="*/ 915 h 1699"/>
                <a:gd name="T6" fmla="*/ 0 w 2506"/>
                <a:gd name="T7" fmla="*/ 915 h 1699"/>
                <a:gd name="T8" fmla="*/ 224 w 2506"/>
                <a:gd name="T9" fmla="*/ 1452 h 1699"/>
                <a:gd name="T10" fmla="*/ 761 w 2506"/>
                <a:gd name="T11" fmla="*/ 1698 h 1699"/>
                <a:gd name="T12" fmla="*/ 2505 w 2506"/>
                <a:gd name="T13" fmla="*/ 1698 h 1699"/>
                <a:gd name="T14" fmla="*/ 2505 w 2506"/>
                <a:gd name="T15" fmla="*/ 1362 h 1699"/>
                <a:gd name="T16" fmla="*/ 761 w 2506"/>
                <a:gd name="T17" fmla="*/ 1362 h 1699"/>
                <a:gd name="T18" fmla="*/ 336 w 2506"/>
                <a:gd name="T19" fmla="*/ 937 h 1699"/>
                <a:gd name="T20" fmla="*/ 336 w 2506"/>
                <a:gd name="T21" fmla="*/ 915 h 1699"/>
                <a:gd name="T22" fmla="*/ 336 w 2506"/>
                <a:gd name="T23" fmla="*/ 311 h 1699"/>
                <a:gd name="T24" fmla="*/ 2505 w 2506"/>
                <a:gd name="T25" fmla="*/ 311 h 1699"/>
                <a:gd name="T26" fmla="*/ 2505 w 2506"/>
                <a:gd name="T27" fmla="*/ 0 h 1699"/>
                <a:gd name="T28" fmla="*/ 0 w 2506"/>
                <a:gd name="T29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6" h="1699">
                  <a:moveTo>
                    <a:pt x="0" y="0"/>
                  </a:moveTo>
                  <a:lnTo>
                    <a:pt x="0" y="0"/>
                  </a:lnTo>
                  <a:cubicBezTo>
                    <a:pt x="0" y="915"/>
                    <a:pt x="0" y="915"/>
                    <a:pt x="0" y="915"/>
                  </a:cubicBezTo>
                  <a:lnTo>
                    <a:pt x="0" y="915"/>
                  </a:lnTo>
                  <a:cubicBezTo>
                    <a:pt x="0" y="1116"/>
                    <a:pt x="68" y="1318"/>
                    <a:pt x="224" y="1452"/>
                  </a:cubicBezTo>
                  <a:cubicBezTo>
                    <a:pt x="358" y="1609"/>
                    <a:pt x="559" y="1698"/>
                    <a:pt x="761" y="1698"/>
                  </a:cubicBezTo>
                  <a:cubicBezTo>
                    <a:pt x="2505" y="1698"/>
                    <a:pt x="2505" y="1698"/>
                    <a:pt x="2505" y="1698"/>
                  </a:cubicBezTo>
                  <a:cubicBezTo>
                    <a:pt x="2505" y="1362"/>
                    <a:pt x="2505" y="1362"/>
                    <a:pt x="2505" y="1362"/>
                  </a:cubicBezTo>
                  <a:cubicBezTo>
                    <a:pt x="761" y="1362"/>
                    <a:pt x="761" y="1362"/>
                    <a:pt x="761" y="1362"/>
                  </a:cubicBezTo>
                  <a:cubicBezTo>
                    <a:pt x="537" y="1362"/>
                    <a:pt x="336" y="1184"/>
                    <a:pt x="336" y="937"/>
                  </a:cubicBezTo>
                  <a:cubicBezTo>
                    <a:pt x="336" y="915"/>
                    <a:pt x="336" y="915"/>
                    <a:pt x="336" y="915"/>
                  </a:cubicBezTo>
                  <a:cubicBezTo>
                    <a:pt x="336" y="311"/>
                    <a:pt x="336" y="311"/>
                    <a:pt x="336" y="311"/>
                  </a:cubicBezTo>
                  <a:cubicBezTo>
                    <a:pt x="2505" y="311"/>
                    <a:pt x="2505" y="311"/>
                    <a:pt x="2505" y="311"/>
                  </a:cubicBezTo>
                  <a:cubicBezTo>
                    <a:pt x="2505" y="0"/>
                    <a:pt x="2505" y="0"/>
                    <a:pt x="2505" y="0"/>
                  </a:cubicBezTo>
                  <a:lnTo>
                    <a:pt x="0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75CC5AF-2964-CB4B-82E7-88BF531B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71675"/>
              <a:ext cx="1400175" cy="917575"/>
            </a:xfrm>
            <a:custGeom>
              <a:avLst/>
              <a:gdLst>
                <a:gd name="T0" fmla="*/ 3779 w 3891"/>
                <a:gd name="T1" fmla="*/ 1162 h 2550"/>
                <a:gd name="T2" fmla="*/ 3779 w 3891"/>
                <a:gd name="T3" fmla="*/ 1162 h 2550"/>
                <a:gd name="T4" fmla="*/ 3890 w 3891"/>
                <a:gd name="T5" fmla="*/ 1096 h 2550"/>
                <a:gd name="T6" fmla="*/ 3510 w 3891"/>
                <a:gd name="T7" fmla="*/ 179 h 2550"/>
                <a:gd name="T8" fmla="*/ 1654 w 3891"/>
                <a:gd name="T9" fmla="*/ 581 h 2550"/>
                <a:gd name="T10" fmla="*/ 0 w 3891"/>
                <a:gd name="T11" fmla="*/ 2549 h 2550"/>
                <a:gd name="T12" fmla="*/ 2258 w 3891"/>
                <a:gd name="T13" fmla="*/ 1297 h 2550"/>
                <a:gd name="T14" fmla="*/ 3779 w 3891"/>
                <a:gd name="T15" fmla="*/ 1162 h 2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1" h="2550">
                  <a:moveTo>
                    <a:pt x="3779" y="1162"/>
                  </a:moveTo>
                  <a:lnTo>
                    <a:pt x="3779" y="1162"/>
                  </a:lnTo>
                  <a:cubicBezTo>
                    <a:pt x="3846" y="1185"/>
                    <a:pt x="3890" y="1140"/>
                    <a:pt x="3890" y="1096"/>
                  </a:cubicBezTo>
                  <a:cubicBezTo>
                    <a:pt x="3890" y="872"/>
                    <a:pt x="3890" y="313"/>
                    <a:pt x="3510" y="179"/>
                  </a:cubicBezTo>
                  <a:cubicBezTo>
                    <a:pt x="3018" y="0"/>
                    <a:pt x="2258" y="246"/>
                    <a:pt x="1654" y="581"/>
                  </a:cubicBezTo>
                  <a:cubicBezTo>
                    <a:pt x="1050" y="939"/>
                    <a:pt x="290" y="1744"/>
                    <a:pt x="0" y="2549"/>
                  </a:cubicBezTo>
                  <a:cubicBezTo>
                    <a:pt x="0" y="2549"/>
                    <a:pt x="1117" y="1587"/>
                    <a:pt x="2258" y="1297"/>
                  </a:cubicBezTo>
                  <a:cubicBezTo>
                    <a:pt x="3130" y="1096"/>
                    <a:pt x="3600" y="1140"/>
                    <a:pt x="3779" y="1162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0953FFB-3C2D-A44C-89C6-37F1BFE2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8" y="2881313"/>
              <a:ext cx="1400175" cy="1006475"/>
            </a:xfrm>
            <a:custGeom>
              <a:avLst/>
              <a:gdLst>
                <a:gd name="T0" fmla="*/ 782 w 3891"/>
                <a:gd name="T1" fmla="*/ 66 h 2795"/>
                <a:gd name="T2" fmla="*/ 782 w 3891"/>
                <a:gd name="T3" fmla="*/ 66 h 2795"/>
                <a:gd name="T4" fmla="*/ 670 w 3891"/>
                <a:gd name="T5" fmla="*/ 0 h 2795"/>
                <a:gd name="T6" fmla="*/ 66 w 3891"/>
                <a:gd name="T7" fmla="*/ 804 h 2795"/>
                <a:gd name="T8" fmla="*/ 1341 w 3891"/>
                <a:gd name="T9" fmla="*/ 2190 h 2795"/>
                <a:gd name="T10" fmla="*/ 3890 w 3891"/>
                <a:gd name="T11" fmla="*/ 2659 h 2795"/>
                <a:gd name="T12" fmla="*/ 1654 w 3891"/>
                <a:gd name="T13" fmla="*/ 1318 h 2795"/>
                <a:gd name="T14" fmla="*/ 782 w 3891"/>
                <a:gd name="T15" fmla="*/ 66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1" h="2795">
                  <a:moveTo>
                    <a:pt x="782" y="66"/>
                  </a:moveTo>
                  <a:lnTo>
                    <a:pt x="782" y="66"/>
                  </a:lnTo>
                  <a:cubicBezTo>
                    <a:pt x="760" y="0"/>
                    <a:pt x="715" y="0"/>
                    <a:pt x="670" y="0"/>
                  </a:cubicBezTo>
                  <a:cubicBezTo>
                    <a:pt x="469" y="112"/>
                    <a:pt x="0" y="401"/>
                    <a:pt x="66" y="804"/>
                  </a:cubicBezTo>
                  <a:cubicBezTo>
                    <a:pt x="156" y="1295"/>
                    <a:pt x="760" y="1854"/>
                    <a:pt x="1341" y="2190"/>
                  </a:cubicBezTo>
                  <a:cubicBezTo>
                    <a:pt x="1945" y="2548"/>
                    <a:pt x="3018" y="2794"/>
                    <a:pt x="3890" y="2659"/>
                  </a:cubicBezTo>
                  <a:cubicBezTo>
                    <a:pt x="3890" y="2659"/>
                    <a:pt x="2481" y="2168"/>
                    <a:pt x="1654" y="1318"/>
                  </a:cubicBezTo>
                  <a:cubicBezTo>
                    <a:pt x="1050" y="669"/>
                    <a:pt x="849" y="222"/>
                    <a:pt x="782" y="66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A31D109-715F-414E-AC0F-A348C0C5D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0" y="2100263"/>
              <a:ext cx="579438" cy="1617662"/>
            </a:xfrm>
            <a:custGeom>
              <a:avLst/>
              <a:gdLst>
                <a:gd name="T0" fmla="*/ 44 w 1611"/>
                <a:gd name="T1" fmla="*/ 3980 h 4495"/>
                <a:gd name="T2" fmla="*/ 44 w 1611"/>
                <a:gd name="T3" fmla="*/ 3980 h 4495"/>
                <a:gd name="T4" fmla="*/ 44 w 1611"/>
                <a:gd name="T5" fmla="*/ 4114 h 4495"/>
                <a:gd name="T6" fmla="*/ 1028 w 1611"/>
                <a:gd name="T7" fmla="*/ 4248 h 4495"/>
                <a:gd name="T8" fmla="*/ 1610 w 1611"/>
                <a:gd name="T9" fmla="*/ 2437 h 4495"/>
                <a:gd name="T10" fmla="*/ 737 w 1611"/>
                <a:gd name="T11" fmla="*/ 0 h 4495"/>
                <a:gd name="T12" fmla="*/ 692 w 1611"/>
                <a:gd name="T13" fmla="*/ 2593 h 4495"/>
                <a:gd name="T14" fmla="*/ 44 w 1611"/>
                <a:gd name="T15" fmla="*/ 3980 h 4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1" h="4495">
                  <a:moveTo>
                    <a:pt x="44" y="3980"/>
                  </a:moveTo>
                  <a:lnTo>
                    <a:pt x="44" y="3980"/>
                  </a:lnTo>
                  <a:cubicBezTo>
                    <a:pt x="0" y="4024"/>
                    <a:pt x="22" y="4069"/>
                    <a:pt x="44" y="4114"/>
                  </a:cubicBezTo>
                  <a:cubicBezTo>
                    <a:pt x="245" y="4226"/>
                    <a:pt x="737" y="4494"/>
                    <a:pt x="1028" y="4248"/>
                  </a:cubicBezTo>
                  <a:cubicBezTo>
                    <a:pt x="1431" y="3913"/>
                    <a:pt x="1610" y="3108"/>
                    <a:pt x="1610" y="2437"/>
                  </a:cubicBezTo>
                  <a:cubicBezTo>
                    <a:pt x="1610" y="1745"/>
                    <a:pt x="1296" y="672"/>
                    <a:pt x="737" y="0"/>
                  </a:cubicBezTo>
                  <a:cubicBezTo>
                    <a:pt x="737" y="0"/>
                    <a:pt x="1006" y="1454"/>
                    <a:pt x="692" y="2593"/>
                  </a:cubicBezTo>
                  <a:cubicBezTo>
                    <a:pt x="424" y="3465"/>
                    <a:pt x="156" y="3845"/>
                    <a:pt x="44" y="3980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737DBA3-ECE8-4340-B657-1F4E2789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3975" y="2430463"/>
              <a:ext cx="128588" cy="160337"/>
            </a:xfrm>
            <a:custGeom>
              <a:avLst/>
              <a:gdLst>
                <a:gd name="T0" fmla="*/ 134 w 359"/>
                <a:gd name="T1" fmla="*/ 66 h 447"/>
                <a:gd name="T2" fmla="*/ 0 w 359"/>
                <a:gd name="T3" fmla="*/ 66 h 447"/>
                <a:gd name="T4" fmla="*/ 0 w 359"/>
                <a:gd name="T5" fmla="*/ 0 h 447"/>
                <a:gd name="T6" fmla="*/ 358 w 359"/>
                <a:gd name="T7" fmla="*/ 0 h 447"/>
                <a:gd name="T8" fmla="*/ 358 w 359"/>
                <a:gd name="T9" fmla="*/ 66 h 447"/>
                <a:gd name="T10" fmla="*/ 223 w 359"/>
                <a:gd name="T11" fmla="*/ 66 h 447"/>
                <a:gd name="T12" fmla="*/ 223 w 359"/>
                <a:gd name="T13" fmla="*/ 446 h 447"/>
                <a:gd name="T14" fmla="*/ 134 w 359"/>
                <a:gd name="T15" fmla="*/ 446 h 447"/>
                <a:gd name="T16" fmla="*/ 134 w 359"/>
                <a:gd name="T17" fmla="*/ 6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47">
                  <a:moveTo>
                    <a:pt x="134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358" y="66"/>
                  </a:lnTo>
                  <a:lnTo>
                    <a:pt x="223" y="66"/>
                  </a:lnTo>
                  <a:lnTo>
                    <a:pt x="223" y="446"/>
                  </a:lnTo>
                  <a:lnTo>
                    <a:pt x="134" y="446"/>
                  </a:lnTo>
                  <a:lnTo>
                    <a:pt x="134" y="66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895D9BD-A8A5-804B-BD13-68CEFC020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313" y="2430463"/>
              <a:ext cx="161925" cy="160337"/>
            </a:xfrm>
            <a:custGeom>
              <a:avLst/>
              <a:gdLst>
                <a:gd name="T0" fmla="*/ 0 w 448"/>
                <a:gd name="T1" fmla="*/ 0 h 447"/>
                <a:gd name="T2" fmla="*/ 90 w 448"/>
                <a:gd name="T3" fmla="*/ 0 h 447"/>
                <a:gd name="T4" fmla="*/ 223 w 448"/>
                <a:gd name="T5" fmla="*/ 201 h 447"/>
                <a:gd name="T6" fmla="*/ 358 w 448"/>
                <a:gd name="T7" fmla="*/ 0 h 447"/>
                <a:gd name="T8" fmla="*/ 447 w 448"/>
                <a:gd name="T9" fmla="*/ 0 h 447"/>
                <a:gd name="T10" fmla="*/ 447 w 448"/>
                <a:gd name="T11" fmla="*/ 446 h 447"/>
                <a:gd name="T12" fmla="*/ 358 w 448"/>
                <a:gd name="T13" fmla="*/ 446 h 447"/>
                <a:gd name="T14" fmla="*/ 358 w 448"/>
                <a:gd name="T15" fmla="*/ 111 h 447"/>
                <a:gd name="T16" fmla="*/ 223 w 448"/>
                <a:gd name="T17" fmla="*/ 335 h 447"/>
                <a:gd name="T18" fmla="*/ 223 w 448"/>
                <a:gd name="T19" fmla="*/ 335 h 447"/>
                <a:gd name="T20" fmla="*/ 90 w 448"/>
                <a:gd name="T21" fmla="*/ 111 h 447"/>
                <a:gd name="T22" fmla="*/ 90 w 448"/>
                <a:gd name="T23" fmla="*/ 446 h 447"/>
                <a:gd name="T24" fmla="*/ 0 w 448"/>
                <a:gd name="T25" fmla="*/ 446 h 447"/>
                <a:gd name="T26" fmla="*/ 0 w 448"/>
                <a:gd name="T2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447">
                  <a:moveTo>
                    <a:pt x="0" y="0"/>
                  </a:moveTo>
                  <a:lnTo>
                    <a:pt x="90" y="0"/>
                  </a:lnTo>
                  <a:lnTo>
                    <a:pt x="223" y="201"/>
                  </a:lnTo>
                  <a:lnTo>
                    <a:pt x="358" y="0"/>
                  </a:lnTo>
                  <a:lnTo>
                    <a:pt x="447" y="0"/>
                  </a:lnTo>
                  <a:lnTo>
                    <a:pt x="447" y="446"/>
                  </a:lnTo>
                  <a:lnTo>
                    <a:pt x="358" y="446"/>
                  </a:lnTo>
                  <a:lnTo>
                    <a:pt x="358" y="111"/>
                  </a:lnTo>
                  <a:lnTo>
                    <a:pt x="223" y="335"/>
                  </a:lnTo>
                  <a:lnTo>
                    <a:pt x="223" y="335"/>
                  </a:lnTo>
                  <a:lnTo>
                    <a:pt x="90" y="111"/>
                  </a:lnTo>
                  <a:lnTo>
                    <a:pt x="90" y="446"/>
                  </a:lnTo>
                  <a:lnTo>
                    <a:pt x="0" y="446"/>
                  </a:lnTo>
                  <a:lnTo>
                    <a:pt x="0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</p:grp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72C117F-DE56-3643-99C2-E273FF9F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242" y="4289530"/>
            <a:ext cx="4711607" cy="3291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8">
                <a:solidFill>
                  <a:schemeClr val="tx1"/>
                </a:solidFill>
              </a:defRPr>
            </a:lvl1pPr>
            <a:lvl2pPr marL="234721" indent="0">
              <a:buNone/>
              <a:defRPr/>
            </a:lvl2pPr>
            <a:lvl3pPr marL="458870" indent="0">
              <a:buNone/>
              <a:defRPr/>
            </a:lvl3pPr>
            <a:lvl4pPr marL="687246" indent="0">
              <a:buNone/>
              <a:defRPr/>
            </a:lvl4pPr>
            <a:lvl5pPr marL="924082" indent="0"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03C0D4-6B52-AC41-8E8D-D4B2094832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5242" y="4630441"/>
            <a:ext cx="4711607" cy="3291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>
                <a:solidFill>
                  <a:schemeClr val="tx1">
                    <a:alpha val="70000"/>
                  </a:schemeClr>
                </a:solidFill>
              </a:defRPr>
            </a:lvl1pPr>
            <a:lvl2pPr marL="234721" indent="0">
              <a:buNone/>
              <a:defRPr/>
            </a:lvl2pPr>
            <a:lvl3pPr marL="458870" indent="0">
              <a:buNone/>
              <a:defRPr/>
            </a:lvl3pPr>
            <a:lvl4pPr marL="687246" indent="0">
              <a:buNone/>
              <a:defRPr/>
            </a:lvl4pPr>
            <a:lvl5pPr marL="92408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085858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F3B03B-D081-4A4F-B1F9-C3708A8A5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483177-5432-F64C-A5AE-0B59A568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389891"/>
            <a:ext cx="11112608" cy="448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2B73AC-8E24-BE45-B1F1-A37774730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488" y="494307"/>
            <a:ext cx="11106912" cy="64524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sz="3992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4B4407-6D08-DA46-BE70-9C5C9C6C2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8942"/>
          <a:stretch/>
        </p:blipFill>
        <p:spPr>
          <a:xfrm>
            <a:off x="451033" y="6423164"/>
            <a:ext cx="225019" cy="207197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2B18887-F795-1B4A-A2A9-35B7B823D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053" y="6347258"/>
            <a:ext cx="578319" cy="3590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497">
                <a:solidFill>
                  <a:schemeClr val="tx2"/>
                </a:solidFill>
              </a:defRPr>
            </a:lvl1pPr>
          </a:lstStyle>
          <a:p>
            <a:fld id="{41964D96-B149-1C4B-9CBC-AA4A17CF9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65391-EADD-B940-A20B-A8FAD38A164D}"/>
              </a:ext>
            </a:extLst>
          </p:cNvPr>
          <p:cNvSpPr/>
          <p:nvPr userDrawn="1"/>
        </p:nvSpPr>
        <p:spPr>
          <a:xfrm>
            <a:off x="1272049" y="6479481"/>
            <a:ext cx="872457" cy="1227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798" b="0" i="0">
                <a:solidFill>
                  <a:schemeClr val="tx2"/>
                </a:solidFill>
                <a:latin typeface="Century Gothic" panose="020B0502020202020204" pitchFamily="34" charset="0"/>
              </a:rPr>
              <a:t>©2019 FireEye</a:t>
            </a:r>
          </a:p>
        </p:txBody>
      </p:sp>
    </p:spTree>
    <p:extLst>
      <p:ext uri="{BB962C8B-B14F-4D97-AF65-F5344CB8AC3E}">
        <p14:creationId xmlns:p14="http://schemas.microsoft.com/office/powerpoint/2010/main" val="2076506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13353" y="1183183"/>
            <a:ext cx="10874375" cy="4938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defRPr sz="1798">
                <a:solidFill>
                  <a:srgbClr val="40404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13351" y="550766"/>
            <a:ext cx="10874375" cy="5367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41544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58AD-133B-474B-BFE2-91832D5B41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8" y="0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9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645C1-D78C-4046-8923-EF7A7AB5767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21B6BE2-AB0A-0C4F-83B7-12B9E7466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DB683-CF54-B34C-AC2D-C044E3D450CB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627C959-5F25-554F-A7C9-7388D1F8C415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CAE28B6-D555-904C-B383-1CF2E19120BE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58C06B4A-75FF-1B41-A57F-634142B93B83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88" y="2108200"/>
            <a:ext cx="334285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A1B57-02C0-4682-B5E7-7D7FD12CCC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536C-DCF1-6444-AEFF-70980B05343D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62D1D18-64CD-204B-BEE2-6093030CB93D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D309C6-24DF-324B-A3EA-4C5309ADF3A7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C39EFC7-B394-3447-93F9-CEFF15089A4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/>
          <a:srcRect/>
          <a:stretch/>
        </p:blipFill>
        <p:spPr bwMode="ltGray">
          <a:xfrm flipV="1">
            <a:off x="9207193" y="1789470"/>
            <a:ext cx="3014410" cy="5086817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2000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650" indent="-114300">
              <a:tabLst/>
              <a:defRPr sz="1200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Sub-bullet style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63EFDB4-1E17-41BB-AB88-EFC318165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06697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9FBD978-AA0C-4AFB-91C4-F276EF172D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7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525" indent="-117475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92655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2108935"/>
            <a:ext cx="10960904" cy="3612584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5938" indent="-115888">
              <a:tabLst/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1211767"/>
            <a:ext cx="10960904" cy="42812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E4A929B-A500-443D-B1E6-5CC61E2408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E3C8EB-741B-4902-B670-0E72595E82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86028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8" y="1825625"/>
            <a:ext cx="10754762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 copy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Subhead</a:t>
            </a:r>
          </a:p>
          <a:p>
            <a:pPr lvl="5"/>
            <a:r>
              <a:rPr lang="en-US" dirty="0"/>
              <a:t>OPTIONAL LABEL</a:t>
            </a:r>
          </a:p>
          <a:p>
            <a:pPr lvl="4"/>
            <a:endParaRPr lang="en-US" dirty="0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8" y="751668"/>
            <a:ext cx="10963656" cy="42976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35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3" r:id="rId2"/>
    <p:sldLayoutId id="2147483666" r:id="rId3"/>
    <p:sldLayoutId id="2147483731" r:id="rId4"/>
    <p:sldLayoutId id="2147483679" r:id="rId5"/>
    <p:sldLayoutId id="2147483685" r:id="rId6"/>
    <p:sldLayoutId id="2147483678" r:id="rId7"/>
    <p:sldLayoutId id="2147483701" r:id="rId8"/>
    <p:sldLayoutId id="2147483700" r:id="rId9"/>
    <p:sldLayoutId id="2147483697" r:id="rId10"/>
    <p:sldLayoutId id="2147483702" r:id="rId11"/>
    <p:sldLayoutId id="2147483704" r:id="rId12"/>
    <p:sldLayoutId id="2147483698" r:id="rId13"/>
    <p:sldLayoutId id="2147483703" r:id="rId14"/>
    <p:sldLayoutId id="2147483708" r:id="rId15"/>
    <p:sldLayoutId id="2147483728" r:id="rId16"/>
    <p:sldLayoutId id="2147483729" r:id="rId17"/>
    <p:sldLayoutId id="2147483730" r:id="rId18"/>
    <p:sldLayoutId id="2147483725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None/>
        <a:tabLst/>
        <a:defRPr sz="2200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76213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00050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tx2">
            <a:lumMod val="75000"/>
          </a:schemeClr>
        </a:buClr>
        <a:buFont typeface="System Font Regular"/>
        <a:buChar char="–"/>
        <a:tabLst/>
        <a:defRPr sz="1500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17525" indent="-11430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tabLst/>
        <a:defRPr sz="1400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2"/>
        </a:buClr>
        <a:buFont typeface="System Font Regular"/>
        <a:buNone/>
        <a:tabLst/>
        <a:defRPr sz="2300" b="0" i="0" kern="1200" spc="0">
          <a:solidFill>
            <a:schemeClr val="tx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635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050" b="1" i="0" kern="1200" spc="15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7392" userDrawn="1">
          <p15:clr>
            <a:srgbClr val="F26B43"/>
          </p15:clr>
        </p15:guide>
        <p15:guide id="6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8" y="1825625"/>
            <a:ext cx="10963656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 copy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Subhead</a:t>
            </a:r>
          </a:p>
          <a:p>
            <a:pPr lvl="5"/>
            <a:r>
              <a:rPr lang="en-US" dirty="0"/>
              <a:t>OPTIONAL LABEL</a:t>
            </a:r>
          </a:p>
          <a:p>
            <a:pPr lvl="4"/>
            <a:endParaRPr lang="en-US" dirty="0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8" y="751668"/>
            <a:ext cx="10963656" cy="42976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80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23" r:id="rId3"/>
    <p:sldLayoutId id="2147483719" r:id="rId4"/>
    <p:sldLayoutId id="2147483720" r:id="rId5"/>
    <p:sldLayoutId id="2147483718" r:id="rId6"/>
    <p:sldLayoutId id="2147483710" r:id="rId7"/>
    <p:sldLayoutId id="2147483711" r:id="rId8"/>
    <p:sldLayoutId id="2147483712" r:id="rId9"/>
    <p:sldLayoutId id="2147483714" r:id="rId10"/>
    <p:sldLayoutId id="2147483716" r:id="rId11"/>
    <p:sldLayoutId id="2147483717" r:id="rId12"/>
    <p:sldLayoutId id="2147483724" r:id="rId13"/>
    <p:sldLayoutId id="2147483713" r:id="rId14"/>
    <p:sldLayoutId id="214748372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None/>
        <a:tabLst/>
        <a:defRPr sz="22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76213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Char char="•"/>
        <a:tabLst/>
        <a:defRPr sz="20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00050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bg2"/>
        </a:buClr>
        <a:buFont typeface="System Font Regular"/>
        <a:buChar char="–"/>
        <a:tabLst/>
        <a:defRPr sz="15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17525" indent="-117475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Font typeface="Arial" panose="020B0604020202020204" pitchFamily="34" charset="0"/>
        <a:buChar char="•"/>
        <a:tabLst/>
        <a:defRPr sz="14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2"/>
        </a:buClr>
        <a:buFont typeface="System Font Regular"/>
        <a:buNone/>
        <a:tabLst/>
        <a:defRPr sz="2300" b="0" i="0" kern="1200">
          <a:solidFill>
            <a:schemeClr val="bg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635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050" b="1" i="0" kern="1200" spc="150" baseline="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pos="73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7" y="1825624"/>
            <a:ext cx="10754763" cy="435133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 copy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Subhead</a:t>
            </a:r>
          </a:p>
          <a:p>
            <a:pPr lvl="5"/>
            <a:r>
              <a:rPr lang="en-US" dirty="0"/>
              <a:t>OPTIONAL LABEL</a:t>
            </a:r>
          </a:p>
          <a:p>
            <a:pPr lvl="4"/>
            <a:endParaRPr lang="en-US" dirty="0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9" y="751668"/>
            <a:ext cx="10963656" cy="429767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50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</p:sldLayoutIdLst>
  <p:txStyles>
    <p:titleStyle>
      <a:lvl1pPr algn="l" defTabSz="1218072" rtl="0" eaLnBrk="1" latinLnBrk="0" hangingPunct="1">
        <a:lnSpc>
          <a:spcPct val="90000"/>
        </a:lnSpc>
        <a:spcBef>
          <a:spcPct val="0"/>
        </a:spcBef>
        <a:buNone/>
        <a:defRPr sz="4529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8459" indent="0" algn="l" defTabSz="1218072" rtl="0" eaLnBrk="1" latinLnBrk="0" hangingPunct="1">
        <a:lnSpc>
          <a:spcPct val="90000"/>
        </a:lnSpc>
        <a:spcBef>
          <a:spcPts val="1066"/>
        </a:spcBef>
        <a:spcAft>
          <a:spcPts val="266"/>
        </a:spcAft>
        <a:buClr>
          <a:schemeClr val="accent5"/>
        </a:buClr>
        <a:buFont typeface="Arial" panose="020B0604020202020204" pitchFamily="34" charset="0"/>
        <a:buNone/>
        <a:tabLst/>
        <a:defRPr sz="2931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34733" indent="-226275" algn="l" defTabSz="1218072" rtl="0" eaLnBrk="1" latinLnBrk="0" hangingPunct="1">
        <a:lnSpc>
          <a:spcPct val="90000"/>
        </a:lnSpc>
        <a:spcBef>
          <a:spcPts val="666"/>
        </a:spcBef>
        <a:spcAft>
          <a:spcPts val="266"/>
        </a:spcAft>
        <a:buClr>
          <a:schemeClr val="accent5"/>
        </a:buClr>
        <a:buFont typeface="Arial" panose="020B0604020202020204" pitchFamily="34" charset="0"/>
        <a:buChar char="•"/>
        <a:tabLst/>
        <a:defRPr sz="2664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32907" indent="-226275" algn="l" defTabSz="1218072" rtl="0" eaLnBrk="1" latinLnBrk="0" hangingPunct="1">
        <a:lnSpc>
          <a:spcPct val="90000"/>
        </a:lnSpc>
        <a:spcBef>
          <a:spcPts val="666"/>
        </a:spcBef>
        <a:spcAft>
          <a:spcPts val="266"/>
        </a:spcAft>
        <a:buClr>
          <a:schemeClr val="tx2">
            <a:lumMod val="75000"/>
          </a:schemeClr>
        </a:buClr>
        <a:buFont typeface="System Font Regular"/>
        <a:buChar char="–"/>
        <a:tabLst/>
        <a:defRPr sz="1998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89395" indent="-152259" algn="l" defTabSz="1218072" rtl="0" eaLnBrk="1" latinLnBrk="0" hangingPunct="1">
        <a:lnSpc>
          <a:spcPct val="9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tabLst/>
        <a:defRPr sz="1865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8459" indent="0" algn="l" defTabSz="1218072" rtl="0" eaLnBrk="1" latinLnBrk="0" hangingPunct="1">
        <a:lnSpc>
          <a:spcPct val="90000"/>
        </a:lnSpc>
        <a:spcBef>
          <a:spcPts val="1066"/>
        </a:spcBef>
        <a:spcAft>
          <a:spcPts val="266"/>
        </a:spcAft>
        <a:buClr>
          <a:schemeClr val="accent2"/>
        </a:buClr>
        <a:buFont typeface="System Font Regular"/>
        <a:buNone/>
        <a:tabLst/>
        <a:defRPr sz="3064" b="0" i="0" kern="1200" spc="0">
          <a:solidFill>
            <a:schemeClr val="tx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8459" indent="0" algn="l" defTabSz="1218072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399" b="1" i="0" kern="1200" spc="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3958735" indent="-304518" algn="l" defTabSz="121807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121807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121807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2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5544">
          <p15:clr>
            <a:srgbClr val="F26B43"/>
          </p15:clr>
        </p15:guide>
        <p15:guide id="6" pos="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hardware/drivers/devtest/dtrace-live-dump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VM/SheLLVM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9E49C6-DC9F-4F74-9447-975C2E1E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4103"/>
            <a:ext cx="11204448" cy="655575"/>
          </a:xfrm>
        </p:spPr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5B302C-158E-4C1D-BCAA-B315D3E4CE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DTrace on Windows Reimplementation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AC7DAC2-F677-4D6F-8A54-D1D1DBEC7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Stephen Eckels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2625A8-16C0-4AAB-ADF7-BB33666B18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Senior Reverse Engineer - FLARE</a:t>
            </a:r>
          </a:p>
        </p:txBody>
      </p:sp>
    </p:spTree>
    <p:extLst>
      <p:ext uri="{BB962C8B-B14F-4D97-AF65-F5344CB8AC3E}">
        <p14:creationId xmlns:p14="http://schemas.microsoft.com/office/powerpoint/2010/main" val="282949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ApiSet</a:t>
            </a:r>
            <a:r>
              <a:rPr lang="en-US" dirty="0"/>
              <a:t> </a:t>
            </a:r>
            <a:r>
              <a:rPr lang="en-US" dirty="0" err="1"/>
              <a:t>Dlls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7" y="1461477"/>
            <a:ext cx="6836011" cy="4384431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‘Pseudo’ PEs that contain a binary map pointing to implementing PEs 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HKEY_LOCAL_MACHINE\SYSTEM\</a:t>
            </a:r>
            <a:r>
              <a:rPr lang="en-US" sz="1800" dirty="0" err="1">
                <a:latin typeface="+mn-lt"/>
              </a:rPr>
              <a:t>CurrentControlSet</a:t>
            </a:r>
            <a:r>
              <a:rPr lang="en-US" sz="1800" dirty="0">
                <a:latin typeface="+mn-lt"/>
              </a:rPr>
              <a:t>\Control\Session Manager\</a:t>
            </a:r>
            <a:r>
              <a:rPr lang="en-US" sz="1800" dirty="0" err="1">
                <a:latin typeface="+mn-lt"/>
              </a:rPr>
              <a:t>ApiSetSchemaExtensions</a:t>
            </a:r>
            <a:r>
              <a:rPr lang="en-US" sz="1800" dirty="0">
                <a:latin typeface="+mn-lt"/>
              </a:rPr>
              <a:t>\&lt;anything&gt;</a:t>
            </a:r>
          </a:p>
          <a:p>
            <a:pPr marL="519113" lvl="1" indent="-342900"/>
            <a:r>
              <a:rPr lang="en-US" sz="1600" dirty="0" err="1">
                <a:latin typeface="+mn-lt"/>
              </a:rPr>
              <a:t>FileName</a:t>
            </a:r>
            <a:r>
              <a:rPr lang="en-US" sz="1600" dirty="0">
                <a:latin typeface="+mn-lt"/>
              </a:rPr>
              <a:t>=&lt;path_to_api_set.dll&gt;</a:t>
            </a:r>
          </a:p>
          <a:p>
            <a:pPr marL="519113" lvl="1" indent="-342900"/>
            <a:r>
              <a:rPr lang="en-US" sz="1600" dirty="0">
                <a:latin typeface="+mn-lt"/>
              </a:rPr>
              <a:t>Name=&lt;anything&gt;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2FDE921-19D4-4BFA-9A1B-47D36088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02" y="2094679"/>
            <a:ext cx="8705850" cy="17430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A886C8-D559-491A-9F5B-2A757669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7" y="-104273"/>
            <a:ext cx="9660805" cy="67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Kernel Registration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7" y="1461477"/>
            <a:ext cx="5950255" cy="4384431"/>
          </a:xfrm>
        </p:spPr>
        <p:txBody>
          <a:bodyPr/>
          <a:lstStyle/>
          <a:p>
            <a:pPr marL="349250" indent="-342900"/>
            <a:endParaRPr lang="en-US" sz="1800" dirty="0">
              <a:latin typeface="+mn-lt"/>
            </a:endParaRPr>
          </a:p>
          <a:p>
            <a:pPr marL="285750" lvl="1" indent="-285750"/>
            <a:r>
              <a:rPr lang="en-US" sz="1600" b="1" dirty="0">
                <a:latin typeface="+mn-lt"/>
              </a:rPr>
              <a:t>dtrace.sys </a:t>
            </a:r>
            <a:r>
              <a:rPr lang="en-US" sz="1600" dirty="0">
                <a:latin typeface="+mn-lt"/>
              </a:rPr>
              <a:t>fills </a:t>
            </a:r>
            <a:r>
              <a:rPr lang="en-US" sz="1600" b="1" dirty="0" err="1">
                <a:latin typeface="+mn-lt"/>
              </a:rPr>
              <a:t>KiDynamicTraceCallouts</a:t>
            </a:r>
            <a:r>
              <a:rPr lang="en-US" sz="1600" dirty="0">
                <a:latin typeface="+mn-lt"/>
              </a:rPr>
              <a:t> table to handle each probes events</a:t>
            </a:r>
          </a:p>
          <a:p>
            <a:pPr marL="285750" lvl="1" indent="-285750"/>
            <a:endParaRPr lang="en-US" sz="1600" dirty="0">
              <a:latin typeface="+mn-lt"/>
            </a:endParaRPr>
          </a:p>
          <a:p>
            <a:pPr marL="285750" lvl="1" indent="-285750"/>
            <a:r>
              <a:rPr lang="en-US" sz="1600" b="1" dirty="0">
                <a:latin typeface="+mn-lt"/>
              </a:rPr>
              <a:t>dtrace.sys</a:t>
            </a:r>
            <a:r>
              <a:rPr lang="en-US" sz="1600" dirty="0">
                <a:latin typeface="+mn-lt"/>
              </a:rPr>
              <a:t> passes a pointer to </a:t>
            </a:r>
            <a:r>
              <a:rPr lang="en-US" sz="1600" b="1" dirty="0" err="1">
                <a:latin typeface="+mn-lt"/>
              </a:rPr>
              <a:t>TraceAccessMemory</a:t>
            </a:r>
            <a:r>
              <a:rPr lang="en-US" sz="1600" dirty="0">
                <a:latin typeface="+mn-lt"/>
              </a:rPr>
              <a:t> to </a:t>
            </a:r>
            <a:r>
              <a:rPr lang="en-US" sz="1600" b="1" dirty="0">
                <a:latin typeface="+mn-lt"/>
              </a:rPr>
              <a:t>ntoskrnl.exe</a:t>
            </a:r>
          </a:p>
          <a:p>
            <a:pPr marL="509587" lvl="2" indent="-285750"/>
            <a:r>
              <a:rPr lang="en-US" sz="1600" b="1" dirty="0">
                <a:latin typeface="+mn-lt"/>
              </a:rPr>
              <a:t>ntoskrnl.exe</a:t>
            </a:r>
            <a:r>
              <a:rPr lang="en-US" sz="1600" dirty="0">
                <a:latin typeface="+mn-lt"/>
              </a:rPr>
              <a:t> records the start and end bounds of this routine via the x64 unwind table entry</a:t>
            </a:r>
            <a:endParaRPr lang="en-US" sz="1600" b="1" dirty="0">
              <a:latin typeface="+mn-lt"/>
            </a:endParaRPr>
          </a:p>
          <a:p>
            <a:pPr marL="285750" lvl="1" indent="-285750"/>
            <a:endParaRPr lang="en-US" sz="1600" dirty="0">
              <a:latin typeface="+mn-lt"/>
            </a:endParaRPr>
          </a:p>
          <a:p>
            <a:pPr marL="285750" lvl="1" indent="-285750"/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passes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a pointer to </a:t>
            </a:r>
            <a:r>
              <a:rPr lang="en-US" sz="1600" b="1" dirty="0" err="1">
                <a:latin typeface="+mn-lt"/>
              </a:rPr>
              <a:t>KiDynamicTraceContext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to </a:t>
            </a:r>
            <a:r>
              <a:rPr lang="en-US" sz="1600" b="1" dirty="0">
                <a:latin typeface="+mn-lt"/>
              </a:rPr>
              <a:t>dtrace.sys</a:t>
            </a:r>
          </a:p>
          <a:p>
            <a:pPr marL="509587" lvl="2" indent="-285750"/>
            <a:r>
              <a:rPr lang="en-US" sz="1600" dirty="0">
                <a:latin typeface="+mn-lt"/>
              </a:rPr>
              <a:t>Provides offsets into kernel structures for the current kernel version</a:t>
            </a:r>
          </a:p>
          <a:p>
            <a:pPr marL="509587" lvl="2" indent="-285750"/>
            <a:r>
              <a:rPr lang="en-US" sz="1600" dirty="0">
                <a:latin typeface="+mn-lt"/>
              </a:rPr>
              <a:t>Provides APIs to set and remove trace probes</a:t>
            </a: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40A94F2-9D19-44D8-AF9A-E06E641914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8488" y="1153667"/>
            <a:ext cx="10960904" cy="310896"/>
          </a:xfrm>
        </p:spPr>
        <p:txBody>
          <a:bodyPr/>
          <a:lstStyle/>
          <a:p>
            <a:r>
              <a:rPr lang="en-US" dirty="0" err="1"/>
              <a:t>TraceInitSystem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C9D8D-2E37-42DA-8B8C-AA708B3FEF75}"/>
              </a:ext>
            </a:extLst>
          </p:cNvPr>
          <p:cNvSpPr txBox="1"/>
          <p:nvPr/>
        </p:nvSpPr>
        <p:spPr>
          <a:xfrm>
            <a:off x="7471509" y="568365"/>
            <a:ext cx="4720492" cy="617065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400" b="0" dirty="0">
                <a:effectLst/>
              </a:rPr>
              <a:t>struct </a:t>
            </a:r>
            <a:r>
              <a:rPr lang="en-US" sz="1400" b="1" dirty="0" err="1">
                <a:effectLst/>
              </a:rPr>
              <a:t>KiDynamicTraceContext</a:t>
            </a:r>
            <a:endParaRPr lang="en-US" sz="1400" b="1" dirty="0">
              <a:effectLst/>
            </a:endParaRPr>
          </a:p>
          <a:p>
            <a:r>
              <a:rPr lang="en-US" sz="1400" b="0" dirty="0">
                <a:effectLst/>
              </a:rPr>
              <a:t>{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supported_flags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kthread_tracingprivatedata_offset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kthread_tracingprivatedata_arraysize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kthread_trapframe_offset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ULONG64 </a:t>
            </a:r>
            <a:r>
              <a:rPr lang="en-US" sz="1400" b="0" dirty="0" err="1">
                <a:effectLst/>
              </a:rPr>
              <a:t>kthread_teb_offset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NTSTATUS(*</a:t>
            </a:r>
            <a:r>
              <a:rPr lang="en-US" sz="1400" b="0" dirty="0" err="1">
                <a:effectLst/>
              </a:rPr>
              <a:t>KeSetSystemServiceCallback</a:t>
            </a:r>
            <a:r>
              <a:rPr lang="en-US" sz="1400" b="0" dirty="0">
                <a:effectLst/>
              </a:rPr>
              <a:t>)</a:t>
            </a:r>
          </a:p>
          <a:p>
            <a:r>
              <a:rPr lang="en-US" sz="1400" b="0" dirty="0">
                <a:effectLst/>
              </a:rPr>
              <a:t>	(const char *</a:t>
            </a:r>
            <a:r>
              <a:rPr lang="en-US" sz="1400" b="0" dirty="0" err="1">
                <a:effectLst/>
              </a:rPr>
              <a:t>syscallName</a:t>
            </a:r>
            <a:r>
              <a:rPr lang="en-US" sz="1400" b="0" dirty="0">
                <a:effectLst/>
              </a:rPr>
              <a:t>, BOOLEAN </a:t>
            </a:r>
            <a:r>
              <a:rPr lang="en-US" sz="1400" b="0" dirty="0" err="1">
                <a:effectLst/>
              </a:rPr>
              <a:t>isEntry</a:t>
            </a:r>
            <a:r>
              <a:rPr lang="en-US" sz="1400" b="0" dirty="0">
                <a:effectLst/>
              </a:rPr>
              <a:t>, </a:t>
            </a:r>
          </a:p>
          <a:p>
            <a:r>
              <a:rPr lang="en-US" sz="1400" b="0" dirty="0">
                <a:effectLst/>
              </a:rPr>
              <a:t>	ULONG64 </a:t>
            </a:r>
            <a:r>
              <a:rPr lang="en-US" sz="1400" b="0" dirty="0" err="1">
                <a:effectLst/>
              </a:rPr>
              <a:t>pFnCallback</a:t>
            </a:r>
            <a:r>
              <a:rPr lang="en-US" sz="1400" b="0" dirty="0">
                <a:effectLst/>
              </a:rPr>
              <a:t>, ULONG64 </a:t>
            </a:r>
            <a:r>
              <a:rPr lang="en-US" sz="1400" b="0" dirty="0" err="1">
                <a:effectLst/>
              </a:rPr>
              <a:t>probeId</a:t>
            </a:r>
            <a:r>
              <a:rPr lang="en-US" sz="1400" b="0" dirty="0">
                <a:effectLst/>
              </a:rPr>
              <a:t>);</a:t>
            </a:r>
          </a:p>
          <a:p>
            <a:endParaRPr lang="en-US" sz="1400" b="0" dirty="0">
              <a:effectLst/>
            </a:endParaRP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KeSetTracepoint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EtwRegisterEventCallback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PsGetBaseTrapFrame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KiGetTrapFrameRegister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MmEnumerateSystemImages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};</a:t>
            </a:r>
          </a:p>
          <a:p>
            <a:endParaRPr lang="en-US" sz="1400" b="0" dirty="0">
              <a:effectLst/>
            </a:endParaRPr>
          </a:p>
          <a:p>
            <a:r>
              <a:rPr lang="en-US" sz="1400" b="0" dirty="0">
                <a:effectLst/>
              </a:rPr>
              <a:t>BOOLEAN </a:t>
            </a:r>
            <a:r>
              <a:rPr lang="en-US" sz="1400" b="1" dirty="0" err="1">
                <a:effectLst/>
              </a:rPr>
              <a:t>TraceAccessMemory</a:t>
            </a:r>
            <a:endParaRPr lang="en-US" sz="1400" b="1" dirty="0">
              <a:effectLst/>
            </a:endParaRPr>
          </a:p>
          <a:p>
            <a:r>
              <a:rPr lang="en-US" sz="1400" b="0" dirty="0">
                <a:effectLst/>
              </a:rPr>
              <a:t>	(PVOID </a:t>
            </a:r>
            <a:r>
              <a:rPr lang="en-US" sz="1400" b="0" dirty="0" err="1">
                <a:effectLst/>
              </a:rPr>
              <a:t>SafeAddress</a:t>
            </a:r>
            <a:r>
              <a:rPr lang="en-US" sz="1400" b="0" dirty="0">
                <a:effectLst/>
              </a:rPr>
              <a:t>, ULONG_PTR </a:t>
            </a:r>
            <a:r>
              <a:rPr lang="en-US" sz="1400" b="0" dirty="0" err="1">
                <a:effectLst/>
              </a:rPr>
              <a:t>UnsafeAddress</a:t>
            </a:r>
            <a:r>
              <a:rPr lang="en-US" sz="1400" b="0" dirty="0">
                <a:effectLst/>
              </a:rPr>
              <a:t>, </a:t>
            </a:r>
          </a:p>
          <a:p>
            <a:r>
              <a:rPr lang="en-US" sz="1400" b="0" dirty="0">
                <a:effectLst/>
              </a:rPr>
              <a:t>	SIZE_T </a:t>
            </a:r>
            <a:r>
              <a:rPr lang="en-US" sz="1400" b="0" dirty="0" err="1">
                <a:effectLst/>
              </a:rPr>
              <a:t>NumberOfBytes</a:t>
            </a:r>
            <a:r>
              <a:rPr lang="en-US" sz="1400" b="0" dirty="0">
                <a:effectLst/>
              </a:rPr>
              <a:t>, SIZE_T </a:t>
            </a:r>
            <a:r>
              <a:rPr lang="en-US" sz="1400" b="0" dirty="0" err="1">
                <a:effectLst/>
              </a:rPr>
              <a:t>ChunkSize</a:t>
            </a:r>
            <a:r>
              <a:rPr lang="en-US" sz="1400" b="0" dirty="0">
                <a:effectLst/>
              </a:rPr>
              <a:t>, </a:t>
            </a:r>
          </a:p>
          <a:p>
            <a:r>
              <a:rPr lang="en-US" sz="1400" b="0" dirty="0">
                <a:effectLst/>
              </a:rPr>
              <a:t>	BOOLEAN </a:t>
            </a:r>
            <a:r>
              <a:rPr lang="en-US" sz="1400" b="0" dirty="0" err="1">
                <a:effectLst/>
              </a:rPr>
              <a:t>DoRead</a:t>
            </a:r>
            <a:r>
              <a:rPr lang="en-US" sz="1400" b="0" dirty="0">
                <a:effectLst/>
              </a:rPr>
              <a:t>);</a:t>
            </a:r>
          </a:p>
          <a:p>
            <a:endParaRPr lang="en-US" sz="1400" b="0" dirty="0">
              <a:effectLst/>
            </a:endParaRPr>
          </a:p>
          <a:p>
            <a:r>
              <a:rPr lang="en-US" sz="1400" b="0" dirty="0">
                <a:effectLst/>
              </a:rPr>
              <a:t>struct </a:t>
            </a:r>
            <a:r>
              <a:rPr lang="en-US" sz="1400" b="1" dirty="0" err="1">
                <a:effectLst/>
              </a:rPr>
              <a:t>KiDynamicTraceCallouts</a:t>
            </a:r>
            <a:endParaRPr lang="en-US" sz="1400" b="1" dirty="0">
              <a:effectLst/>
            </a:endParaRPr>
          </a:p>
          <a:p>
            <a:r>
              <a:rPr lang="en-US" sz="1400" b="0" dirty="0">
                <a:effectLst/>
              </a:rPr>
              <a:t>{</a:t>
            </a:r>
          </a:p>
          <a:p>
            <a:r>
              <a:rPr lang="en-US" sz="1400" b="0" dirty="0">
                <a:effectLst/>
              </a:rPr>
              <a:t>  void* </a:t>
            </a:r>
            <a:r>
              <a:rPr lang="en-US" sz="1400" b="0" dirty="0" err="1">
                <a:effectLst/>
              </a:rPr>
              <a:t>pFnCallbacks</a:t>
            </a:r>
            <a:r>
              <a:rPr lang="en-US" sz="1400" b="0" dirty="0">
                <a:effectLst/>
              </a:rPr>
              <a:t>[9];</a:t>
            </a:r>
          </a:p>
          <a:p>
            <a:r>
              <a:rPr lang="en-US" sz="1400" b="0" dirty="0"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8061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7" y="1461477"/>
            <a:ext cx="10960905" cy="4384431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dtrace.sys</a:t>
            </a:r>
            <a:r>
              <a:rPr lang="en-US" sz="1800" dirty="0">
                <a:latin typeface="+mn-lt"/>
              </a:rPr>
              <a:t> is loaded as an import of </a:t>
            </a:r>
            <a:r>
              <a:rPr lang="en-US" sz="1800" b="1" dirty="0">
                <a:latin typeface="+mn-lt"/>
              </a:rPr>
              <a:t>ntoskrnl.exe</a:t>
            </a:r>
          </a:p>
          <a:p>
            <a:pPr marL="519113" lvl="1" indent="-342900"/>
            <a:r>
              <a:rPr lang="en-US" sz="1600" dirty="0">
                <a:latin typeface="+mn-lt"/>
              </a:rPr>
              <a:t>Despite being a dynamic extension, it’s considered ‘part of’ the kernel</a:t>
            </a:r>
          </a:p>
          <a:p>
            <a:pPr marL="519113" lvl="1" indent="-342900"/>
            <a:r>
              <a:rPr lang="en-US" sz="1600" dirty="0">
                <a:latin typeface="+mn-lt"/>
              </a:rPr>
              <a:t>Must be signed with an MS root code signing cert</a:t>
            </a:r>
          </a:p>
          <a:p>
            <a:pPr marL="519113" lvl="1" indent="-342900"/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schema set DLL must also be MS signed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So…how do we load our reimplementation of </a:t>
            </a:r>
            <a:r>
              <a:rPr lang="en-US" sz="1800" b="1" dirty="0">
                <a:latin typeface="+mn-lt"/>
              </a:rPr>
              <a:t>dtrace.sys</a:t>
            </a:r>
            <a:r>
              <a:rPr lang="en-US" sz="1800" dirty="0">
                <a:latin typeface="+mn-lt"/>
              </a:rPr>
              <a:t>?</a:t>
            </a:r>
          </a:p>
          <a:p>
            <a:pPr marL="519113" lvl="1" indent="-342900"/>
            <a:r>
              <a:rPr lang="en-US" sz="1600" dirty="0">
                <a:latin typeface="+mn-lt"/>
              </a:rPr>
              <a:t>We can re-use the MS signed schema set DLL to enable the dynamic schema set extension</a:t>
            </a:r>
          </a:p>
          <a:p>
            <a:pPr marL="519113" lvl="1" indent="-342900"/>
            <a:r>
              <a:rPr lang="en-US" sz="1600" dirty="0">
                <a:latin typeface="+mn-lt"/>
              </a:rPr>
              <a:t>Create new boot entry to disable DSE so that </a:t>
            </a:r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can load our unsigned driver as an import</a:t>
            </a:r>
          </a:p>
          <a:p>
            <a:pPr marL="519113" lvl="1" indent="-342900"/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Signing it yourself, test signing, custom kernel signers, </a:t>
            </a:r>
            <a:r>
              <a:rPr lang="en-US" sz="1800" dirty="0" err="1">
                <a:latin typeface="+mn-lt"/>
              </a:rPr>
              <a:t>etc</a:t>
            </a:r>
            <a:r>
              <a:rPr lang="en-US" sz="1800" dirty="0">
                <a:latin typeface="+mn-lt"/>
              </a:rPr>
              <a:t>…will </a:t>
            </a:r>
            <a:r>
              <a:rPr lang="en-US" sz="1800" b="1" dirty="0">
                <a:latin typeface="+mn-lt"/>
              </a:rPr>
              <a:t>NOT</a:t>
            </a:r>
            <a:r>
              <a:rPr lang="en-US" sz="1800" dirty="0">
                <a:latin typeface="+mn-lt"/>
              </a:rPr>
              <a:t> work.</a:t>
            </a:r>
          </a:p>
          <a:p>
            <a:pPr marL="519113" lvl="1" indent="-342900"/>
            <a:r>
              <a:rPr lang="en-US" sz="1600" dirty="0">
                <a:latin typeface="+mn-lt"/>
              </a:rPr>
              <a:t>Microsoft: Please reconsider this design and allow </a:t>
            </a:r>
            <a:r>
              <a:rPr lang="en-US" sz="1600" b="1" dirty="0">
                <a:latin typeface="+mn-lt"/>
              </a:rPr>
              <a:t>dtrace.sys </a:t>
            </a:r>
            <a:r>
              <a:rPr lang="en-US" sz="1600" dirty="0">
                <a:latin typeface="+mn-lt"/>
              </a:rPr>
              <a:t>to be signed by non-MS parties.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E87AF-9BFA-4BEE-8954-6E85CB42DE3E}"/>
              </a:ext>
            </a:extLst>
          </p:cNvPr>
          <p:cNvSpPr txBox="1"/>
          <p:nvPr/>
        </p:nvSpPr>
        <p:spPr>
          <a:xfrm>
            <a:off x="7033846" y="1164493"/>
            <a:ext cx="5103445" cy="13755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r>
              <a:rPr lang="en-US" sz="1600" b="1" dirty="0" err="1"/>
              <a:t>ImgpValidateImageHash</a:t>
            </a:r>
            <a:endParaRPr lang="en-US" sz="1600" b="1" dirty="0"/>
          </a:p>
          <a:p>
            <a:r>
              <a:rPr lang="en-US" sz="1600" dirty="0" err="1"/>
              <a:t>ValidationFlags</a:t>
            </a:r>
            <a:r>
              <a:rPr lang="en-US" sz="1600" dirty="0"/>
              <a:t>=IMGP_LATEST_MS_ROOT_REQUIRED 			| IMGP_WINDOWS_ROOT_REQUIRED 		| IMGP_MS_SIGNATURE_REQUIRED </a:t>
            </a:r>
          </a:p>
          <a:p>
            <a:r>
              <a:rPr lang="en-US" sz="1600" dirty="0"/>
              <a:t>Scenario=</a:t>
            </a:r>
            <a:r>
              <a:rPr lang="en-US" sz="1600" dirty="0" err="1"/>
              <a:t>ImgSigningScenarioWindows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418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Probes!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KiSystemCall64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Fires for all usermode syscalls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 </a:t>
            </a:r>
            <a:r>
              <a:rPr lang="en-US" sz="1600" b="1" dirty="0" err="1"/>
              <a:t>Zw</a:t>
            </a:r>
            <a:r>
              <a:rPr lang="en-US" sz="1600" b="1" dirty="0"/>
              <a:t>* </a:t>
            </a:r>
            <a:r>
              <a:rPr lang="en-US" sz="1600" dirty="0"/>
              <a:t>calls, as they go through </a:t>
            </a:r>
            <a:r>
              <a:rPr lang="en-US" sz="1600" b="1" dirty="0" err="1"/>
              <a:t>KiServiceInternal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Nt</a:t>
            </a:r>
            <a:r>
              <a:rPr lang="en-US" sz="1600" b="1" dirty="0"/>
              <a:t>* </a:t>
            </a:r>
            <a:r>
              <a:rPr lang="en-US" sz="1600" dirty="0"/>
              <a:t>calls are not traced.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Shadow SSDT syscalls </a:t>
            </a:r>
            <a:r>
              <a:rPr lang="en-US" sz="1600" i="1" dirty="0"/>
              <a:t>not</a:t>
            </a:r>
            <a:r>
              <a:rPr lang="en-US" sz="1600" dirty="0"/>
              <a:t>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KiTrackSystemCallEntry</a:t>
            </a:r>
            <a:r>
              <a:rPr lang="en-US" sz="1600" dirty="0"/>
              <a:t> -&gt; </a:t>
            </a:r>
            <a:r>
              <a:rPr lang="en-US" sz="1600" b="1" dirty="0" err="1"/>
              <a:t>StpCallbackEntry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KiTrackSystemCallExit</a:t>
            </a:r>
            <a:r>
              <a:rPr lang="en-US" sz="1600" dirty="0"/>
              <a:t> -&gt; </a:t>
            </a:r>
            <a:r>
              <a:rPr lang="en-US" sz="1600" b="1" dirty="0" err="1"/>
              <a:t>StpCallbackReturn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Probe entry / exit callbacks must be one of the two </a:t>
            </a:r>
            <a:r>
              <a:rPr lang="en-US" sz="1600" dirty="0" err="1"/>
              <a:t>Stp</a:t>
            </a:r>
            <a:endParaRPr lang="en-US" sz="1600" dirty="0"/>
          </a:p>
          <a:p>
            <a:r>
              <a:rPr lang="en-US" sz="1600" dirty="0"/>
              <a:t>      functions set in </a:t>
            </a:r>
            <a:r>
              <a:rPr lang="en-US" sz="1600" b="1" dirty="0" err="1">
                <a:latin typeface="+mn-lt"/>
              </a:rPr>
              <a:t>KiDynamicTraceCallouts</a:t>
            </a:r>
            <a:r>
              <a:rPr lang="en-US" sz="1600" dirty="0"/>
              <a:t> during</a:t>
            </a:r>
          </a:p>
          <a:p>
            <a:r>
              <a:rPr lang="en-US" sz="1600" dirty="0"/>
              <a:t>      </a:t>
            </a:r>
            <a:r>
              <a:rPr lang="en-US" sz="1600" b="1" dirty="0" err="1"/>
              <a:t>TraceInitSystem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 security measure</a:t>
            </a:r>
          </a:p>
          <a:p>
            <a:pPr lvl="1"/>
            <a:r>
              <a:rPr lang="en-US" sz="1600" b="1" dirty="0">
                <a:latin typeface="+mn-lt"/>
              </a:rPr>
              <a:t>      </a:t>
            </a:r>
            <a:r>
              <a:rPr lang="en-US" sz="1600" b="1" dirty="0" err="1">
                <a:latin typeface="+mn-lt"/>
              </a:rPr>
              <a:t>KiDynamicTraceCallouts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is PG protected.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C558-307C-44AD-9ECA-F25D67A697B1}"/>
              </a:ext>
            </a:extLst>
          </p:cNvPr>
          <p:cNvSpPr txBox="1"/>
          <p:nvPr/>
        </p:nvSpPr>
        <p:spPr>
          <a:xfrm>
            <a:off x="6372830" y="357657"/>
            <a:ext cx="6135077" cy="350910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b="0" dirty="0">
                <a:effectLst/>
              </a:rPr>
              <a:t>KiSystemCall64(</a:t>
            </a:r>
            <a:r>
              <a:rPr lang="en-US" sz="1600" b="0" dirty="0" err="1">
                <a:effectLst/>
              </a:rPr>
              <a:t>syscallIdx</a:t>
            </a:r>
            <a:r>
              <a:rPr lang="en-US" sz="1600" b="0" dirty="0">
                <a:effectLst/>
              </a:rPr>
              <a:t>) {</a:t>
            </a:r>
          </a:p>
          <a:p>
            <a:r>
              <a:rPr lang="en-US" sz="1600" b="0" dirty="0">
                <a:effectLst/>
              </a:rPr>
              <a:t>   </a:t>
            </a:r>
            <a:r>
              <a:rPr lang="en-US" sz="1600" b="0" dirty="0" err="1">
                <a:effectLst/>
              </a:rPr>
              <a:t>pService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LookupServiceRoutineFromSSDT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syscallIdx</a:t>
            </a:r>
            <a:r>
              <a:rPr lang="en-US" sz="1600" b="0" dirty="0">
                <a:effectLst/>
              </a:rPr>
              <a:t>);</a:t>
            </a:r>
          </a:p>
          <a:p>
            <a:br>
              <a:rPr lang="en-US" sz="1600" b="0" dirty="0">
                <a:effectLst/>
              </a:rPr>
            </a:br>
            <a:r>
              <a:rPr lang="en-US" sz="1600" b="0" dirty="0">
                <a:effectLst/>
              </a:rPr>
              <a:t>   // ... </a:t>
            </a:r>
          </a:p>
          <a:p>
            <a:r>
              <a:rPr lang="en-US" sz="1600" b="0" dirty="0">
                <a:effectLst/>
              </a:rPr>
              <a:t>   if(</a:t>
            </a:r>
            <a:r>
              <a:rPr lang="en-US" sz="1600" b="0" dirty="0" err="1">
                <a:effectLst/>
              </a:rPr>
              <a:t>KiDynamicTraceMask</a:t>
            </a:r>
            <a:r>
              <a:rPr lang="en-US" sz="1600" b="0" dirty="0">
                <a:effectLst/>
              </a:rPr>
              <a:t> &amp; AT_LEAST_ONE_SET) {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machineContext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SnapShotArgAndStack</a:t>
            </a:r>
            <a:r>
              <a:rPr lang="en-US" sz="1600" b="0" dirty="0">
                <a:effectLst/>
              </a:rPr>
              <a:t>();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TreeEntry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KiTrackSystemCallEntry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pService</a:t>
            </a:r>
            <a:r>
              <a:rPr lang="en-US" sz="1600" b="0" dirty="0">
                <a:effectLst/>
              </a:rPr>
              <a:t>, </a:t>
            </a:r>
            <a:r>
              <a:rPr lang="en-US" sz="1600" b="0" dirty="0" err="1">
                <a:effectLst/>
              </a:rPr>
              <a:t>machineContext</a:t>
            </a:r>
            <a:r>
              <a:rPr lang="en-US" sz="1600" b="0" dirty="0">
                <a:effectLst/>
              </a:rPr>
              <a:t>);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return_value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pService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machineContext</a:t>
            </a:r>
            <a:r>
              <a:rPr lang="en-US" sz="1600" b="0" dirty="0">
                <a:effectLst/>
              </a:rPr>
              <a:t>);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KiTrackSystemCallExit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TreeEntry</a:t>
            </a:r>
            <a:r>
              <a:rPr lang="en-US" sz="1600" b="0" dirty="0">
                <a:effectLst/>
              </a:rPr>
              <a:t>, </a:t>
            </a:r>
            <a:r>
              <a:rPr lang="en-US" sz="1600" b="0" dirty="0" err="1">
                <a:effectLst/>
              </a:rPr>
              <a:t>return_value</a:t>
            </a:r>
            <a:r>
              <a:rPr lang="en-US" sz="1600" b="0" dirty="0">
                <a:effectLst/>
              </a:rPr>
              <a:t>);</a:t>
            </a:r>
          </a:p>
          <a:p>
            <a:r>
              <a:rPr lang="en-US" sz="1600" b="0" dirty="0">
                <a:effectLst/>
              </a:rPr>
              <a:t>   }</a:t>
            </a:r>
          </a:p>
          <a:p>
            <a:br>
              <a:rPr lang="en-US" sz="1600" b="0" dirty="0">
                <a:effectLst/>
              </a:rPr>
            </a:br>
            <a:r>
              <a:rPr lang="en-US" sz="1600" b="0" dirty="0">
                <a:effectLst/>
              </a:rPr>
              <a:t>   // ... </a:t>
            </a:r>
          </a:p>
          <a:p>
            <a:r>
              <a:rPr lang="en-US" sz="1600" b="0" dirty="0">
                <a:effectLst/>
              </a:rPr>
              <a:t>   return </a:t>
            </a:r>
            <a:r>
              <a:rPr lang="en-US" sz="1600" b="0" dirty="0" err="1">
                <a:effectLst/>
              </a:rPr>
              <a:t>return_value</a:t>
            </a:r>
            <a:r>
              <a:rPr lang="en-US" sz="1600" b="0" dirty="0">
                <a:effectLst/>
              </a:rPr>
              <a:t>;</a:t>
            </a:r>
          </a:p>
          <a:p>
            <a:r>
              <a:rPr lang="en-US" sz="1600" b="0" dirty="0">
                <a:effectLst/>
              </a:rPr>
              <a:t>}</a:t>
            </a:r>
          </a:p>
          <a:p>
            <a:pPr algn="l"/>
            <a:endParaRPr lang="en-US" sz="16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87F0C1-6DD0-4A3F-8A89-3C84F47F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74" y="4013200"/>
            <a:ext cx="6700560" cy="24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/>
              <a:t>TraceAccessMemory</a:t>
            </a:r>
            <a:r>
              <a:rPr lang="en-US" sz="1600" dirty="0"/>
              <a:t> – safely read arbitrary inaccessible or paged out memory at a high IRQL w/o blue screening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copyin</a:t>
            </a:r>
            <a:r>
              <a:rPr lang="en-US" sz="1600" dirty="0"/>
              <a:t> in DTrace scripts use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MmAccessFault</a:t>
            </a:r>
            <a:r>
              <a:rPr lang="en-US" sz="1600" dirty="0"/>
              <a:t> -&gt; </a:t>
            </a:r>
            <a:r>
              <a:rPr lang="en-US" sz="1600" b="1" dirty="0" err="1"/>
              <a:t>KeInvalidAccessAllowed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B737-AEB0-44E3-924D-62750E8B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00445"/>
            <a:ext cx="7620000" cy="16383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A5299F-2389-4831-B416-EAE6EADA4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09" r="8057" b="11342"/>
          <a:stretch/>
        </p:blipFill>
        <p:spPr>
          <a:xfrm>
            <a:off x="5350042" y="4645358"/>
            <a:ext cx="5237747" cy="1796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267FF-18A2-4AE1-A251-0119E1E3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76" y="3675339"/>
            <a:ext cx="9410700" cy="733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A5A379-C8F7-4000-B54C-B16E2D01C1C7}"/>
              </a:ext>
            </a:extLst>
          </p:cNvPr>
          <p:cNvCxnSpPr>
            <a:cxnSpLocks/>
          </p:cNvCxnSpPr>
          <p:nvPr/>
        </p:nvCxnSpPr>
        <p:spPr>
          <a:xfrm flipH="1">
            <a:off x="10587790" y="3429000"/>
            <a:ext cx="262986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AE2DAD-A1C6-4F72-83C4-BC4B07C07EE7}"/>
              </a:ext>
            </a:extLst>
          </p:cNvPr>
          <p:cNvSpPr txBox="1"/>
          <p:nvPr/>
        </p:nvSpPr>
        <p:spPr>
          <a:xfrm>
            <a:off x="10696073" y="3072063"/>
            <a:ext cx="633663" cy="30869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1912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self</a:t>
            </a:r>
            <a:r>
              <a:rPr lang="en-US" sz="1600" dirty="0"/>
              <a:t> keyword– kernel thread local 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/>
              <a:t>struct _KTHREAD</a:t>
            </a:r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/>
              <a:t>          // …</a:t>
            </a:r>
          </a:p>
          <a:p>
            <a:pPr lvl="1"/>
            <a:r>
              <a:rPr lang="en-US" sz="1600" dirty="0"/>
              <a:t>	ULONGLONG </a:t>
            </a:r>
            <a:r>
              <a:rPr lang="en-US" sz="1600" dirty="0" err="1"/>
              <a:t>TracingPrivate</a:t>
            </a:r>
            <a:r>
              <a:rPr lang="en-US" sz="1600" dirty="0"/>
              <a:t>[1]; // 0x3c0</a:t>
            </a:r>
          </a:p>
          <a:p>
            <a:pPr lvl="1"/>
            <a:r>
              <a:rPr lang="en-US" sz="1600" dirty="0"/>
              <a:t>          // …</a:t>
            </a:r>
          </a:p>
          <a:p>
            <a:pPr lvl="1"/>
            <a:r>
              <a:rPr lang="en-US" sz="1600" dirty="0"/>
              <a:t>};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struct </a:t>
            </a:r>
            <a:r>
              <a:rPr lang="en-US" sz="1600" dirty="0" err="1"/>
              <a:t>KiDynamicTraceContext</a:t>
            </a:r>
            <a:endParaRPr lang="en-US" sz="1600" dirty="0"/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/>
              <a:t>  ULONG32 </a:t>
            </a:r>
            <a:r>
              <a:rPr lang="en-US" sz="1600" dirty="0" err="1"/>
              <a:t>supported_flags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ULONG32 </a:t>
            </a:r>
            <a:r>
              <a:rPr lang="en-US" sz="1600" dirty="0" err="1"/>
              <a:t>kthread_tracingprivatedata_offset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ULONG32 </a:t>
            </a:r>
            <a:r>
              <a:rPr lang="en-US" sz="1600" dirty="0" err="1"/>
              <a:t>kthread_tracingprivatedata_arraysize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// …</a:t>
            </a:r>
          </a:p>
          <a:p>
            <a:pPr lvl="1"/>
            <a:r>
              <a:rPr lang="en-US" sz="1600" dirty="0"/>
              <a:t>};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by </a:t>
            </a:r>
            <a:r>
              <a:rPr lang="en-US" sz="1600" dirty="0" err="1"/>
              <a:t>dtrace</a:t>
            </a:r>
            <a:r>
              <a:rPr lang="en-US" sz="1600" dirty="0"/>
              <a:t> to cache D language intermediate data, such as thread local data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98808-9149-468F-A99E-0BCC539C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61" y="1740877"/>
            <a:ext cx="6119446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/>
              <a:t>dtrace_action_lkd</a:t>
            </a:r>
            <a:r>
              <a:rPr lang="en-US" sz="1600" dirty="0"/>
              <a:t> – live kernel dumps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lkd</a:t>
            </a:r>
            <a:r>
              <a:rPr lang="en-US" sz="1600" dirty="0"/>
              <a:t> in DTrace scripts use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void </a:t>
            </a:r>
            <a:r>
              <a:rPr lang="en-US" sz="1600" b="1" dirty="0" err="1"/>
              <a:t>DbgWerCaptureLiveKernelDump</a:t>
            </a:r>
            <a:r>
              <a:rPr lang="en-US" sz="1600" dirty="0"/>
              <a:t>(</a:t>
            </a:r>
            <a:r>
              <a:rPr lang="en-US" sz="1600" dirty="0" err="1"/>
              <a:t>wchar_t</a:t>
            </a:r>
            <a:r>
              <a:rPr lang="en-US" sz="1600" dirty="0"/>
              <a:t>* </a:t>
            </a:r>
            <a:r>
              <a:rPr lang="en-US" sz="1600" dirty="0" err="1"/>
              <a:t>ComponentName</a:t>
            </a:r>
            <a:r>
              <a:rPr lang="en-US" sz="1600" dirty="0"/>
              <a:t>, ULONG </a:t>
            </a:r>
            <a:r>
              <a:rPr lang="en-US" sz="1600" dirty="0" err="1"/>
              <a:t>BugCheckCode</a:t>
            </a:r>
            <a:r>
              <a:rPr lang="en-US" sz="1600" dirty="0"/>
              <a:t>, ULONG P1, ULONG P2, ULONG P3, ULONGP4, ULONG flags);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Generates standard .</a:t>
            </a:r>
            <a:r>
              <a:rPr lang="en-US" sz="1600" dirty="0" err="1"/>
              <a:t>dmp</a:t>
            </a:r>
            <a:r>
              <a:rPr lang="en-US" sz="1600" dirty="0"/>
              <a:t> files loadable in </a:t>
            </a:r>
            <a:r>
              <a:rPr lang="en-US" sz="1600" dirty="0" err="1"/>
              <a:t>windbg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Flags and registry settings to control this API now officially documented!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https://docs.microsoft.com/en-us/windows-hardware/drivers/devtest/dtrace-live-dump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Generated dumps typically in C:\Windows\LiveKernelReports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27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8"/>
            <a:ext cx="11092777" cy="521285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TraceWalkUserStack</a:t>
            </a:r>
            <a:r>
              <a:rPr lang="en-US" sz="1600" b="1" dirty="0"/>
              <a:t> </a:t>
            </a:r>
            <a:r>
              <a:rPr lang="en-US" sz="1600" dirty="0"/>
              <a:t>– Generate a symbolic stack trace down to usermode.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ustack</a:t>
            </a:r>
            <a:r>
              <a:rPr lang="en-US" sz="1600" b="1" dirty="0"/>
              <a:t>() </a:t>
            </a:r>
            <a:r>
              <a:rPr lang="en-US" sz="1600" dirty="0"/>
              <a:t>in </a:t>
            </a:r>
            <a:r>
              <a:rPr lang="en-US" sz="1600" dirty="0" err="1"/>
              <a:t>dtrace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Operates differently from how ‘other’ tools generate stack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Usermode API: StackWalk64 + DIA symbol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trick to start at kernel, grab </a:t>
            </a:r>
            <a:r>
              <a:rPr lang="en-US" sz="1600" dirty="0" err="1"/>
              <a:t>Ethread.Kthread.KernelStack.RSP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Trace initiated from usermode</a:t>
            </a:r>
            <a:r>
              <a:rPr lang="en-US" sz="1600" dirty="0"/>
              <a:t>, drivers can’t call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TraceWalkUserStack</a:t>
            </a:r>
            <a:r>
              <a:rPr lang="en-US" sz="1600" dirty="0"/>
              <a:t> does what </a:t>
            </a:r>
            <a:r>
              <a:rPr lang="en-US" sz="1600" b="1" dirty="0"/>
              <a:t>StackWalk64</a:t>
            </a:r>
            <a:r>
              <a:rPr lang="en-US" sz="1600" dirty="0"/>
              <a:t> does, manually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Trace initiated from </a:t>
            </a:r>
            <a:r>
              <a:rPr lang="en-US" sz="1600" u="sng" dirty="0" err="1"/>
              <a:t>kernelmode</a:t>
            </a:r>
            <a:endParaRPr lang="en-US" sz="16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RtlCaptureStackBackTrace</a:t>
            </a:r>
            <a:r>
              <a:rPr lang="en-US" sz="1600" dirty="0"/>
              <a:t> doesn’t include usermode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Given some starting address, locate the module’s </a:t>
            </a:r>
          </a:p>
          <a:p>
            <a:pPr lvl="1"/>
            <a:r>
              <a:rPr lang="en-US" sz="1600" dirty="0"/>
              <a:t>      </a:t>
            </a:r>
            <a:r>
              <a:rPr lang="en-US" sz="1600" dirty="0" err="1"/>
              <a:t>DataDirectory</a:t>
            </a:r>
            <a:r>
              <a:rPr lang="en-US" sz="1600" dirty="0"/>
              <a:t>[IMAGE_DIRECTORY_ENTRY_EXCEPTION]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unwind data defines a series of opcodes to ‘undo’ the effects of a function on the CPU state. </a:t>
            </a:r>
          </a:p>
          <a:p>
            <a:pPr lvl="1"/>
            <a:r>
              <a:rPr lang="en-US" sz="1600" dirty="0"/>
              <a:t>     These are ‘virtually’ executed, then the return address from the unwound stack is read, and the process repeats</a:t>
            </a:r>
          </a:p>
          <a:p>
            <a:pPr lvl="1"/>
            <a:r>
              <a:rPr lang="en-US" sz="1600" dirty="0"/>
              <a:t>                                                Ex: UWOP_PUSH_NONVOL – a register pushed to stack, RSP += 8 to 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61C2E1-6311-4DF4-B098-0CA17F9E97F9}"/>
              </a:ext>
            </a:extLst>
          </p:cNvPr>
          <p:cNvGrpSpPr/>
          <p:nvPr/>
        </p:nvGrpSpPr>
        <p:grpSpPr>
          <a:xfrm>
            <a:off x="7471638" y="1163489"/>
            <a:ext cx="4821616" cy="4678093"/>
            <a:chOff x="7263618" y="1532821"/>
            <a:chExt cx="4821616" cy="46780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F95528-2C16-41FB-9999-581051F3E1AA}"/>
                </a:ext>
              </a:extLst>
            </p:cNvPr>
            <p:cNvGrpSpPr/>
            <p:nvPr/>
          </p:nvGrpSpPr>
          <p:grpSpPr>
            <a:xfrm>
              <a:off x="7263618" y="1532821"/>
              <a:ext cx="4821616" cy="4678093"/>
              <a:chOff x="6583680" y="1532821"/>
              <a:chExt cx="4821616" cy="4678093"/>
            </a:xfrm>
          </p:grpSpPr>
          <p:pic>
            <p:nvPicPr>
              <p:cNvPr id="4" name="Content Placeholder 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800CEC1C-0998-4994-B8CC-DEC3E1106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3680" y="1902153"/>
                <a:ext cx="3457575" cy="3914775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B42A83C-8C3D-4DCE-8247-46CBD38E0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7320" y="2114937"/>
                <a:ext cx="622104" cy="379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06BAB05-280D-4721-9EF8-020CB78285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37319" y="5686222"/>
                <a:ext cx="473612" cy="2361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9CA92E-0697-4E38-AC3D-12B14CC133CB}"/>
                  </a:ext>
                </a:extLst>
              </p:cNvPr>
              <p:cNvSpPr txBox="1"/>
              <p:nvPr/>
            </p:nvSpPr>
            <p:spPr>
              <a:xfrm>
                <a:off x="9354574" y="1796694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Latest Call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4D276-BDEF-4085-8F19-72A30CA27A94}"/>
                  </a:ext>
                </a:extLst>
              </p:cNvPr>
              <p:cNvSpPr txBox="1"/>
              <p:nvPr/>
            </p:nvSpPr>
            <p:spPr>
              <a:xfrm>
                <a:off x="9202799" y="5841582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Oldest Call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628A1E-B95D-4F06-B681-7253456436D4}"/>
                  </a:ext>
                </a:extLst>
              </p:cNvPr>
              <p:cNvSpPr txBox="1"/>
              <p:nvPr/>
            </p:nvSpPr>
            <p:spPr>
              <a:xfrm>
                <a:off x="10000744" y="2264247"/>
                <a:ext cx="1404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Stack Walk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D05AB5-0235-4368-9271-B17DD33CDB29}"/>
                  </a:ext>
                </a:extLst>
              </p:cNvPr>
              <p:cNvSpPr txBox="1"/>
              <p:nvPr/>
            </p:nvSpPr>
            <p:spPr>
              <a:xfrm>
                <a:off x="7593648" y="1532821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ProcMon</a:t>
                </a:r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20B73A7-B831-4C62-AEA8-FE64FFC9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9728" y="3659634"/>
                <a:ext cx="452879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D3771B-D65F-423A-95FB-FDF159851FF5}"/>
                  </a:ext>
                </a:extLst>
              </p:cNvPr>
              <p:cNvSpPr txBox="1"/>
              <p:nvPr/>
            </p:nvSpPr>
            <p:spPr>
              <a:xfrm>
                <a:off x="9994001" y="3074456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Kernel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CFB9A-A8DD-4177-9DEE-A7DFF969DB84}"/>
                  </a:ext>
                </a:extLst>
              </p:cNvPr>
              <p:cNvSpPr txBox="1"/>
              <p:nvPr/>
            </p:nvSpPr>
            <p:spPr>
              <a:xfrm>
                <a:off x="9997783" y="3838913"/>
                <a:ext cx="1316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UserMode</a:t>
                </a:r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2851C4-B8EA-48ED-9142-FEA5A1B9A807}"/>
                </a:ext>
              </a:extLst>
            </p:cNvPr>
            <p:cNvCxnSpPr/>
            <p:nvPr/>
          </p:nvCxnSpPr>
          <p:spPr>
            <a:xfrm>
              <a:off x="10692244" y="2304868"/>
              <a:ext cx="0" cy="315976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3C33B56-1697-4C4F-BA39-AC4B9374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38" y="5000856"/>
            <a:ext cx="2876550" cy="8191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B48ACA-EEE2-4600-AE1D-9C5843C474CE}"/>
              </a:ext>
            </a:extLst>
          </p:cNvPr>
          <p:cNvCxnSpPr>
            <a:cxnSpLocks/>
          </p:cNvCxnSpPr>
          <p:nvPr/>
        </p:nvCxnSpPr>
        <p:spPr>
          <a:xfrm flipH="1">
            <a:off x="3642288" y="5156815"/>
            <a:ext cx="201168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7C0681-C17D-4D53-9CEF-98D991AD7443}"/>
              </a:ext>
            </a:extLst>
          </p:cNvPr>
          <p:cNvSpPr txBox="1"/>
          <p:nvPr/>
        </p:nvSpPr>
        <p:spPr>
          <a:xfrm>
            <a:off x="5539367" y="4889725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“How to Unwind”</a:t>
            </a:r>
          </a:p>
        </p:txBody>
      </p:sp>
    </p:spTree>
    <p:extLst>
      <p:ext uri="{BB962C8B-B14F-4D97-AF65-F5344CB8AC3E}">
        <p14:creationId xmlns:p14="http://schemas.microsoft.com/office/powerpoint/2010/main" val="178999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087B31-B682-447B-B0CB-F392F71F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AA1DAD-C986-460C-B3D0-4C84106F2B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Writing a re-implementation!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ED1918-2910-46C3-945D-2405DD4FB4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7B3C76-B8E8-46C2-9496-1D31E84A4E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188" y="2352431"/>
            <a:ext cx="5590747" cy="3454400"/>
          </a:xfrm>
        </p:spPr>
        <p:txBody>
          <a:bodyPr/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Differences to Microsoft’s port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Writing a driver in Rust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Adding WASM to the kernel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Ditching rust drivers for C++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Loading DLLs in drivers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DIY kernel -&gt; user </a:t>
            </a:r>
            <a:r>
              <a:rPr lang="en-US" altLang="en-US" sz="1600" b="0" i="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callstack</a:t>
            </a: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trace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DIY </a:t>
            </a:r>
            <a:r>
              <a:rPr lang="en-US" altLang="en-US" sz="1600" b="0" i="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callstack</a:t>
            </a: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en-US" sz="1600" b="0" i="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symbolication</a:t>
            </a:r>
            <a:endParaRPr lang="en-US" altLang="en-US" sz="1600" b="0" i="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AC1E-9094-4467-AFA5-2E42A3817D52}"/>
              </a:ext>
            </a:extLst>
          </p:cNvPr>
          <p:cNvSpPr txBox="1"/>
          <p:nvPr/>
        </p:nvSpPr>
        <p:spPr>
          <a:xfrm>
            <a:off x="6226115" y="3200399"/>
            <a:ext cx="5590747" cy="42812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dirty="0"/>
              <a:t>Who says hipster languages don’t belong in the kernel??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7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r>
              <a:rPr lang="en-US" dirty="0"/>
              <a:t> vs. DTrace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DTrace executes at IRQL == 15, </a:t>
            </a:r>
            <a:r>
              <a:rPr lang="en-US" sz="1600" dirty="0" err="1"/>
              <a:t>STrace</a:t>
            </a:r>
            <a:r>
              <a:rPr lang="en-US" sz="1600" dirty="0"/>
              <a:t> doesn’t touch IRQL – usually LOW_LEVEL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Memory accesses simpler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Enables wide range of APIs to be called in handlers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Plugins can perform arbitrary side-effects and may call any kernel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Plugins are written in modern C++, rather then 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Faster than interpreting too!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Symbolication</a:t>
            </a:r>
            <a:r>
              <a:rPr lang="en-US" sz="1600" dirty="0"/>
              <a:t> of output occurs after logging, rather than within the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simplicity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syscalls probe types are supported, FBT, PID, ETW, </a:t>
            </a:r>
            <a:r>
              <a:rPr lang="en-US" sz="1600" dirty="0" err="1"/>
              <a:t>etc</a:t>
            </a:r>
            <a:r>
              <a:rPr lang="en-US" sz="1600" dirty="0"/>
              <a:t> are not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Partially due to DSE being off, hypervisor features like FBT can’t be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Open to PRs for ETW!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Zw</a:t>
            </a:r>
            <a:r>
              <a:rPr lang="en-US" sz="1600" dirty="0"/>
              <a:t>* </a:t>
            </a:r>
            <a:r>
              <a:rPr lang="en-US" sz="1600" dirty="0" err="1"/>
              <a:t>Apis</a:t>
            </a:r>
            <a:r>
              <a:rPr lang="en-US" sz="1600" dirty="0"/>
              <a:t> can be monitored, </a:t>
            </a:r>
            <a:r>
              <a:rPr lang="en-US" sz="1600" dirty="0" err="1"/>
              <a:t>dtrace</a:t>
            </a:r>
            <a:r>
              <a:rPr lang="en-US" sz="1600" dirty="0"/>
              <a:t> filters these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1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6F96E-88ED-47E7-A018-6ED35A2067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3173" y="1394442"/>
            <a:ext cx="5136660" cy="4606476"/>
          </a:xfrm>
        </p:spPr>
        <p:txBody>
          <a:bodyPr/>
          <a:lstStyle/>
          <a:p>
            <a:r>
              <a:rPr lang="en-US" sz="2664" b="1" dirty="0"/>
              <a:t>Senior Reverse Engineer (FLARE)</a:t>
            </a:r>
            <a:endParaRPr lang="en-US" sz="2398" dirty="0"/>
          </a:p>
          <a:p>
            <a:pPr lvl="1"/>
            <a:r>
              <a:rPr lang="en-US" sz="1800" dirty="0">
                <a:latin typeface="+mn-lt"/>
              </a:rPr>
              <a:t>Malware RE</a:t>
            </a:r>
          </a:p>
          <a:p>
            <a:pPr lvl="1"/>
            <a:r>
              <a:rPr lang="en-US" sz="1800" dirty="0">
                <a:latin typeface="+mn-lt"/>
              </a:rPr>
              <a:t>R&amp;D - </a:t>
            </a:r>
            <a:r>
              <a:rPr lang="en-US" sz="1800">
                <a:latin typeface="+mn-lt"/>
              </a:rPr>
              <a:t>RE tooling</a:t>
            </a:r>
          </a:p>
          <a:p>
            <a:pPr lvl="1"/>
            <a:r>
              <a:rPr lang="en-US" sz="1800">
                <a:latin typeface="+mn-lt"/>
              </a:rPr>
              <a:t>25 </a:t>
            </a:r>
            <a:r>
              <a:rPr lang="en-US" sz="1800" dirty="0">
                <a:latin typeface="+mn-lt"/>
              </a:rPr>
              <a:t>y/o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endParaRPr lang="en-US" sz="1800" dirty="0">
              <a:latin typeface="+mn-lt"/>
            </a:endParaRPr>
          </a:p>
          <a:p>
            <a:pPr marL="8459" lvl="1" indent="0">
              <a:buNone/>
            </a:pPr>
            <a:r>
              <a:rPr lang="en-US" sz="1800" dirty="0">
                <a:latin typeface="+mn-lt"/>
              </a:rPr>
              <a:t>Experience</a:t>
            </a:r>
          </a:p>
          <a:p>
            <a:pPr lvl="1"/>
            <a:r>
              <a:rPr lang="en-US" sz="1800" dirty="0">
                <a:latin typeface="+mn-lt"/>
              </a:rPr>
              <a:t>Open-source development w/ a focus on hooking</a:t>
            </a:r>
          </a:p>
          <a:p>
            <a:pPr lvl="1"/>
            <a:r>
              <a:rPr lang="en-US" sz="1800" dirty="0">
                <a:latin typeface="+mn-lt"/>
              </a:rPr>
              <a:t>x86/x64 ASM, C++, Rust, Go, JS, C#, Java, more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</a:t>
            </a:r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System architect, embedded device software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4C2C9-5E62-4FD2-A926-4446E9C8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69" y="490469"/>
            <a:ext cx="4123887" cy="558922"/>
          </a:xfrm>
        </p:spPr>
        <p:txBody>
          <a:bodyPr/>
          <a:lstStyle/>
          <a:p>
            <a:r>
              <a:rPr lang="en-US" dirty="0"/>
              <a:t>Stephen Eckels</a:t>
            </a:r>
          </a:p>
        </p:txBody>
      </p:sp>
      <p:pic>
        <p:nvPicPr>
          <p:cNvPr id="11" name="Picture 10" descr="A picture containing text, light, traffic, red&#10;&#10;Description automatically generated">
            <a:extLst>
              <a:ext uri="{FF2B5EF4-FFF2-40B4-BE49-F238E27FC236}">
                <a16:creationId xmlns:a16="http://schemas.microsoft.com/office/drawing/2014/main" id="{1B480410-0699-4990-B27B-BE09502B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2" y="321790"/>
            <a:ext cx="896283" cy="8962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B2D85-DB3F-4C47-87F9-C747B7A58440}"/>
              </a:ext>
            </a:extLst>
          </p:cNvPr>
          <p:cNvSpPr txBox="1"/>
          <p:nvPr/>
        </p:nvSpPr>
        <p:spPr>
          <a:xfrm rot="10800000" flipH="1" flipV="1">
            <a:off x="5646377" y="2449403"/>
            <a:ext cx="2992042" cy="195919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6345" lvl="1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Interests</a:t>
            </a:r>
          </a:p>
          <a:p>
            <a:pPr marL="234733" lvl="1" indent="-226275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Slacklining</a:t>
            </a:r>
          </a:p>
          <a:p>
            <a:pPr marL="234733" lvl="1" indent="-226275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Electric Mountainboarding</a:t>
            </a:r>
          </a:p>
          <a:p>
            <a:pPr marL="234733" lvl="1" indent="-226275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Gaming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43E1C6-45EA-48E3-9FAA-681722D05236}"/>
              </a:ext>
            </a:extLst>
          </p:cNvPr>
          <p:cNvGrpSpPr/>
          <p:nvPr/>
        </p:nvGrpSpPr>
        <p:grpSpPr>
          <a:xfrm>
            <a:off x="8203526" y="1308473"/>
            <a:ext cx="4074190" cy="4327979"/>
            <a:chOff x="8203526" y="1308473"/>
            <a:chExt cx="4074190" cy="43279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E633B3-D8AB-4E93-83ED-CDDD00D1A707}"/>
                </a:ext>
              </a:extLst>
            </p:cNvPr>
            <p:cNvGrpSpPr/>
            <p:nvPr/>
          </p:nvGrpSpPr>
          <p:grpSpPr>
            <a:xfrm rot="21217745">
              <a:off x="8777930" y="4661434"/>
              <a:ext cx="2632510" cy="637090"/>
              <a:chOff x="5479722" y="3590491"/>
              <a:chExt cx="1976211" cy="47826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23973A6-5FB9-4392-8580-40C79EA94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">
                <a:off x="5479722" y="3590491"/>
                <a:ext cx="427383" cy="42738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352473-3740-4D9F-8217-72B27302928A}"/>
                  </a:ext>
                </a:extLst>
              </p:cNvPr>
              <p:cNvSpPr txBox="1"/>
              <p:nvPr/>
            </p:nvSpPr>
            <p:spPr>
              <a:xfrm rot="368963">
                <a:off x="5873933" y="3712940"/>
                <a:ext cx="1582000" cy="355811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defTabSz="609036">
                  <a:defRPr/>
                </a:pPr>
                <a:r>
                  <a:rPr lang="en-US" sz="2398" dirty="0">
                    <a:solidFill>
                      <a:srgbClr val="121117"/>
                    </a:solidFill>
                    <a:latin typeface="Calibri" panose="020F0502020204030204"/>
                  </a:rPr>
                  <a:t>@stevemk14ebr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41546D-8DB7-4973-89FC-390E87DE0993}"/>
                </a:ext>
              </a:extLst>
            </p:cNvPr>
            <p:cNvGrpSpPr/>
            <p:nvPr/>
          </p:nvGrpSpPr>
          <p:grpSpPr>
            <a:xfrm>
              <a:off x="8203526" y="5168231"/>
              <a:ext cx="4074190" cy="468221"/>
              <a:chOff x="5840362" y="3634427"/>
              <a:chExt cx="3058472" cy="35149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4A5971-AA4E-45EF-89F0-6082BBCA2F59}"/>
                  </a:ext>
                </a:extLst>
              </p:cNvPr>
              <p:cNvSpPr txBox="1"/>
              <p:nvPr/>
            </p:nvSpPr>
            <p:spPr>
              <a:xfrm rot="21586708">
                <a:off x="6205460" y="3634427"/>
                <a:ext cx="2693374" cy="346284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defTabSz="609036">
                  <a:defRPr/>
                </a:pPr>
                <a:r>
                  <a:rPr lang="en-US" sz="2398" dirty="0">
                    <a:solidFill>
                      <a:srgbClr val="121117"/>
                    </a:solidFill>
                    <a:latin typeface="Calibri" panose="020F0502020204030204"/>
                  </a:rPr>
                  <a:t>github.com/stevemk14ebr/</a:t>
                </a:r>
              </a:p>
            </p:txBody>
          </p:sp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36B71631-3115-4C4D-8145-16B1F79E2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0362" y="3665862"/>
                <a:ext cx="320056" cy="320056"/>
              </a:xfrm>
              <a:prstGeom prst="rect">
                <a:avLst/>
              </a:prstGeom>
            </p:spPr>
          </p:pic>
        </p:grpSp>
        <p:pic>
          <p:nvPicPr>
            <p:cNvPr id="9" name="Picture 8" descr="A person sitting on rocks&#10;&#10;Description automatically generated with medium confidence">
              <a:extLst>
                <a:ext uri="{FF2B5EF4-FFF2-40B4-BE49-F238E27FC236}">
                  <a16:creationId xmlns:a16="http://schemas.microsoft.com/office/drawing/2014/main" id="{70865C11-6CC8-4A35-ABAF-6BA8F4B5A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3657" y="1308473"/>
              <a:ext cx="3249168" cy="324916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78343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Choices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Must execute scripts provided from usermode somehow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Must be fast enough to be called every </a:t>
            </a:r>
            <a:r>
              <a:rPr lang="en-US" sz="1600" dirty="0" err="1">
                <a:sym typeface="Wingdings" panose="05000000000000000000" pitchFamily="2" charset="2"/>
              </a:rPr>
              <a:t>syscall</a:t>
            </a: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script language must be pleasant and familiar to all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Must execute in the kernel – zero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Nice to haves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Users shouldn’t need kernel development experience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Users should be able to call into the kernel for side-effects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Symbolic call stacks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Journey of </a:t>
            </a:r>
            <a:r>
              <a:rPr lang="en-US" sz="1600" dirty="0" err="1">
                <a:sym typeface="Wingdings" panose="05000000000000000000" pitchFamily="2" charset="2"/>
              </a:rPr>
              <a:t>STrace’s</a:t>
            </a:r>
            <a:r>
              <a:rPr lang="en-US" sz="1600" dirty="0">
                <a:sym typeface="Wingdings" panose="05000000000000000000" pitchFamily="2" charset="2"/>
              </a:rPr>
              <a:t> design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sym typeface="Wingdings" panose="05000000000000000000" pitchFamily="2" charset="2"/>
              </a:rPr>
              <a:t>Rust w/ WASM scripts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sym typeface="Wingdings" panose="05000000000000000000" pitchFamily="2" charset="2"/>
              </a:rPr>
              <a:t>C++ w/ WASM scrips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sym typeface="Wingdings" panose="05000000000000000000" pitchFamily="2" charset="2"/>
              </a:rPr>
              <a:t>C++ w/ C++ scripts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sym typeface="Wingdings" panose="05000000000000000000" pitchFamily="2" charset="2"/>
              </a:rPr>
              <a:t>C++ w/ C++ scripts &amp; Rust </a:t>
            </a:r>
            <a:r>
              <a:rPr lang="en-US" sz="1600" dirty="0" err="1">
                <a:sym typeface="Wingdings" panose="05000000000000000000" pitchFamily="2" charset="2"/>
              </a:rPr>
              <a:t>symbolication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045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in the NT Kernel!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Rust and the DDK together make an unpleasant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really only supports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Complicated </a:t>
            </a:r>
            <a:r>
              <a:rPr lang="en-US" sz="1600" b="1" dirty="0"/>
              <a:t>.cargo/config</a:t>
            </a:r>
            <a:r>
              <a:rPr lang="en-US" sz="1600" dirty="0"/>
              <a:t> build profile needed to invoke VS linker properly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Complicated </a:t>
            </a:r>
            <a:r>
              <a:rPr lang="en-US" sz="1600" b="1" dirty="0"/>
              <a:t>build.rs </a:t>
            </a:r>
            <a:r>
              <a:rPr lang="en-US" sz="1600" dirty="0"/>
              <a:t>script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Rust doesn’t properly (easily?) generate free standing binaries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Unwind tables aren’t reliably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Symbols like </a:t>
            </a:r>
            <a:r>
              <a:rPr lang="en-US" sz="1600" b="1" dirty="0"/>
              <a:t>__CxxFrameHandler3</a:t>
            </a:r>
            <a:r>
              <a:rPr lang="en-US" sz="1600" dirty="0"/>
              <a:t>, </a:t>
            </a:r>
            <a:r>
              <a:rPr lang="en-US" sz="1600" b="1" dirty="0"/>
              <a:t>__</a:t>
            </a:r>
            <a:r>
              <a:rPr lang="en-US" sz="1600" b="1" dirty="0" err="1"/>
              <a:t>chkstk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, must be stubbed – always generated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Handful of I.C.E.’s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doesn’t provide Rust API projections for the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Every single API, type, and define must be manually ported to rust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Rust doesn’t support anonymous unions and structures; Windows uses this extensively 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Rust’s </a:t>
            </a:r>
            <a:r>
              <a:rPr lang="en-US" sz="1600" dirty="0" err="1">
                <a:sym typeface="Wingdings" panose="05000000000000000000" pitchFamily="2" charset="2"/>
              </a:rPr>
              <a:t>no_std</a:t>
            </a:r>
            <a:r>
              <a:rPr lang="en-US" sz="1600" dirty="0">
                <a:sym typeface="Wingdings" panose="05000000000000000000" pitchFamily="2" charset="2"/>
              </a:rPr>
              <a:t> story is,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Many libraries don’t support </a:t>
            </a:r>
            <a:r>
              <a:rPr lang="en-US" sz="1600" b="1" dirty="0" err="1">
                <a:sym typeface="Wingdings" panose="05000000000000000000" pitchFamily="2" charset="2"/>
              </a:rPr>
              <a:t>no_std</a:t>
            </a:r>
            <a:endParaRPr lang="en-US" sz="1600" b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Providing allocator mappings isn’t exactly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At the time of writing, </a:t>
            </a:r>
            <a:r>
              <a:rPr lang="en-US" sz="1600" b="1" dirty="0">
                <a:sym typeface="Wingdings" panose="05000000000000000000" pitchFamily="2" charset="2"/>
              </a:rPr>
              <a:t>std::</a:t>
            </a:r>
            <a:r>
              <a:rPr lang="en-US" sz="1600" b="1" dirty="0" err="1">
                <a:sym typeface="Wingdings" panose="05000000000000000000" pitchFamily="2" charset="2"/>
              </a:rPr>
              <a:t>ffi:CString</a:t>
            </a:r>
            <a:r>
              <a:rPr lang="en-US" sz="1600" dirty="0">
                <a:sym typeface="Wingdings" panose="05000000000000000000" pitchFamily="2" charset="2"/>
              </a:rPr>
              <a:t> wasn’t even supported in Rust </a:t>
            </a:r>
            <a:r>
              <a:rPr lang="en-US" sz="1600" b="1" dirty="0" err="1">
                <a:sym typeface="Wingdings" panose="05000000000000000000" pitchFamily="2" charset="2"/>
              </a:rPr>
              <a:t>no_std</a:t>
            </a:r>
            <a:r>
              <a:rPr lang="en-US" sz="1600" dirty="0">
                <a:sym typeface="Wingdings" panose="05000000000000000000" pitchFamily="2" charset="2"/>
              </a:rPr>
              <a:t>. This has since changed.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UNSAFE EVERYWHERE!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00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 in the NT Kernel!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Just bad enough of an idea it’s great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DTrace uses a VM for execution, it tries to be isolated. Can we do that somehow?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Web technologies already solved this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We can compile any language to WASM!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Wasm</a:t>
            </a:r>
            <a:r>
              <a:rPr lang="en-US" sz="1600" dirty="0">
                <a:sym typeface="Wingdings" panose="05000000000000000000" pitchFamily="2" charset="2"/>
              </a:rPr>
              <a:t> toolchains are somewhat mature, but they all mostly focus on </a:t>
            </a:r>
            <a:r>
              <a:rPr lang="en-US" sz="1600" dirty="0" err="1">
                <a:sym typeface="Wingdings" panose="05000000000000000000" pitchFamily="2" charset="2"/>
              </a:rPr>
              <a:t>javascript</a:t>
            </a:r>
            <a:r>
              <a:rPr lang="en-US" sz="1600" dirty="0">
                <a:sym typeface="Wingdings" panose="05000000000000000000" pitchFamily="2" charset="2"/>
              </a:rPr>
              <a:t> being your build target.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Blockchain technologies solved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Enter WASMI – Parity Ethereum contracts are in WASM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Wasmer</a:t>
            </a:r>
            <a:r>
              <a:rPr lang="en-US" sz="1600" dirty="0">
                <a:sym typeface="Wingdings" panose="05000000000000000000" pitchFamily="2" charset="2"/>
              </a:rPr>
              <a:t> doesn’t support </a:t>
            </a:r>
            <a:r>
              <a:rPr lang="en-US" sz="1600" b="1" dirty="0" err="1">
                <a:sym typeface="Wingdings" panose="05000000000000000000" pitchFamily="2" charset="2"/>
              </a:rPr>
              <a:t>no_std</a:t>
            </a:r>
            <a:r>
              <a:rPr lang="en-US" sz="1600" dirty="0">
                <a:sym typeface="Wingdings" panose="05000000000000000000" pitchFamily="2" charset="2"/>
              </a:rPr>
              <a:t> 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Not many good embedded WASM interpreters!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Deep call stacks, exhausting the kernel stack. </a:t>
            </a:r>
            <a:r>
              <a:rPr lang="en-US" sz="1600" b="1" dirty="0" err="1">
                <a:sym typeface="Wingdings" panose="05000000000000000000" pitchFamily="2" charset="2"/>
              </a:rPr>
              <a:t>KeExpandKernelStackAndCalloutEx</a:t>
            </a:r>
            <a:r>
              <a:rPr lang="en-US" sz="1600" dirty="0">
                <a:sym typeface="Wingdings" panose="05000000000000000000" pitchFamily="2" charset="2"/>
              </a:rPr>
              <a:t> 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Massive local buffers??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Too slow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Need a JIT, no hackable low dependency WASM JITs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5136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&gt; Rust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Rust and WASM was painful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C++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API and structures definitions known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Toolchain supported officially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C++ host our WASM scripts instead?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Yea, but it’s hard, no zero dependency C++ WASM interpreters – wasted weeks trying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Deadend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else can we provide users the ability to ‘script’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Execute blobs of code as shellcode??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 Independent compiler: </a:t>
            </a:r>
            <a:r>
              <a:rPr lang="en-US" sz="1600" dirty="0">
                <a:hlinkClick r:id="rId2"/>
              </a:rPr>
              <a:t>https://github.com/SheLLVM/SheLLVM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Little too hacky…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54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DLLs in the NT Kernel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has a mechanism for shipping blobs of dynamic code – DLLs!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at all supported in the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DLL mappers aren’t that hard to 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Kernel isn’t wildly different that usermode really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all dependencies like the CRT, exceptions, disable stack checks and other security mechanisms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Re-use DLL IAT and EAT for kernel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Compiler is a bit too smart with </a:t>
            </a:r>
            <a:r>
              <a:rPr lang="en-US" sz="1600" dirty="0" err="1"/>
              <a:t>intrinsics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works! And it’s fast! And Easy!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Toolchain is normal too!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03058-208F-4CA3-BB69-8676788BDCC8}"/>
              </a:ext>
            </a:extLst>
          </p:cNvPr>
          <p:cNvSpPr txBox="1"/>
          <p:nvPr/>
        </p:nvSpPr>
        <p:spPr>
          <a:xfrm>
            <a:off x="4849447" y="3411415"/>
            <a:ext cx="6318738" cy="3362568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dirty="0"/>
              <a:t>// </a:t>
            </a:r>
            <a:r>
              <a:rPr lang="en-US" dirty="0" err="1"/>
              <a:t>mycrt.h</a:t>
            </a:r>
            <a:endParaRPr lang="en-US" dirty="0"/>
          </a:p>
          <a:p>
            <a:pPr algn="l"/>
            <a:r>
              <a:rPr lang="en-US" dirty="0"/>
              <a:t>extern "C" char* </a:t>
            </a:r>
            <a:r>
              <a:rPr lang="en-US" dirty="0" err="1"/>
              <a:t>strcpy</a:t>
            </a:r>
            <a:r>
              <a:rPr lang="en-US" dirty="0"/>
              <a:t>(char* a, const char* b);</a:t>
            </a:r>
          </a:p>
          <a:p>
            <a:pPr algn="l"/>
            <a:r>
              <a:rPr lang="en-US" dirty="0"/>
              <a:t>#pragma intrinsic(</a:t>
            </a:r>
            <a:r>
              <a:rPr lang="en-US" dirty="0" err="1"/>
              <a:t>strcpy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// mycrt.cpp</a:t>
            </a:r>
          </a:p>
          <a:p>
            <a:pPr algn="l"/>
            <a:r>
              <a:rPr lang="en-US" dirty="0"/>
              <a:t>#pragma function(</a:t>
            </a:r>
            <a:r>
              <a:rPr lang="en-US" dirty="0" err="1"/>
              <a:t>strcpy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extern "C" char* </a:t>
            </a:r>
            <a:r>
              <a:rPr lang="en-US" dirty="0" err="1"/>
              <a:t>strcpy</a:t>
            </a:r>
            <a:r>
              <a:rPr lang="en-US" dirty="0"/>
              <a:t>(char* a, const char* b)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  char* saved = a;</a:t>
            </a:r>
          </a:p>
          <a:p>
            <a:pPr algn="l"/>
            <a:r>
              <a:rPr lang="en-US" dirty="0"/>
              <a:t>    while (*a++ = *b++);</a:t>
            </a:r>
          </a:p>
          <a:p>
            <a:pPr algn="l"/>
            <a:r>
              <a:rPr lang="en-US" dirty="0"/>
              <a:t>    return saved;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16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DLLs importing kernel APIs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DLL imports are resolved via .lib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DDK injects kernel .lib files into the </a:t>
            </a:r>
            <a:r>
              <a:rPr lang="en-US" sz="1600" dirty="0" err="1"/>
              <a:t>msvc</a:t>
            </a:r>
            <a:r>
              <a:rPr lang="en-US" sz="1600" dirty="0"/>
              <a:t> linker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available when not writing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Workaround - manually link a copy of ntoskrnl.lib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057C6-0137-4AFF-B521-5C4B521F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90" y="1949940"/>
            <a:ext cx="6330764" cy="3781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66C8F-CC1A-425A-95FE-37BEA91301C2}"/>
              </a:ext>
            </a:extLst>
          </p:cNvPr>
          <p:cNvSpPr txBox="1"/>
          <p:nvPr/>
        </p:nvSpPr>
        <p:spPr>
          <a:xfrm>
            <a:off x="599037" y="4406562"/>
            <a:ext cx="5786131" cy="1737148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dirty="0"/>
              <a:t>extern "C" __</a:t>
            </a:r>
            <a:r>
              <a:rPr lang="en-US" dirty="0" err="1"/>
              <a:t>declspec</a:t>
            </a:r>
            <a:r>
              <a:rPr lang="en-US" dirty="0"/>
              <a:t>(</a:t>
            </a:r>
            <a:r>
              <a:rPr lang="en-US" dirty="0" err="1"/>
              <a:t>dllimport</a:t>
            </a:r>
            <a:r>
              <a:rPr lang="en-US" dirty="0"/>
              <a:t>) </a:t>
            </a:r>
          </a:p>
          <a:p>
            <a:pPr algn="l"/>
            <a:r>
              <a:rPr lang="en-US" dirty="0"/>
              <a:t>void NTAPI </a:t>
            </a:r>
            <a:r>
              <a:rPr lang="en-US" dirty="0" err="1"/>
              <a:t>ExFreePoolWithTag</a:t>
            </a:r>
            <a:r>
              <a:rPr lang="en-US" dirty="0"/>
              <a:t>(PVOID P, ULONG Tag);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extern "C" __</a:t>
            </a:r>
            <a:r>
              <a:rPr lang="en-US" dirty="0" err="1"/>
              <a:t>declspec</a:t>
            </a:r>
            <a:r>
              <a:rPr lang="en-US" dirty="0"/>
              <a:t>(</a:t>
            </a:r>
            <a:r>
              <a:rPr lang="en-US" dirty="0" err="1"/>
              <a:t>dllexport</a:t>
            </a:r>
            <a:r>
              <a:rPr lang="en-US" dirty="0"/>
              <a:t>) </a:t>
            </a:r>
          </a:p>
          <a:p>
            <a:pPr algn="l"/>
            <a:r>
              <a:rPr lang="en-US" dirty="0"/>
              <a:t>void </a:t>
            </a:r>
            <a:r>
              <a:rPr lang="en-US" dirty="0" err="1"/>
              <a:t>StpCallbackEntry</a:t>
            </a:r>
            <a:r>
              <a:rPr lang="en-US" dirty="0"/>
              <a:t>(ULONG64 </a:t>
            </a:r>
            <a:r>
              <a:rPr lang="en-US" dirty="0" err="1"/>
              <a:t>pService</a:t>
            </a:r>
            <a:r>
              <a:rPr lang="en-US" dirty="0"/>
              <a:t>, ULONG32 	</a:t>
            </a:r>
            <a:r>
              <a:rPr lang="en-US" dirty="0" err="1"/>
              <a:t>probeId</a:t>
            </a:r>
            <a:r>
              <a:rPr lang="en-US" dirty="0"/>
              <a:t>, </a:t>
            </a:r>
            <a:r>
              <a:rPr lang="en-US" dirty="0" err="1"/>
              <a:t>MachineState</a:t>
            </a:r>
            <a:r>
              <a:rPr lang="en-US" dirty="0"/>
              <a:t>&amp;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CallerInfo</a:t>
            </a:r>
            <a:r>
              <a:rPr lang="en-US" dirty="0"/>
              <a:t>&amp; </a:t>
            </a:r>
            <a:r>
              <a:rPr lang="en-US" dirty="0" err="1"/>
              <a:t>callerinfo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66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STrace</a:t>
            </a:r>
            <a:r>
              <a:rPr lang="en-US" dirty="0"/>
              <a:t> plugin DLL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Define probe ID map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Set and Unset probes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Handle Callbacks!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BE0C3-C5FB-48EA-A305-C90D1B97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15" y="1258279"/>
            <a:ext cx="25431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C8A59-47EF-4D2B-AF9B-3C64F7D1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15" y="1977902"/>
            <a:ext cx="70008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5EA12-22FF-405E-9610-394B311AC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38" y="1087829"/>
            <a:ext cx="9998624" cy="4556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9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90387-2EE0-934E-A1FF-93F0903D16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60029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10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F2411F7-7A17-6B4F-B961-862955300B20}"/>
              </a:ext>
            </a:extLst>
          </p:cNvPr>
          <p:cNvGrpSpPr/>
          <p:nvPr/>
        </p:nvGrpSpPr>
        <p:grpSpPr>
          <a:xfrm>
            <a:off x="258562" y="1243584"/>
            <a:ext cx="11866381" cy="4462359"/>
            <a:chOff x="258563" y="1566091"/>
            <a:chExt cx="11701786" cy="4114800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858CC824-1972-7F4A-AAF4-14F38AAC27BA}"/>
                </a:ext>
              </a:extLst>
            </p:cNvPr>
            <p:cNvSpPr/>
            <p:nvPr/>
          </p:nvSpPr>
          <p:spPr>
            <a:xfrm>
              <a:off x="258563" y="1566091"/>
              <a:ext cx="228600" cy="4114800"/>
            </a:xfrm>
            <a:prstGeom prst="leftBracket">
              <a:avLst>
                <a:gd name="adj" fmla="val 818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3C4F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D9331F12-39ED-6D40-B0DC-7241CF006752}"/>
                </a:ext>
              </a:extLst>
            </p:cNvPr>
            <p:cNvSpPr/>
            <p:nvPr/>
          </p:nvSpPr>
          <p:spPr>
            <a:xfrm rot="10800000">
              <a:off x="11731749" y="1566091"/>
              <a:ext cx="228600" cy="4114800"/>
            </a:xfrm>
            <a:prstGeom prst="leftBracket">
              <a:avLst>
                <a:gd name="adj" fmla="val 818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3C4F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0071D3D-0C1A-4637-95C7-75A1B04D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3AF4D7F-6485-924E-9AB7-46BAEAEBFC91}"/>
              </a:ext>
            </a:extLst>
          </p:cNvPr>
          <p:cNvSpPr txBox="1">
            <a:spLocks/>
          </p:cNvSpPr>
          <p:nvPr/>
        </p:nvSpPr>
        <p:spPr>
          <a:xfrm>
            <a:off x="457199" y="5530107"/>
            <a:ext cx="11274551" cy="153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ECCF2F5-7A3B-B249-911C-57859D437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423"/>
              </p:ext>
            </p:extLst>
          </p:nvPr>
        </p:nvGraphicFramePr>
        <p:xfrm>
          <a:off x="457200" y="1428569"/>
          <a:ext cx="1143313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045">
                  <a:extLst>
                    <a:ext uri="{9D8B030D-6E8A-4147-A177-3AD203B41FA5}">
                      <a16:colId xmlns:a16="http://schemas.microsoft.com/office/drawing/2014/main" val="1766756500"/>
                    </a:ext>
                  </a:extLst>
                </a:gridCol>
                <a:gridCol w="3811045">
                  <a:extLst>
                    <a:ext uri="{9D8B030D-6E8A-4147-A177-3AD203B41FA5}">
                      <a16:colId xmlns:a16="http://schemas.microsoft.com/office/drawing/2014/main" val="4140624663"/>
                    </a:ext>
                  </a:extLst>
                </a:gridCol>
                <a:gridCol w="3811045">
                  <a:extLst>
                    <a:ext uri="{9D8B030D-6E8A-4147-A177-3AD203B41FA5}">
                      <a16:colId xmlns:a16="http://schemas.microsoft.com/office/drawing/2014/main" val="906338567"/>
                    </a:ext>
                  </a:extLst>
                </a:gridCol>
              </a:tblGrid>
              <a:tr h="409875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is DTrace? </a:t>
                      </a: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Why is it interesting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Usage of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Microsofts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’ Port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Shortcomings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760" marR="365760" marT="274320" marB="4572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DTrace on Windows Internals</a:t>
                      </a: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alt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Modern DTrace architecture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How kernel registration works</a:t>
                      </a:r>
                    </a:p>
                    <a:p>
                      <a:pPr marL="285750" marR="0" lvl="0" indent="-28575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Documenting kernel interfaces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Inserting ourselves into the boot process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Accessing paged out memory safely</a:t>
                      </a:r>
                    </a:p>
                  </a:txBody>
                  <a:tcPr marL="365760" marR="365760" marT="274320" marB="4572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STrace</a:t>
                      </a:r>
                      <a:r>
                        <a:rPr lang="en-US" altLang="en-US" sz="16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Steve’s Tracer</a:t>
                      </a: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alt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Differences to Microsoft’s port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Writing a driver in Rust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Adding WASM to the kernel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Ditching rust drivers for C++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Loading DLLs in drivers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DIY kernel -&gt; user </a:t>
                      </a:r>
                      <a:r>
                        <a:rPr lang="en-US" alt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callstack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trace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DIY </a:t>
                      </a:r>
                      <a:r>
                        <a:rPr lang="en-US" alt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callstack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symbolication</a:t>
                      </a:r>
                      <a:endParaRPr lang="en-US" altLang="en-US" sz="1600" b="0" i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5760" marR="365760" marT="274320" marB="4572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3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DDC7617-4DB1-8643-83D0-F238D0BD4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2055"/>
              </p:ext>
            </p:extLst>
          </p:nvPr>
        </p:nvGraphicFramePr>
        <p:xfrm>
          <a:off x="512374" y="1208499"/>
          <a:ext cx="11134232" cy="518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626">
                  <a:extLst>
                    <a:ext uri="{9D8B030D-6E8A-4147-A177-3AD203B41FA5}">
                      <a16:colId xmlns:a16="http://schemas.microsoft.com/office/drawing/2014/main" val="2160046887"/>
                    </a:ext>
                  </a:extLst>
                </a:gridCol>
                <a:gridCol w="6312606">
                  <a:extLst>
                    <a:ext uri="{9D8B030D-6E8A-4147-A177-3AD203B41FA5}">
                      <a16:colId xmlns:a16="http://schemas.microsoft.com/office/drawing/2014/main" val="1543861973"/>
                    </a:ext>
                  </a:extLst>
                </a:gridCol>
              </a:tblGrid>
              <a:tr h="84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What it is</a:t>
                      </a:r>
                    </a:p>
                  </a:txBody>
                  <a:tcPr marL="457200" marR="457200" marT="274320" marB="274320">
                    <a:lnL w="12700" cmpd="sng"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Examples</a:t>
                      </a:r>
                    </a:p>
                  </a:txBody>
                  <a:tcPr marL="457200" marR="457200" marT="274320" marB="2743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974"/>
                  </a:ext>
                </a:extLst>
              </a:tr>
              <a:tr h="4337084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Tracing system allowing users to register probes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Probes ‘fire’ on specific, user defined conditions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Multiple types of probes are supported, each offering a different source of information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STP   – syscalls hooks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FBT   – kernel function boundary tracing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PID   – user function boundary tracing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ETW – event tracing for windows (ETW) events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When fired, probes execute user scripts in a VM inside the kernel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121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0" marR="457200" marT="0" marB="457200">
                    <a:lnL w="12700" cmpd="sng"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121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0" marR="457200" marT="0" marB="45720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884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50074D1-A7A3-43BD-92C1-1C083B5A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D1FAA-34B2-4A6A-B4A1-835AA1FCC0EE}"/>
              </a:ext>
            </a:extLst>
          </p:cNvPr>
          <p:cNvSpPr txBox="1"/>
          <p:nvPr/>
        </p:nvSpPr>
        <p:spPr>
          <a:xfrm>
            <a:off x="5548312" y="1963286"/>
            <a:ext cx="6705600" cy="20193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Print created files for a target process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endParaRPr lang="en-US" sz="1400" b="1" dirty="0"/>
          </a:p>
          <a:p>
            <a:pPr algn="l"/>
            <a:r>
              <a:rPr lang="en-US" sz="1400" dirty="0"/>
              <a:t>/ </a:t>
            </a:r>
            <a:r>
              <a:rPr lang="en-US" sz="1400" dirty="0" err="1"/>
              <a:t>pid</a:t>
            </a:r>
            <a:r>
              <a:rPr lang="en-US" sz="1400" dirty="0"/>
              <a:t> == $target &amp;&amp; arg0 != 0 &amp;&amp; arg2 !=0 /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attr</a:t>
            </a:r>
            <a:r>
              <a:rPr lang="en-US" sz="1400" dirty="0"/>
              <a:t> = (OBJECT_ATTRIBUTES*)</a:t>
            </a:r>
            <a:r>
              <a:rPr lang="en-US" sz="1400" b="1" dirty="0" err="1"/>
              <a:t>copyin</a:t>
            </a:r>
            <a:r>
              <a:rPr lang="en-US" sz="1400" dirty="0"/>
              <a:t>(arg2, </a:t>
            </a:r>
            <a:r>
              <a:rPr lang="en-US" sz="1400" dirty="0" err="1"/>
              <a:t>sizeof</a:t>
            </a:r>
            <a:r>
              <a:rPr lang="en-US" sz="1400" dirty="0"/>
              <a:t>(OBJECT_ATTRIBUTES));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objectName</a:t>
            </a:r>
            <a:r>
              <a:rPr lang="en-US" sz="1400" dirty="0"/>
              <a:t> = (UNICODE_STRING*)</a:t>
            </a:r>
            <a:r>
              <a:rPr lang="en-US" sz="1400" b="1" dirty="0" err="1"/>
              <a:t>copyin</a:t>
            </a:r>
            <a:r>
              <a:rPr lang="en-US" sz="1400" dirty="0"/>
              <a:t>(</a:t>
            </a:r>
            <a:r>
              <a:rPr lang="en-US" sz="1400" dirty="0" err="1"/>
              <a:t>attr</a:t>
            </a:r>
            <a:r>
              <a:rPr lang="en-US" sz="1400" dirty="0"/>
              <a:t>-&gt;</a:t>
            </a:r>
            <a:r>
              <a:rPr lang="en-US" sz="1400" dirty="0" err="1"/>
              <a:t>ObjectName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(UNICODE_STRING));</a:t>
            </a:r>
          </a:p>
          <a:p>
            <a:pPr algn="l"/>
            <a:r>
              <a:rPr lang="en-US" sz="1400" dirty="0"/>
              <a:t>    name = *((</a:t>
            </a:r>
            <a:r>
              <a:rPr lang="en-US" sz="1400" dirty="0" err="1"/>
              <a:t>ustr</a:t>
            </a:r>
            <a:r>
              <a:rPr lang="en-US" sz="1400" dirty="0"/>
              <a:t>*)</a:t>
            </a:r>
            <a:r>
              <a:rPr lang="en-US" sz="1400" b="1" dirty="0" err="1"/>
              <a:t>copyin</a:t>
            </a:r>
            <a:r>
              <a:rPr lang="en-US" sz="1400" dirty="0"/>
              <a:t>((</a:t>
            </a:r>
            <a:r>
              <a:rPr lang="en-US" sz="1400" dirty="0" err="1"/>
              <a:t>uintptr_t</a:t>
            </a:r>
            <a:r>
              <a:rPr lang="en-US" sz="1400" dirty="0"/>
              <a:t>)</a:t>
            </a:r>
            <a:r>
              <a:rPr lang="en-US" sz="1400" dirty="0" err="1"/>
              <a:t>objectName</a:t>
            </a:r>
            <a:r>
              <a:rPr lang="en-US" sz="1400" dirty="0"/>
              <a:t>-&gt;Buffer, </a:t>
            </a:r>
            <a:r>
              <a:rPr lang="en-US" sz="1400" dirty="0" err="1"/>
              <a:t>objectName</a:t>
            </a:r>
            <a:r>
              <a:rPr lang="en-US" sz="1400" dirty="0"/>
              <a:t>-&gt;Length);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 err="1"/>
              <a:t>printf</a:t>
            </a:r>
            <a:r>
              <a:rPr lang="en-US" sz="1400" dirty="0"/>
              <a:t>(“OBJECT_NAME: %</a:t>
            </a:r>
            <a:r>
              <a:rPr lang="en-US" sz="1400" dirty="0" err="1"/>
              <a:t>ws</a:t>
            </a:r>
            <a:r>
              <a:rPr lang="en-US" sz="1400" dirty="0"/>
              <a:t>”, name);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 err="1"/>
              <a:t>ustack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7DB80-CBCF-41E8-9D44-EFFE5659191C}"/>
              </a:ext>
            </a:extLst>
          </p:cNvPr>
          <p:cNvSpPr txBox="1"/>
          <p:nvPr/>
        </p:nvSpPr>
        <p:spPr>
          <a:xfrm>
            <a:off x="5548312" y="4432572"/>
            <a:ext cx="3709988" cy="168235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Live system dump on specific error code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:::return </a:t>
            </a:r>
            <a:r>
              <a:rPr lang="en-US" sz="1400" dirty="0"/>
              <a:t>{ </a:t>
            </a:r>
          </a:p>
          <a:p>
            <a:pPr algn="l"/>
            <a:r>
              <a:rPr lang="en-US" sz="1400" dirty="0"/>
              <a:t>    if (arg0 != 0xc0000001UL) { 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 err="1"/>
              <a:t>lkd</a:t>
            </a:r>
            <a:r>
              <a:rPr lang="en-US" sz="1400" dirty="0"/>
              <a:t>(0); 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 err="1"/>
              <a:t>printf</a:t>
            </a:r>
            <a:r>
              <a:rPr lang="en-US" sz="1400" dirty="0"/>
              <a:t>(\" Triggering Live dump \n \");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/>
              <a:t>exit</a:t>
            </a:r>
            <a:r>
              <a:rPr lang="en-US" sz="1400" dirty="0"/>
              <a:t>(0); 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3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DTrace Examples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0B1FE36-6E44-4A83-A922-E19C735C50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The pain begins…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F6205-9850-486F-93C8-11303158AB51}"/>
              </a:ext>
            </a:extLst>
          </p:cNvPr>
          <p:cNvSpPr txBox="1"/>
          <p:nvPr/>
        </p:nvSpPr>
        <p:spPr>
          <a:xfrm>
            <a:off x="599038" y="1775295"/>
            <a:ext cx="6487562" cy="260620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Deferring Reads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r>
              <a:rPr lang="en-US" sz="1400" b="1" dirty="0"/>
              <a:t> </a:t>
            </a:r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 </a:t>
            </a:r>
            <a:r>
              <a:rPr lang="en-US" sz="1400" i="1" dirty="0">
                <a:latin typeface="+mj-lt"/>
              </a:rPr>
              <a:t>// data behind pointer may be paged out. Don’t read it until system routine pages it in.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/>
              <a:t>self-</a:t>
            </a:r>
            <a:r>
              <a:rPr lang="en-US" sz="1400" dirty="0"/>
              <a:t>&gt;</a:t>
            </a:r>
            <a:r>
              <a:rPr lang="en-US" sz="1400" dirty="0" err="1"/>
              <a:t>pFileHandle</a:t>
            </a:r>
            <a:r>
              <a:rPr lang="en-US" sz="1400" dirty="0"/>
              <a:t> = </a:t>
            </a:r>
            <a:r>
              <a:rPr lang="en-US" sz="1400" dirty="0" err="1"/>
              <a:t>args</a:t>
            </a:r>
            <a:r>
              <a:rPr lang="en-US" sz="1400" dirty="0"/>
              <a:t>[0];   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NtCreateFile:return</a:t>
            </a:r>
            <a:r>
              <a:rPr lang="en-US" sz="1400" b="1" dirty="0"/>
              <a:t> </a:t>
            </a:r>
            <a:r>
              <a:rPr lang="en-US" sz="1400" dirty="0"/>
              <a:t>{    </a:t>
            </a:r>
          </a:p>
          <a:p>
            <a:pPr algn="l"/>
            <a:r>
              <a:rPr lang="en-US" sz="1400" dirty="0"/>
              <a:t>    </a:t>
            </a:r>
            <a:r>
              <a:rPr lang="en-US" sz="1400" i="1" dirty="0">
                <a:latin typeface="+mj-lt"/>
              </a:rPr>
              <a:t>// system routine has paged in the memory, we can touch the data now.</a:t>
            </a:r>
          </a:p>
          <a:p>
            <a:pPr algn="l"/>
            <a:r>
              <a:rPr lang="en-US" sz="1400" dirty="0"/>
              <a:t>    if(arg0 == STATUS_SUCCESS) { </a:t>
            </a:r>
          </a:p>
          <a:p>
            <a:pPr algn="l"/>
            <a:r>
              <a:rPr lang="en-US" sz="1400" dirty="0"/>
              <a:t>        handle = *(HANDLE*)</a:t>
            </a:r>
            <a:r>
              <a:rPr lang="en-US" sz="1400" b="1" dirty="0" err="1"/>
              <a:t>copyin</a:t>
            </a:r>
            <a:r>
              <a:rPr lang="en-US" sz="1400" dirty="0"/>
              <a:t>(</a:t>
            </a:r>
            <a:r>
              <a:rPr lang="en-US" sz="1400" b="1" dirty="0"/>
              <a:t>self-</a:t>
            </a:r>
            <a:r>
              <a:rPr lang="en-US" sz="1400" dirty="0"/>
              <a:t>&gt;</a:t>
            </a:r>
            <a:r>
              <a:rPr lang="en-US" sz="1400" dirty="0" err="1"/>
              <a:t>pFileHandle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(HANDLE));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 err="1"/>
              <a:t>printf</a:t>
            </a:r>
            <a:r>
              <a:rPr lang="en-US" sz="1400" dirty="0"/>
              <a:t>("%08X", handle);    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326AB-0591-45B0-AFC3-4097FB5D2014}"/>
              </a:ext>
            </a:extLst>
          </p:cNvPr>
          <p:cNvSpPr txBox="1"/>
          <p:nvPr/>
        </p:nvSpPr>
        <p:spPr>
          <a:xfrm>
            <a:off x="599038" y="1775295"/>
            <a:ext cx="7477125" cy="373015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Pretty print </a:t>
            </a:r>
            <a:r>
              <a:rPr lang="en-US" sz="1400" b="1" dirty="0" err="1"/>
              <a:t>enum</a:t>
            </a:r>
            <a:r>
              <a:rPr lang="en-US" sz="1400" b="1" dirty="0"/>
              <a:t> types.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endParaRPr lang="en-US" sz="1400" b="1" dirty="0"/>
          </a:p>
          <a:p>
            <a:pPr algn="l"/>
            <a:r>
              <a:rPr lang="en-US" sz="1400" dirty="0"/>
              <a:t>/ </a:t>
            </a:r>
            <a:r>
              <a:rPr lang="en-US" sz="1400" dirty="0" err="1"/>
              <a:t>pid</a:t>
            </a:r>
            <a:r>
              <a:rPr lang="en-US" sz="1400" dirty="0"/>
              <a:t> == $target &amp;&amp; arg0 != 0 &amp;&amp; arg2 !=0 /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 this-&gt;access = "|"; 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FILE_READ_DATA) ? "</a:t>
            </a:r>
            <a:r>
              <a:rPr lang="en-US" sz="1400" dirty="0" err="1"/>
              <a:t>ReadData</a:t>
            </a:r>
            <a:r>
              <a:rPr lang="en-US" sz="1400" dirty="0"/>
              <a:t>|": "" ); 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FILE_WRITE_DATA) ? "</a:t>
            </a:r>
            <a:r>
              <a:rPr lang="en-US" sz="1400" dirty="0" err="1"/>
              <a:t>WriteData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FILE_APPEND_DATA) ? "</a:t>
            </a:r>
            <a:r>
              <a:rPr lang="en-US" sz="1400" dirty="0" err="1"/>
              <a:t>AppendData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FILE_READ_EA) ? "</a:t>
            </a:r>
            <a:r>
              <a:rPr lang="en-US" sz="1400" dirty="0" err="1"/>
              <a:t>ReadEa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FILE_WRITE_EA) ? "</a:t>
            </a:r>
            <a:r>
              <a:rPr lang="en-US" sz="1400" dirty="0" err="1"/>
              <a:t>WriteEa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FILE_EXECUTE) ? "Execute|":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FILE_DELETE_CHILD) ? "</a:t>
            </a:r>
            <a:r>
              <a:rPr lang="en-US" sz="1400" dirty="0" err="1"/>
              <a:t>DeleteChild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FILE_READ_ATTRIBUTES) ? "</a:t>
            </a:r>
            <a:r>
              <a:rPr lang="en-US" sz="1400" dirty="0" err="1"/>
              <a:t>ReadAttributes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FILE_WRITE_ATTRIBUTES) ? "</a:t>
            </a:r>
            <a:r>
              <a:rPr lang="en-US" sz="1400" dirty="0" err="1"/>
              <a:t>WriteAttributes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 err="1"/>
              <a:t>printf</a:t>
            </a:r>
            <a:r>
              <a:rPr lang="en-US" sz="1400" dirty="0"/>
              <a:t>(“</a:t>
            </a:r>
            <a:r>
              <a:rPr lang="en-US" sz="1400" dirty="0" err="1"/>
              <a:t>CreateFile</a:t>
            </a:r>
            <a:r>
              <a:rPr lang="en-US" sz="1400" dirty="0"/>
              <a:t>::ACCESS_MASK: %s”, this-&gt;access);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D2A45-023B-429C-8E19-5BE1B2EDED1C}"/>
              </a:ext>
            </a:extLst>
          </p:cNvPr>
          <p:cNvSpPr txBox="1"/>
          <p:nvPr/>
        </p:nvSpPr>
        <p:spPr>
          <a:xfrm>
            <a:off x="2927901" y="1352550"/>
            <a:ext cx="9306961" cy="559398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Copying UNICODE_STRINGS, C preprocessor for ‘functions’</a:t>
            </a:r>
          </a:p>
          <a:p>
            <a:pPr algn="l"/>
            <a:endParaRPr lang="en-US" sz="1400" b="1" dirty="0"/>
          </a:p>
          <a:p>
            <a:r>
              <a:rPr lang="en-US" sz="1400" dirty="0"/>
              <a:t>// DTCompile.bat</a:t>
            </a:r>
          </a:p>
          <a:p>
            <a:r>
              <a:rPr lang="en-US" sz="1400" dirty="0"/>
              <a:t>// @echo off</a:t>
            </a:r>
          </a:p>
          <a:p>
            <a:r>
              <a:rPr lang="en-US" sz="1400" dirty="0"/>
              <a:t>// start /wait </a:t>
            </a:r>
            <a:r>
              <a:rPr lang="en-US" sz="1400" dirty="0" err="1"/>
              <a:t>cmd</a:t>
            </a:r>
            <a:r>
              <a:rPr lang="en-US" sz="1400" dirty="0"/>
              <a:t> /c "cl.exe /P %1 &amp;&amp; </a:t>
            </a:r>
            <a:r>
              <a:rPr lang="en-US" sz="1400" dirty="0" err="1"/>
              <a:t>dtrace</a:t>
            </a:r>
            <a:r>
              <a:rPr lang="en-US" sz="1400" dirty="0"/>
              <a:t> -s %~dpn1.i -c %2" &amp; del %~dpn1.i</a:t>
            </a:r>
          </a:p>
          <a:p>
            <a:r>
              <a:rPr lang="en-US" sz="1400" dirty="0"/>
              <a:t>// Use: DTCompile.bat </a:t>
            </a:r>
            <a:r>
              <a:rPr lang="en-US" sz="1400" dirty="0" err="1"/>
              <a:t>createfile.d</a:t>
            </a:r>
            <a:r>
              <a:rPr lang="en-US" sz="1400" dirty="0"/>
              <a:t> %</a:t>
            </a:r>
            <a:r>
              <a:rPr lang="en-US" sz="1400" dirty="0" err="1"/>
              <a:t>windir</a:t>
            </a:r>
            <a:r>
              <a:rPr lang="en-US" sz="1400" dirty="0"/>
              <a:t>%/system32/notepad.exe</a:t>
            </a:r>
          </a:p>
          <a:p>
            <a:pPr algn="l"/>
            <a:endParaRPr lang="en-US" sz="1400" b="1" dirty="0"/>
          </a:p>
          <a:p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endParaRPr lang="en-US" sz="1400" b="1" dirty="0"/>
          </a:p>
          <a:p>
            <a:r>
              <a:rPr lang="en-US" sz="1400" dirty="0"/>
              <a:t>/ </a:t>
            </a:r>
            <a:r>
              <a:rPr lang="en-US" sz="1400" dirty="0" err="1"/>
              <a:t>pid</a:t>
            </a:r>
            <a:r>
              <a:rPr lang="en-US" sz="1400" dirty="0"/>
              <a:t> == $target &amp;&amp; arg0 != 0 &amp;&amp; arg2 !=0 /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copy_ustr</a:t>
            </a:r>
            <a:r>
              <a:rPr lang="en-US" sz="1400" dirty="0"/>
              <a:t>(arg2, 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fnamelen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printf</a:t>
            </a:r>
            <a:r>
              <a:rPr lang="en-US" sz="1400" dirty="0"/>
              <a:t>("%*</a:t>
            </a:r>
            <a:r>
              <a:rPr lang="en-US" sz="1400" dirty="0" err="1"/>
              <a:t>ws</a:t>
            </a:r>
            <a:r>
              <a:rPr lang="en-US" sz="1400" dirty="0"/>
              <a:t>", </a:t>
            </a:r>
            <a:r>
              <a:rPr lang="en-US" sz="1400" b="1" dirty="0" err="1"/>
              <a:t>fmt_ustr</a:t>
            </a:r>
            <a:r>
              <a:rPr lang="en-US" sz="1400" dirty="0"/>
              <a:t>(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fnamelen</a:t>
            </a:r>
            <a:r>
              <a:rPr lang="en-US" sz="1400" dirty="0"/>
              <a:t>));</a:t>
            </a:r>
          </a:p>
          <a:p>
            <a:r>
              <a:rPr lang="en-US" sz="1400" dirty="0"/>
              <a:t>}</a:t>
            </a:r>
          </a:p>
          <a:p>
            <a:pPr algn="l"/>
            <a:endParaRPr lang="en-US" sz="1400" dirty="0"/>
          </a:p>
          <a:p>
            <a:r>
              <a:rPr lang="en-US" sz="1400" dirty="0"/>
              <a:t>#define </a:t>
            </a:r>
            <a:r>
              <a:rPr lang="en-US" sz="1400" b="1" dirty="0" err="1"/>
              <a:t>copy_ustr</a:t>
            </a:r>
            <a:r>
              <a:rPr lang="en-US" sz="1400" dirty="0"/>
              <a:t>(</a:t>
            </a:r>
            <a:r>
              <a:rPr lang="en-US" sz="1400" dirty="0" err="1"/>
              <a:t>argname</a:t>
            </a:r>
            <a:r>
              <a:rPr lang="en-US" sz="1400" dirty="0"/>
              <a:t>, </a:t>
            </a:r>
            <a:r>
              <a:rPr lang="en-US" sz="1400" dirty="0" err="1"/>
              <a:t>varname</a:t>
            </a:r>
            <a:r>
              <a:rPr lang="en-US" sz="1400" dirty="0"/>
              <a:t>, </a:t>
            </a:r>
            <a:r>
              <a:rPr lang="en-US" sz="1400" dirty="0" err="1"/>
              <a:t>lenname</a:t>
            </a:r>
            <a:r>
              <a:rPr lang="en-US" sz="1400" dirty="0"/>
              <a:t>) \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attr</a:t>
            </a:r>
            <a:r>
              <a:rPr lang="en-US" sz="1400" dirty="0"/>
              <a:t> = (OBJECT_ATTRIBUTES*)</a:t>
            </a:r>
            <a:r>
              <a:rPr lang="en-US" sz="1400" b="1" dirty="0" err="1"/>
              <a:t>copyin</a:t>
            </a:r>
            <a:r>
              <a:rPr lang="en-US" sz="1400" dirty="0"/>
              <a:t>(</a:t>
            </a:r>
            <a:r>
              <a:rPr lang="en-US" sz="1400" dirty="0" err="1"/>
              <a:t>argname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(OBJECT_ATTRIBUTES)); \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attr</a:t>
            </a:r>
            <a:r>
              <a:rPr lang="en-US" sz="1400" dirty="0"/>
              <a:t>) { \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objectName</a:t>
            </a:r>
            <a:r>
              <a:rPr lang="en-US" sz="1400" dirty="0"/>
              <a:t> = (UNICODE_STRING*)</a:t>
            </a:r>
            <a:r>
              <a:rPr lang="en-US" sz="1400" b="1" dirty="0" err="1"/>
              <a:t>copyin</a:t>
            </a:r>
            <a:r>
              <a:rPr lang="en-US" sz="1400" dirty="0"/>
              <a:t>((</a:t>
            </a:r>
            <a:r>
              <a:rPr lang="en-US" sz="1400" dirty="0" err="1"/>
              <a:t>uintptr_t</a:t>
            </a:r>
            <a:r>
              <a:rPr lang="en-US" sz="1400" dirty="0"/>
              <a:t>)</a:t>
            </a:r>
            <a:r>
              <a:rPr lang="en-US" sz="1400" dirty="0" err="1"/>
              <a:t>attr</a:t>
            </a:r>
            <a:r>
              <a:rPr lang="en-US" sz="1400" dirty="0"/>
              <a:t>-&gt;</a:t>
            </a:r>
            <a:r>
              <a:rPr lang="en-US" sz="1400" dirty="0" err="1"/>
              <a:t>ObjectName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(UNICODE_STRING)); \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objectName</a:t>
            </a:r>
            <a:r>
              <a:rPr lang="en-US" sz="1400" dirty="0"/>
              <a:t>) { \</a:t>
            </a:r>
          </a:p>
          <a:p>
            <a:r>
              <a:rPr lang="en-US" sz="1400" dirty="0"/>
              <a:t>            this-&gt;##varname = (struct </a:t>
            </a:r>
            <a:r>
              <a:rPr lang="en-US" sz="1400" dirty="0" err="1"/>
              <a:t>ustr</a:t>
            </a:r>
            <a:r>
              <a:rPr lang="en-US" sz="1400" dirty="0"/>
              <a:t>*)</a:t>
            </a:r>
            <a:r>
              <a:rPr lang="en-US" sz="1400" b="1" dirty="0" err="1"/>
              <a:t>copyin</a:t>
            </a:r>
            <a:r>
              <a:rPr lang="en-US" sz="1400" dirty="0"/>
              <a:t>((</a:t>
            </a:r>
            <a:r>
              <a:rPr lang="en-US" sz="1400" dirty="0" err="1"/>
              <a:t>uintptr_t</a:t>
            </a:r>
            <a:r>
              <a:rPr lang="en-US" sz="1400" dirty="0"/>
              <a:t>)</a:t>
            </a:r>
            <a:r>
              <a:rPr lang="en-US" sz="1400" dirty="0" err="1"/>
              <a:t>objectName</a:t>
            </a:r>
            <a:r>
              <a:rPr lang="en-US" sz="1400" dirty="0"/>
              <a:t>-&gt;Buffer, </a:t>
            </a:r>
            <a:r>
              <a:rPr lang="en-US" sz="1400" dirty="0" err="1"/>
              <a:t>sizeof</a:t>
            </a:r>
            <a:r>
              <a:rPr lang="en-US" sz="1400" dirty="0"/>
              <a:t>(struct </a:t>
            </a:r>
            <a:r>
              <a:rPr lang="en-US" sz="1400" dirty="0" err="1"/>
              <a:t>ustr</a:t>
            </a:r>
            <a:r>
              <a:rPr lang="en-US" sz="1400" dirty="0"/>
              <a:t>)); \</a:t>
            </a:r>
          </a:p>
          <a:p>
            <a:r>
              <a:rPr lang="en-US" sz="1400" dirty="0"/>
              <a:t>            this-&gt;##lenname = </a:t>
            </a:r>
            <a:r>
              <a:rPr lang="en-US" sz="1400" dirty="0" err="1"/>
              <a:t>objectName</a:t>
            </a:r>
            <a:r>
              <a:rPr lang="en-US" sz="1400" dirty="0"/>
              <a:t>-&gt;Length; \</a:t>
            </a:r>
          </a:p>
          <a:p>
            <a:r>
              <a:rPr lang="en-US" sz="1400" dirty="0"/>
              <a:t>        }\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#define </a:t>
            </a:r>
            <a:r>
              <a:rPr lang="en-US" sz="1400" b="1" dirty="0" err="1"/>
              <a:t>fmt_ustr</a:t>
            </a:r>
            <a:r>
              <a:rPr lang="en-US" sz="1400" dirty="0"/>
              <a:t>(</a:t>
            </a:r>
            <a:r>
              <a:rPr lang="en-US" sz="1400" dirty="0" err="1"/>
              <a:t>varname</a:t>
            </a:r>
            <a:r>
              <a:rPr lang="en-US" sz="1400" dirty="0"/>
              <a:t>, </a:t>
            </a:r>
            <a:r>
              <a:rPr lang="en-US" sz="1400" dirty="0" err="1"/>
              <a:t>lenname</a:t>
            </a:r>
            <a:r>
              <a:rPr lang="en-US" sz="1400" dirty="0"/>
              <a:t>) (this-&gt;</a:t>
            </a:r>
            <a:r>
              <a:rPr lang="en-US" sz="1400" dirty="0" err="1"/>
              <a:t>lenname</a:t>
            </a:r>
            <a:r>
              <a:rPr lang="en-US" sz="1400" dirty="0"/>
              <a:t> / 2), this-&gt;</a:t>
            </a:r>
            <a:r>
              <a:rPr lang="en-US" sz="1400" dirty="0" err="1"/>
              <a:t>varname</a:t>
            </a:r>
            <a:r>
              <a:rPr lang="en-US" sz="1400" dirty="0"/>
              <a:t>-&gt;buffer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5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shortcomings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1622707"/>
            <a:ext cx="10960904" cy="4417419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 language Issues</a:t>
            </a:r>
          </a:p>
          <a:p>
            <a:pPr marL="519113" lvl="1" indent="-342900"/>
            <a:r>
              <a:rPr lang="en-US" sz="1800" dirty="0">
                <a:latin typeface="+mn-lt"/>
              </a:rPr>
              <a:t>No user defined functions!</a:t>
            </a:r>
          </a:p>
          <a:p>
            <a:pPr marL="519113" lvl="1" indent="-342900"/>
            <a:r>
              <a:rPr lang="en-US" sz="1800" dirty="0">
                <a:latin typeface="+mn-lt"/>
              </a:rPr>
              <a:t>No loops!</a:t>
            </a:r>
          </a:p>
          <a:p>
            <a:pPr marL="519113" lvl="1" indent="-342900"/>
            <a:r>
              <a:rPr lang="en-US" sz="1800" dirty="0">
                <a:latin typeface="+mn-lt"/>
              </a:rPr>
              <a:t>Control flow structures like ifs occasionally compile to invalid instruction sequences in some cases</a:t>
            </a:r>
          </a:p>
          <a:p>
            <a:pPr marL="349250" indent="-342900"/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System design issues</a:t>
            </a:r>
          </a:p>
          <a:p>
            <a:pPr marL="519113" lvl="1" indent="-342900"/>
            <a:r>
              <a:rPr lang="en-US" sz="1800" dirty="0">
                <a:latin typeface="+mn-lt"/>
              </a:rPr>
              <a:t>Extremely limited side-effects. DTrace </a:t>
            </a:r>
            <a:r>
              <a:rPr lang="en-US" sz="1800" dirty="0" err="1">
                <a:latin typeface="+mn-lt"/>
              </a:rPr>
              <a:t>apis</a:t>
            </a:r>
            <a:r>
              <a:rPr lang="en-US" sz="1800" dirty="0">
                <a:latin typeface="+mn-lt"/>
              </a:rPr>
              <a:t> like </a:t>
            </a:r>
            <a:r>
              <a:rPr lang="en-US" sz="1800" b="1" dirty="0">
                <a:latin typeface="+mn-lt"/>
              </a:rPr>
              <a:t>system</a:t>
            </a:r>
            <a:r>
              <a:rPr lang="en-US" sz="1800" dirty="0">
                <a:latin typeface="+mn-lt"/>
              </a:rPr>
              <a:t> only accept static strings</a:t>
            </a:r>
          </a:p>
          <a:p>
            <a:pPr marL="519113" lvl="1" indent="-342900"/>
            <a:r>
              <a:rPr lang="en-US" sz="1800" dirty="0">
                <a:latin typeface="+mn-lt"/>
              </a:rPr>
              <a:t>Issues accessing memory before syscalls execute</a:t>
            </a:r>
          </a:p>
          <a:p>
            <a:pPr marL="519113" lvl="1" indent="-342900"/>
            <a:r>
              <a:rPr lang="en-US" sz="1800" dirty="0">
                <a:latin typeface="+mn-lt"/>
              </a:rPr>
              <a:t>Features like the </a:t>
            </a:r>
            <a:r>
              <a:rPr lang="en-US" sz="1800" dirty="0" err="1">
                <a:latin typeface="+mn-lt"/>
              </a:rPr>
              <a:t>dtrace</a:t>
            </a:r>
            <a:r>
              <a:rPr lang="en-US" sz="1800" dirty="0">
                <a:latin typeface="+mn-lt"/>
              </a:rPr>
              <a:t> pre-processor are simply not implemented in </a:t>
            </a:r>
            <a:r>
              <a:rPr lang="en-US" sz="1800" dirty="0" err="1">
                <a:latin typeface="+mn-lt"/>
              </a:rPr>
              <a:t>microsofts</a:t>
            </a:r>
            <a:r>
              <a:rPr lang="en-US" sz="1800" dirty="0">
                <a:latin typeface="+mn-lt"/>
              </a:rPr>
              <a:t>’ port</a:t>
            </a:r>
          </a:p>
          <a:p>
            <a:pPr marL="519113" lvl="1" indent="-342900"/>
            <a:r>
              <a:rPr lang="en-US" sz="1800" dirty="0">
                <a:latin typeface="+mn-lt"/>
              </a:rPr>
              <a:t>Wide string support is shaky at best. No string utilities are provided at all.</a:t>
            </a:r>
          </a:p>
          <a:p>
            <a:pPr marL="519113" lvl="1" indent="-342900"/>
            <a:r>
              <a:rPr lang="en-US" sz="1800" dirty="0">
                <a:latin typeface="+mn-lt"/>
              </a:rPr>
              <a:t>Developer experience tools lacking entirely, no IDE, syntax highlighting, etc.</a:t>
            </a:r>
          </a:p>
        </p:txBody>
      </p:sp>
    </p:spTree>
    <p:extLst>
      <p:ext uri="{BB962C8B-B14F-4D97-AF65-F5344CB8AC3E}">
        <p14:creationId xmlns:p14="http://schemas.microsoft.com/office/powerpoint/2010/main" val="204485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087B31-B682-447B-B0CB-F392F71F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on Windows Internals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AA1DAD-C986-460C-B3D0-4C84106F2B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The start of a re-</a:t>
            </a:r>
            <a:r>
              <a:rPr lang="en-US" dirty="0" err="1"/>
              <a:t>implemenation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ED1918-2910-46C3-945D-2405DD4FB4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3" name="Picture 2" descr="A picture containing person, outdoor, little, baby&#10;&#10;Description automatically generated">
            <a:extLst>
              <a:ext uri="{FF2B5EF4-FFF2-40B4-BE49-F238E27FC236}">
                <a16:creationId xmlns:a16="http://schemas.microsoft.com/office/drawing/2014/main" id="{BB62729E-667B-4DC2-B7A0-DE4822DAE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4"/>
          <a:stretch/>
        </p:blipFill>
        <p:spPr>
          <a:xfrm>
            <a:off x="6569809" y="304800"/>
            <a:ext cx="5257800" cy="6103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7B3C76-B8E8-46C2-9496-1D31E84A4E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2977662"/>
            <a:ext cx="5590747" cy="2743856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High level architecture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Boot process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Neat DTrace kernel tricks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Documenting kernel interfaces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5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1461477"/>
            <a:ext cx="3988593" cy="4578649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interface changed with 20H1! Traceext.sys is no more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DTrace.sys registers a set of function pointers with the kernel for each probe type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DTrace.sys executes D language scripts in a VM and collects logs and tracing data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DTrace.exe communicates with DTrace.sys to fetch queued tracing data and provides cached symbol information to the driver.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F5E63-F351-4A78-AEEC-47EC8F9D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1" y="1021685"/>
            <a:ext cx="6837305" cy="42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Boot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1461477"/>
            <a:ext cx="5496962" cy="4384431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boot process starts at the bootloader </a:t>
            </a:r>
            <a:r>
              <a:rPr lang="en-US" sz="1600" b="1" dirty="0">
                <a:latin typeface="+mn-lt"/>
              </a:rPr>
              <a:t>winload.exe</a:t>
            </a:r>
          </a:p>
          <a:p>
            <a:pPr marL="519113" lvl="1" indent="-342900"/>
            <a:r>
              <a:rPr lang="en-US" sz="1600" dirty="0">
                <a:latin typeface="+mn-lt"/>
              </a:rPr>
              <a:t>Check boot flag </a:t>
            </a:r>
            <a:r>
              <a:rPr lang="en-US" sz="1600" b="1" dirty="0" err="1">
                <a:latin typeface="+mn-lt"/>
              </a:rPr>
              <a:t>dtrace</a:t>
            </a:r>
            <a:r>
              <a:rPr lang="en-US" sz="1600" dirty="0">
                <a:latin typeface="+mn-lt"/>
              </a:rPr>
              <a:t> is on (</a:t>
            </a:r>
            <a:r>
              <a:rPr lang="en-US" sz="1600" dirty="0" err="1">
                <a:latin typeface="+mn-lt"/>
              </a:rPr>
              <a:t>bcdedit</a:t>
            </a:r>
            <a:r>
              <a:rPr lang="en-US" sz="1600" dirty="0">
                <a:latin typeface="+mn-lt"/>
              </a:rPr>
              <a:t>)</a:t>
            </a:r>
          </a:p>
          <a:p>
            <a:pPr marL="519113" lvl="1" indent="-342900"/>
            <a:r>
              <a:rPr lang="en-US" sz="1600" dirty="0">
                <a:latin typeface="+mn-lt"/>
              </a:rPr>
              <a:t>Add </a:t>
            </a:r>
            <a:r>
              <a:rPr lang="en-US" sz="1600" b="1" dirty="0">
                <a:latin typeface="+mn-lt"/>
              </a:rPr>
              <a:t>ext-ms-win-ntos-trace-l1-1-0.dll</a:t>
            </a:r>
            <a:r>
              <a:rPr lang="en-US" sz="1600" dirty="0">
                <a:latin typeface="+mn-lt"/>
              </a:rPr>
              <a:t> to schema set map</a:t>
            </a:r>
          </a:p>
          <a:p>
            <a:endParaRPr lang="en-US" sz="1600" dirty="0">
              <a:latin typeface="+mn-lt"/>
            </a:endParaRP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winload.exe </a:t>
            </a:r>
            <a:r>
              <a:rPr lang="en-US" sz="1600" dirty="0">
                <a:latin typeface="+mn-lt"/>
              </a:rPr>
              <a:t>begins to load </a:t>
            </a:r>
            <a:r>
              <a:rPr lang="en-US" sz="1600" b="1" dirty="0">
                <a:latin typeface="+mn-lt"/>
              </a:rPr>
              <a:t>ntoskrnl.exe</a:t>
            </a:r>
          </a:p>
          <a:p>
            <a:endParaRPr lang="en-US" sz="1600" dirty="0">
              <a:latin typeface="+mn-lt"/>
            </a:endParaRP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imports from this </a:t>
            </a:r>
            <a:r>
              <a:rPr lang="en-US" sz="1600" dirty="0" err="1">
                <a:latin typeface="+mn-lt"/>
              </a:rPr>
              <a:t>apiset</a:t>
            </a:r>
            <a:r>
              <a:rPr lang="en-US" sz="1600" dirty="0">
                <a:latin typeface="+mn-lt"/>
              </a:rPr>
              <a:t>, consulting the schema set map</a:t>
            </a:r>
          </a:p>
          <a:p>
            <a:pPr marL="29210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calls </a:t>
            </a:r>
            <a:r>
              <a:rPr lang="en-US" sz="1600" b="1" dirty="0" err="1">
                <a:latin typeface="+mn-lt"/>
              </a:rPr>
              <a:t>TraceInitSystem</a:t>
            </a:r>
            <a:r>
              <a:rPr lang="en-US" sz="1600" dirty="0">
                <a:latin typeface="+mn-lt"/>
              </a:rPr>
              <a:t> from </a:t>
            </a:r>
            <a:r>
              <a:rPr lang="en-US" sz="1600" b="1" dirty="0">
                <a:latin typeface="+mn-lt"/>
              </a:rPr>
              <a:t>dtrace.sys</a:t>
            </a:r>
          </a:p>
          <a:p>
            <a:pPr marL="461963" lvl="1" indent="-285750"/>
            <a:r>
              <a:rPr lang="en-US" sz="1400" dirty="0">
                <a:latin typeface="+mn-lt"/>
              </a:rPr>
              <a:t>Invoked during phase 1 kernel initialization, before </a:t>
            </a:r>
            <a:r>
              <a:rPr lang="en-US" sz="1400" dirty="0" err="1">
                <a:latin typeface="+mn-lt"/>
              </a:rPr>
              <a:t>patchguard</a:t>
            </a:r>
            <a:endParaRPr lang="en-US" sz="1400" dirty="0">
              <a:latin typeface="+mn-lt"/>
            </a:endParaRPr>
          </a:p>
          <a:p>
            <a:pPr marL="461963" lvl="1" indent="-285750"/>
            <a:r>
              <a:rPr lang="en-US" sz="1400" b="1" dirty="0" err="1">
                <a:latin typeface="+mn-lt"/>
              </a:rPr>
              <a:t>KeInitSystem</a:t>
            </a:r>
            <a:r>
              <a:rPr lang="en-US" sz="1400" dirty="0">
                <a:latin typeface="+mn-lt"/>
              </a:rPr>
              <a:t> -&gt; </a:t>
            </a:r>
            <a:r>
              <a:rPr lang="en-US" sz="1400" b="1" dirty="0" err="1">
                <a:latin typeface="+mn-lt"/>
              </a:rPr>
              <a:t>KiInitDynamicTraceSupport</a:t>
            </a:r>
            <a:r>
              <a:rPr lang="en-US" sz="1400" dirty="0">
                <a:latin typeface="+mn-lt"/>
              </a:rPr>
              <a:t> -&gt; </a:t>
            </a:r>
            <a:r>
              <a:rPr lang="en-US" sz="1400" b="1" dirty="0" err="1">
                <a:latin typeface="+mn-lt"/>
              </a:rPr>
              <a:t>TraceInitSystem</a:t>
            </a:r>
            <a:endParaRPr lang="en-US" sz="1400" b="1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4706-C97B-4A7A-86CE-20F1C3D0E9A4}"/>
              </a:ext>
            </a:extLst>
          </p:cNvPr>
          <p:cNvSpPr txBox="1"/>
          <p:nvPr/>
        </p:nvSpPr>
        <p:spPr>
          <a:xfrm>
            <a:off x="7533624" y="695235"/>
            <a:ext cx="2571262" cy="135987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400" dirty="0">
                <a:effectLst/>
              </a:rPr>
              <a:t>struct </a:t>
            </a:r>
            <a:r>
              <a:rPr lang="en-US" sz="1400" dirty="0" err="1">
                <a:effectLst/>
              </a:rPr>
              <a:t>DynamicSchemaExtension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{</a:t>
            </a:r>
          </a:p>
          <a:p>
            <a:r>
              <a:rPr lang="en-US" sz="1400" dirty="0">
                <a:effectLst/>
              </a:rPr>
              <a:t>    char *</a:t>
            </a:r>
            <a:r>
              <a:rPr lang="en-US" sz="1400" dirty="0" err="1">
                <a:effectLst/>
              </a:rPr>
              <a:t>extension_dll_name</a:t>
            </a:r>
            <a:r>
              <a:rPr lang="en-US" sz="1400" dirty="0">
                <a:effectLst/>
              </a:rPr>
              <a:t>;</a:t>
            </a:r>
          </a:p>
          <a:p>
            <a:r>
              <a:rPr lang="en-US" sz="1400" dirty="0">
                <a:effectLst/>
              </a:rPr>
              <a:t>    char *</a:t>
            </a:r>
            <a:r>
              <a:rPr lang="en-US" sz="1400" dirty="0" err="1">
                <a:effectLst/>
              </a:rPr>
              <a:t>extension_driver_name</a:t>
            </a:r>
            <a:r>
              <a:rPr lang="en-US" sz="1400" dirty="0">
                <a:effectLst/>
              </a:rPr>
              <a:t>;</a:t>
            </a:r>
          </a:p>
          <a:p>
            <a:r>
              <a:rPr lang="en-US" sz="1400" dirty="0">
                <a:effectLst/>
              </a:rPr>
              <a:t>    void *</a:t>
            </a:r>
            <a:r>
              <a:rPr lang="en-US" sz="1400" dirty="0" err="1">
                <a:effectLst/>
              </a:rPr>
              <a:t>pFnVerifyBCDFlag</a:t>
            </a:r>
            <a:r>
              <a:rPr lang="en-US" sz="1400" dirty="0">
                <a:effectLst/>
              </a:rPr>
              <a:t>;</a:t>
            </a:r>
          </a:p>
          <a:p>
            <a:r>
              <a:rPr lang="en-US" sz="1400" dirty="0">
                <a:effectLst/>
              </a:rPr>
              <a:t>};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411AE-F51A-4923-ACD5-F2A0ACED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77" y="2285815"/>
            <a:ext cx="5318370" cy="789627"/>
          </a:xfrm>
          <a:prstGeom prst="rect">
            <a:avLst/>
          </a:prstGeom>
        </p:spPr>
      </p:pic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16ABC3-338F-408C-AAEE-EFEAC358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82" y="5752716"/>
            <a:ext cx="6973273" cy="64779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B87BF9B-7A01-4C9C-BC4A-02D5DD6B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623" y="3495598"/>
            <a:ext cx="234347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0779"/>
      </p:ext>
    </p:extLst>
  </p:cSld>
  <p:clrMapOvr>
    <a:masterClrMapping/>
  </p:clrMapOvr>
</p:sld>
</file>

<file path=ppt/theme/theme1.xml><?xml version="1.0" encoding="utf-8"?>
<a:theme xmlns:a="http://schemas.openxmlformats.org/drawingml/2006/main" name="Mandiant-Core-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andiant-Core-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3172</Words>
  <Application>Microsoft Office PowerPoint</Application>
  <PresentationFormat>Widescreen</PresentationFormat>
  <Paragraphs>611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Century Gothic Regular</vt:lpstr>
      <vt:lpstr>Helvetica</vt:lpstr>
      <vt:lpstr>System Font Regular</vt:lpstr>
      <vt:lpstr>Mandiant-Core-Theme</vt:lpstr>
      <vt:lpstr>1_Office Theme</vt:lpstr>
      <vt:lpstr>1_Mandiant-Core-Theme</vt:lpstr>
      <vt:lpstr>STrace</vt:lpstr>
      <vt:lpstr>Stephen Eckels</vt:lpstr>
      <vt:lpstr>Presentation Outline</vt:lpstr>
      <vt:lpstr>DTrace Introduction</vt:lpstr>
      <vt:lpstr>Advanced DTrace Examples</vt:lpstr>
      <vt:lpstr>DTrace shortcomings</vt:lpstr>
      <vt:lpstr>DTrace on Windows Internals</vt:lpstr>
      <vt:lpstr>Architecture</vt:lpstr>
      <vt:lpstr>DTrace Boot</vt:lpstr>
      <vt:lpstr>ApiSet Dlls</vt:lpstr>
      <vt:lpstr>DTrace Kernel Registration</vt:lpstr>
      <vt:lpstr>Signing Requirements</vt:lpstr>
      <vt:lpstr>Syscall Probes!</vt:lpstr>
      <vt:lpstr>DTrace Tricks</vt:lpstr>
      <vt:lpstr>DTrace Tricks</vt:lpstr>
      <vt:lpstr>DTrace Tricks</vt:lpstr>
      <vt:lpstr>DTrace Tricks</vt:lpstr>
      <vt:lpstr>STrace</vt:lpstr>
      <vt:lpstr>STrace vs. DTrace</vt:lpstr>
      <vt:lpstr>System Architecture Choices</vt:lpstr>
      <vt:lpstr>Rust in the NT Kernel!</vt:lpstr>
      <vt:lpstr>WASM in the NT Kernel!</vt:lpstr>
      <vt:lpstr>C++ &gt; Rust </vt:lpstr>
      <vt:lpstr>C++ DLLs in the NT Kernel</vt:lpstr>
      <vt:lpstr>DLLs importing kernel APIs</vt:lpstr>
      <vt:lpstr>An STrace plugin DLL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Pavlick-Larsen</dc:creator>
  <cp:lastModifiedBy>Stephen Eckels</cp:lastModifiedBy>
  <cp:revision>212</cp:revision>
  <dcterms:created xsi:type="dcterms:W3CDTF">2021-09-28T13:58:04Z</dcterms:created>
  <dcterms:modified xsi:type="dcterms:W3CDTF">2022-07-05T20:09:43Z</dcterms:modified>
</cp:coreProperties>
</file>