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06" r:id="rId2"/>
    <p:sldMasterId id="2147483732" r:id="rId3"/>
  </p:sldMasterIdLst>
  <p:notesMasterIdLst>
    <p:notesMasterId r:id="rId27"/>
  </p:notesMasterIdLst>
  <p:handoutMasterIdLst>
    <p:handoutMasterId r:id="rId28"/>
  </p:handoutMasterIdLst>
  <p:sldIdLst>
    <p:sldId id="256" r:id="rId4"/>
    <p:sldId id="601" r:id="rId5"/>
    <p:sldId id="602" r:id="rId6"/>
    <p:sldId id="396" r:id="rId7"/>
    <p:sldId id="603" r:id="rId8"/>
    <p:sldId id="605" r:id="rId9"/>
    <p:sldId id="606" r:id="rId10"/>
    <p:sldId id="607" r:id="rId11"/>
    <p:sldId id="608" r:id="rId12"/>
    <p:sldId id="609" r:id="rId13"/>
    <p:sldId id="610" r:id="rId14"/>
    <p:sldId id="611" r:id="rId15"/>
    <p:sldId id="614" r:id="rId16"/>
    <p:sldId id="384" r:id="rId17"/>
    <p:sldId id="617" r:id="rId18"/>
    <p:sldId id="612" r:id="rId19"/>
    <p:sldId id="613" r:id="rId20"/>
    <p:sldId id="615" r:id="rId21"/>
    <p:sldId id="616" r:id="rId22"/>
    <p:sldId id="618" r:id="rId23"/>
    <p:sldId id="619" r:id="rId24"/>
    <p:sldId id="387" r:id="rId25"/>
    <p:sldId id="38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04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8A8A"/>
    <a:srgbClr val="8D1F2C"/>
    <a:srgbClr val="121117"/>
    <a:srgbClr val="131019"/>
    <a:srgbClr val="231F20"/>
    <a:srgbClr val="FFFFFF"/>
    <a:srgbClr val="A6A6A6"/>
    <a:srgbClr val="4B4B4B"/>
    <a:srgbClr val="D0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07" autoAdjust="0"/>
    <p:restoredTop sz="96326"/>
  </p:normalViewPr>
  <p:slideViewPr>
    <p:cSldViewPr snapToGrid="0" snapToObjects="1">
      <p:cViewPr varScale="1">
        <p:scale>
          <a:sx n="122" d="100"/>
          <a:sy n="122" d="100"/>
        </p:scale>
        <p:origin x="210" y="90"/>
      </p:cViewPr>
      <p:guideLst>
        <p:guide orient="horz" pos="110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 showGuides="1">
      <p:cViewPr varScale="1">
        <p:scale>
          <a:sx n="120" d="100"/>
          <a:sy n="120" d="100"/>
        </p:scale>
        <p:origin x="6744" y="12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A08D1AC-F1C3-41A5-8589-32F982D809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-1" y="0"/>
            <a:ext cx="3884613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b="1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A3BE8B-DD04-46F6-88E6-CAA146F6FF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17BBD4-EBDF-4BE6-A398-6A74BC2BA9AE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861DA-36A8-49C6-8A0C-99617273CF9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2" y="8579077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5850C-26E0-4D80-877C-73A9DA93726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3E073D-F580-46D8-96A3-102A286EA081}"/>
              </a:ext>
            </a:extLst>
          </p:cNvPr>
          <p:cNvSpPr/>
          <p:nvPr/>
        </p:nvSpPr>
        <p:spPr>
          <a:xfrm>
            <a:off x="927914" y="8887492"/>
            <a:ext cx="872230" cy="92333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l"/>
            <a:r>
              <a:rPr lang="en-US" sz="600" b="0" i="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©2021 Mandiant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4FDE02C-8DDE-4044-B176-E29733DDE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6809" y="8848138"/>
            <a:ext cx="143933" cy="143933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3E9E8C85-3D62-4EBF-8226-F7F34EEBDF13}"/>
              </a:ext>
            </a:extLst>
          </p:cNvPr>
          <p:cNvGrpSpPr/>
          <p:nvPr/>
        </p:nvGrpSpPr>
        <p:grpSpPr>
          <a:xfrm>
            <a:off x="260029" y="8784618"/>
            <a:ext cx="206584" cy="179791"/>
            <a:chOff x="1663255" y="2091113"/>
            <a:chExt cx="1096060" cy="953909"/>
          </a:xfrm>
        </p:grpSpPr>
        <p:sp>
          <p:nvSpPr>
            <p:cNvPr id="9" name="Freeform 21">
              <a:extLst>
                <a:ext uri="{FF2B5EF4-FFF2-40B4-BE49-F238E27FC236}">
                  <a16:creationId xmlns:a16="http://schemas.microsoft.com/office/drawing/2014/main" id="{1E3DDA70-66CE-4D4E-AAA4-C7F914BA3942}"/>
                </a:ext>
              </a:extLst>
            </p:cNvPr>
            <p:cNvSpPr/>
            <p:nvPr/>
          </p:nvSpPr>
          <p:spPr>
            <a:xfrm>
              <a:off x="2582903" y="2438908"/>
              <a:ext cx="176412" cy="606113"/>
            </a:xfrm>
            <a:custGeom>
              <a:avLst/>
              <a:gdLst>
                <a:gd name="connsiteX0" fmla="*/ 176481 w 176412"/>
                <a:gd name="connsiteY0" fmla="*/ 61 h 606113"/>
                <a:gd name="connsiteX1" fmla="*/ 68 w 176412"/>
                <a:gd name="connsiteY1" fmla="*/ 176226 h 606113"/>
                <a:gd name="connsiteX2" fmla="*/ 68 w 176412"/>
                <a:gd name="connsiteY2" fmla="*/ 176350 h 606113"/>
                <a:gd name="connsiteX3" fmla="*/ 68 w 176412"/>
                <a:gd name="connsiteY3" fmla="*/ 606175 h 606113"/>
                <a:gd name="connsiteX4" fmla="*/ 176481 w 176412"/>
                <a:gd name="connsiteY4" fmla="*/ 606175 h 60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412" h="606113">
                  <a:moveTo>
                    <a:pt x="176481" y="61"/>
                  </a:moveTo>
                  <a:cubicBezTo>
                    <a:pt x="79119" y="-7"/>
                    <a:pt x="137" y="78864"/>
                    <a:pt x="68" y="176226"/>
                  </a:cubicBezTo>
                  <a:cubicBezTo>
                    <a:pt x="68" y="176267"/>
                    <a:pt x="68" y="176308"/>
                    <a:pt x="68" y="176350"/>
                  </a:cubicBezTo>
                  <a:lnTo>
                    <a:pt x="68" y="606175"/>
                  </a:lnTo>
                  <a:lnTo>
                    <a:pt x="176481" y="606175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Freeform 22">
              <a:extLst>
                <a:ext uri="{FF2B5EF4-FFF2-40B4-BE49-F238E27FC236}">
                  <a16:creationId xmlns:a16="http://schemas.microsoft.com/office/drawing/2014/main" id="{A3A9DC0B-7028-4CCF-AD79-755EF7057F08}"/>
                </a:ext>
              </a:extLst>
            </p:cNvPr>
            <p:cNvSpPr/>
            <p:nvPr/>
          </p:nvSpPr>
          <p:spPr>
            <a:xfrm>
              <a:off x="1663255" y="2091113"/>
              <a:ext cx="1096060" cy="953909"/>
            </a:xfrm>
            <a:custGeom>
              <a:avLst/>
              <a:gdLst>
                <a:gd name="connsiteX0" fmla="*/ 1096129 w 1096060"/>
                <a:gd name="connsiteY0" fmla="*/ 210716 h 953909"/>
                <a:gd name="connsiteX1" fmla="*/ 1093272 w 1096060"/>
                <a:gd name="connsiteY1" fmla="*/ 210354 h 953909"/>
                <a:gd name="connsiteX2" fmla="*/ 1012376 w 1096060"/>
                <a:gd name="connsiteY2" fmla="*/ 222241 h 953909"/>
                <a:gd name="connsiteX3" fmla="*/ 916697 w 1096060"/>
                <a:gd name="connsiteY3" fmla="*/ 294126 h 953909"/>
                <a:gd name="connsiteX4" fmla="*/ 915297 w 1096060"/>
                <a:gd name="connsiteY4" fmla="*/ 295517 h 953909"/>
                <a:gd name="connsiteX5" fmla="*/ 855918 w 1096060"/>
                <a:gd name="connsiteY5" fmla="*/ 364507 h 953909"/>
                <a:gd name="connsiteX6" fmla="*/ 583018 w 1096060"/>
                <a:gd name="connsiteY6" fmla="*/ 739715 h 953909"/>
                <a:gd name="connsiteX7" fmla="*/ 478900 w 1096060"/>
                <a:gd name="connsiteY7" fmla="*/ 739715 h 953909"/>
                <a:gd name="connsiteX8" fmla="*/ 179138 w 1096060"/>
                <a:gd name="connsiteY8" fmla="*/ 327578 h 953909"/>
                <a:gd name="connsiteX9" fmla="*/ 179138 w 1096060"/>
                <a:gd name="connsiteY9" fmla="*/ 953971 h 953909"/>
                <a:gd name="connsiteX10" fmla="*/ 68 w 1096060"/>
                <a:gd name="connsiteY10" fmla="*/ 953971 h 953909"/>
                <a:gd name="connsiteX11" fmla="*/ 68 w 1096060"/>
                <a:gd name="connsiteY11" fmla="*/ 61 h 953909"/>
                <a:gd name="connsiteX12" fmla="*/ 140257 w 1096060"/>
                <a:gd name="connsiteY12" fmla="*/ 61 h 953909"/>
                <a:gd name="connsiteX13" fmla="*/ 530220 w 1096060"/>
                <a:gd name="connsiteY13" fmla="*/ 537747 h 953909"/>
                <a:gd name="connsiteX14" fmla="*/ 921574 w 1096060"/>
                <a:gd name="connsiteY14" fmla="*/ 61 h 953909"/>
                <a:gd name="connsiteX15" fmla="*/ 1096101 w 1096060"/>
                <a:gd name="connsiteY15" fmla="*/ 61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6060" h="953909">
                  <a:moveTo>
                    <a:pt x="1096129" y="210716"/>
                  </a:moveTo>
                  <a:lnTo>
                    <a:pt x="1093272" y="210354"/>
                  </a:lnTo>
                  <a:cubicBezTo>
                    <a:pt x="1065725" y="206605"/>
                    <a:pt x="1037680" y="210726"/>
                    <a:pt x="1012376" y="222241"/>
                  </a:cubicBezTo>
                  <a:cubicBezTo>
                    <a:pt x="976736" y="240761"/>
                    <a:pt x="944406" y="265051"/>
                    <a:pt x="916697" y="294126"/>
                  </a:cubicBezTo>
                  <a:lnTo>
                    <a:pt x="915297" y="295517"/>
                  </a:lnTo>
                  <a:cubicBezTo>
                    <a:pt x="893656" y="316856"/>
                    <a:pt x="873797" y="339929"/>
                    <a:pt x="855918" y="364507"/>
                  </a:cubicBezTo>
                  <a:lnTo>
                    <a:pt x="583018" y="739715"/>
                  </a:lnTo>
                  <a:lnTo>
                    <a:pt x="478900" y="739715"/>
                  </a:lnTo>
                  <a:lnTo>
                    <a:pt x="179138" y="327578"/>
                  </a:lnTo>
                  <a:lnTo>
                    <a:pt x="179138" y="953971"/>
                  </a:lnTo>
                  <a:lnTo>
                    <a:pt x="68" y="953971"/>
                  </a:lnTo>
                  <a:lnTo>
                    <a:pt x="68" y="61"/>
                  </a:lnTo>
                  <a:lnTo>
                    <a:pt x="140257" y="61"/>
                  </a:lnTo>
                  <a:lnTo>
                    <a:pt x="530220" y="537747"/>
                  </a:lnTo>
                  <a:lnTo>
                    <a:pt x="921574" y="61"/>
                  </a:lnTo>
                  <a:lnTo>
                    <a:pt x="1096101" y="61"/>
                  </a:lnTo>
                  <a:close/>
                </a:path>
              </a:pathLst>
            </a:custGeom>
            <a:solidFill>
              <a:srgbClr val="D600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33299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-1" y="0"/>
            <a:ext cx="3884613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1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B8EFE-3024-F044-AA22-6269FC45A6AD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2" y="8589800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C22BD4-18F2-124C-BD80-65BCF421BEB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CA4C35-23B9-4633-BB4D-A7B21C7DBB2C}"/>
              </a:ext>
            </a:extLst>
          </p:cNvPr>
          <p:cNvSpPr/>
          <p:nvPr/>
        </p:nvSpPr>
        <p:spPr>
          <a:xfrm>
            <a:off x="927914" y="8887492"/>
            <a:ext cx="872230" cy="92333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l"/>
            <a:r>
              <a:rPr lang="en-US" sz="600" b="0" i="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©2021 Mandiant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3252835C-F77D-4A24-AA09-F14CCE3FBC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6809" y="8848138"/>
            <a:ext cx="143933" cy="143933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E6E1A818-C5CC-49AB-AD69-EFBF4BA830BC}"/>
              </a:ext>
            </a:extLst>
          </p:cNvPr>
          <p:cNvGrpSpPr/>
          <p:nvPr/>
        </p:nvGrpSpPr>
        <p:grpSpPr>
          <a:xfrm>
            <a:off x="260029" y="8784618"/>
            <a:ext cx="206584" cy="179791"/>
            <a:chOff x="1663255" y="2091113"/>
            <a:chExt cx="1096060" cy="953909"/>
          </a:xfrm>
        </p:grpSpPr>
        <p:sp>
          <p:nvSpPr>
            <p:cNvPr id="11" name="Freeform 21">
              <a:extLst>
                <a:ext uri="{FF2B5EF4-FFF2-40B4-BE49-F238E27FC236}">
                  <a16:creationId xmlns:a16="http://schemas.microsoft.com/office/drawing/2014/main" id="{A14863A3-0B15-4AD3-B8F1-A3963D244BD3}"/>
                </a:ext>
              </a:extLst>
            </p:cNvPr>
            <p:cNvSpPr/>
            <p:nvPr/>
          </p:nvSpPr>
          <p:spPr>
            <a:xfrm>
              <a:off x="2582903" y="2438908"/>
              <a:ext cx="176412" cy="606113"/>
            </a:xfrm>
            <a:custGeom>
              <a:avLst/>
              <a:gdLst>
                <a:gd name="connsiteX0" fmla="*/ 176481 w 176412"/>
                <a:gd name="connsiteY0" fmla="*/ 61 h 606113"/>
                <a:gd name="connsiteX1" fmla="*/ 68 w 176412"/>
                <a:gd name="connsiteY1" fmla="*/ 176226 h 606113"/>
                <a:gd name="connsiteX2" fmla="*/ 68 w 176412"/>
                <a:gd name="connsiteY2" fmla="*/ 176350 h 606113"/>
                <a:gd name="connsiteX3" fmla="*/ 68 w 176412"/>
                <a:gd name="connsiteY3" fmla="*/ 606175 h 606113"/>
                <a:gd name="connsiteX4" fmla="*/ 176481 w 176412"/>
                <a:gd name="connsiteY4" fmla="*/ 606175 h 60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412" h="606113">
                  <a:moveTo>
                    <a:pt x="176481" y="61"/>
                  </a:moveTo>
                  <a:cubicBezTo>
                    <a:pt x="79119" y="-7"/>
                    <a:pt x="137" y="78864"/>
                    <a:pt x="68" y="176226"/>
                  </a:cubicBezTo>
                  <a:cubicBezTo>
                    <a:pt x="68" y="176267"/>
                    <a:pt x="68" y="176308"/>
                    <a:pt x="68" y="176350"/>
                  </a:cubicBezTo>
                  <a:lnTo>
                    <a:pt x="68" y="606175"/>
                  </a:lnTo>
                  <a:lnTo>
                    <a:pt x="176481" y="606175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Freeform 22">
              <a:extLst>
                <a:ext uri="{FF2B5EF4-FFF2-40B4-BE49-F238E27FC236}">
                  <a16:creationId xmlns:a16="http://schemas.microsoft.com/office/drawing/2014/main" id="{E1FE35EA-9FA6-40B9-9BD5-E0F4385376FC}"/>
                </a:ext>
              </a:extLst>
            </p:cNvPr>
            <p:cNvSpPr/>
            <p:nvPr/>
          </p:nvSpPr>
          <p:spPr>
            <a:xfrm>
              <a:off x="1663255" y="2091113"/>
              <a:ext cx="1096060" cy="953909"/>
            </a:xfrm>
            <a:custGeom>
              <a:avLst/>
              <a:gdLst>
                <a:gd name="connsiteX0" fmla="*/ 1096129 w 1096060"/>
                <a:gd name="connsiteY0" fmla="*/ 210716 h 953909"/>
                <a:gd name="connsiteX1" fmla="*/ 1093272 w 1096060"/>
                <a:gd name="connsiteY1" fmla="*/ 210354 h 953909"/>
                <a:gd name="connsiteX2" fmla="*/ 1012376 w 1096060"/>
                <a:gd name="connsiteY2" fmla="*/ 222241 h 953909"/>
                <a:gd name="connsiteX3" fmla="*/ 916697 w 1096060"/>
                <a:gd name="connsiteY3" fmla="*/ 294126 h 953909"/>
                <a:gd name="connsiteX4" fmla="*/ 915297 w 1096060"/>
                <a:gd name="connsiteY4" fmla="*/ 295517 h 953909"/>
                <a:gd name="connsiteX5" fmla="*/ 855918 w 1096060"/>
                <a:gd name="connsiteY5" fmla="*/ 364507 h 953909"/>
                <a:gd name="connsiteX6" fmla="*/ 583018 w 1096060"/>
                <a:gd name="connsiteY6" fmla="*/ 739715 h 953909"/>
                <a:gd name="connsiteX7" fmla="*/ 478900 w 1096060"/>
                <a:gd name="connsiteY7" fmla="*/ 739715 h 953909"/>
                <a:gd name="connsiteX8" fmla="*/ 179138 w 1096060"/>
                <a:gd name="connsiteY8" fmla="*/ 327578 h 953909"/>
                <a:gd name="connsiteX9" fmla="*/ 179138 w 1096060"/>
                <a:gd name="connsiteY9" fmla="*/ 953971 h 953909"/>
                <a:gd name="connsiteX10" fmla="*/ 68 w 1096060"/>
                <a:gd name="connsiteY10" fmla="*/ 953971 h 953909"/>
                <a:gd name="connsiteX11" fmla="*/ 68 w 1096060"/>
                <a:gd name="connsiteY11" fmla="*/ 61 h 953909"/>
                <a:gd name="connsiteX12" fmla="*/ 140257 w 1096060"/>
                <a:gd name="connsiteY12" fmla="*/ 61 h 953909"/>
                <a:gd name="connsiteX13" fmla="*/ 530220 w 1096060"/>
                <a:gd name="connsiteY13" fmla="*/ 537747 h 953909"/>
                <a:gd name="connsiteX14" fmla="*/ 921574 w 1096060"/>
                <a:gd name="connsiteY14" fmla="*/ 61 h 953909"/>
                <a:gd name="connsiteX15" fmla="*/ 1096101 w 1096060"/>
                <a:gd name="connsiteY15" fmla="*/ 61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6060" h="953909">
                  <a:moveTo>
                    <a:pt x="1096129" y="210716"/>
                  </a:moveTo>
                  <a:lnTo>
                    <a:pt x="1093272" y="210354"/>
                  </a:lnTo>
                  <a:cubicBezTo>
                    <a:pt x="1065725" y="206605"/>
                    <a:pt x="1037680" y="210726"/>
                    <a:pt x="1012376" y="222241"/>
                  </a:cubicBezTo>
                  <a:cubicBezTo>
                    <a:pt x="976736" y="240761"/>
                    <a:pt x="944406" y="265051"/>
                    <a:pt x="916697" y="294126"/>
                  </a:cubicBezTo>
                  <a:lnTo>
                    <a:pt x="915297" y="295517"/>
                  </a:lnTo>
                  <a:cubicBezTo>
                    <a:pt x="893656" y="316856"/>
                    <a:pt x="873797" y="339929"/>
                    <a:pt x="855918" y="364507"/>
                  </a:cubicBezTo>
                  <a:lnTo>
                    <a:pt x="583018" y="739715"/>
                  </a:lnTo>
                  <a:lnTo>
                    <a:pt x="478900" y="739715"/>
                  </a:lnTo>
                  <a:lnTo>
                    <a:pt x="179138" y="327578"/>
                  </a:lnTo>
                  <a:lnTo>
                    <a:pt x="179138" y="953971"/>
                  </a:lnTo>
                  <a:lnTo>
                    <a:pt x="68" y="953971"/>
                  </a:lnTo>
                  <a:lnTo>
                    <a:pt x="68" y="61"/>
                  </a:lnTo>
                  <a:lnTo>
                    <a:pt x="140257" y="61"/>
                  </a:lnTo>
                  <a:lnTo>
                    <a:pt x="530220" y="537747"/>
                  </a:lnTo>
                  <a:lnTo>
                    <a:pt x="921574" y="61"/>
                  </a:lnTo>
                  <a:lnTo>
                    <a:pt x="1096101" y="61"/>
                  </a:lnTo>
                  <a:close/>
                </a:path>
              </a:pathLst>
            </a:custGeom>
            <a:solidFill>
              <a:srgbClr val="D600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9845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22BD4-18F2-124C-BD80-65BCF421BEB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058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22BD4-18F2-124C-BD80-65BCF421BEB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129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22BD4-18F2-124C-BD80-65BCF421BEB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01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22BD4-18F2-124C-BD80-65BCF421BEB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53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jpg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 bwMode="inv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18BEDC6-8089-0142-B994-747B124100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 bwMode="ltGray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73E798-CE4D-5C44-9F39-6F10266462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609600" y="3084103"/>
            <a:ext cx="10789084" cy="65557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lang="en-US" sz="4200" b="1" i="0" kern="1200" spc="0" baseline="0" dirty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Click to Edit Headline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2CBC350D-1F58-644B-AA52-ECC126BC9E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09600" y="3810992"/>
            <a:ext cx="10783823" cy="461962"/>
          </a:xfr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700" b="0" i="0" kern="1200" baseline="0" dirty="0">
                <a:solidFill>
                  <a:srgbClr val="FFFFFF">
                    <a:alpha val="65000"/>
                  </a:srgb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subhead 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A0D27376-E15B-B548-8064-664308EC64C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609599" y="4878303"/>
            <a:ext cx="10860891" cy="260625"/>
          </a:xfrm>
        </p:spPr>
        <p:txBody>
          <a:bodyPr lIns="0">
            <a:noAutofit/>
          </a:bodyPr>
          <a:lstStyle>
            <a:lvl1pPr marL="0" indent="0" algn="l">
              <a:buNone/>
              <a:defRPr sz="13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Presenter’s Name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9626020-A123-0B45-9777-A0EDE9581F0E}"/>
              </a:ext>
            </a:extLst>
          </p:cNvPr>
          <p:cNvGrpSpPr/>
          <p:nvPr userDrawn="1"/>
        </p:nvGrpSpPr>
        <p:grpSpPr bwMode="gray">
          <a:xfrm>
            <a:off x="616671" y="1122601"/>
            <a:ext cx="3617598" cy="379377"/>
            <a:chOff x="624909" y="1122601"/>
            <a:chExt cx="3617598" cy="379377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97FDEDD9-02C4-6545-94DF-2C8C699B95D2}"/>
                </a:ext>
              </a:extLst>
            </p:cNvPr>
            <p:cNvSpPr/>
            <p:nvPr/>
          </p:nvSpPr>
          <p:spPr bwMode="gray">
            <a:xfrm>
              <a:off x="1186165" y="1122601"/>
              <a:ext cx="393634" cy="377958"/>
            </a:xfrm>
            <a:custGeom>
              <a:avLst/>
              <a:gdLst>
                <a:gd name="connsiteX0" fmla="*/ 401405 w 401404"/>
                <a:gd name="connsiteY0" fmla="*/ 385418 h 385418"/>
                <a:gd name="connsiteX1" fmla="*/ 329727 w 401404"/>
                <a:gd name="connsiteY1" fmla="*/ 385418 h 385418"/>
                <a:gd name="connsiteX2" fmla="*/ 294990 w 401404"/>
                <a:gd name="connsiteY2" fmla="*/ 298850 h 385418"/>
                <a:gd name="connsiteX3" fmla="*/ 106965 w 401404"/>
                <a:gd name="connsiteY3" fmla="*/ 298850 h 385418"/>
                <a:gd name="connsiteX4" fmla="*/ 72236 w 401404"/>
                <a:gd name="connsiteY4" fmla="*/ 385418 h 385418"/>
                <a:gd name="connsiteX5" fmla="*/ 0 w 401404"/>
                <a:gd name="connsiteY5" fmla="*/ 385418 h 385418"/>
                <a:gd name="connsiteX6" fmla="*/ 154386 w 401404"/>
                <a:gd name="connsiteY6" fmla="*/ 0 h 385418"/>
                <a:gd name="connsiteX7" fmla="*/ 247569 w 401404"/>
                <a:gd name="connsiteY7" fmla="*/ 0 h 385418"/>
                <a:gd name="connsiteX8" fmla="*/ 269075 w 401404"/>
                <a:gd name="connsiteY8" fmla="*/ 234334 h 385418"/>
                <a:gd name="connsiteX9" fmla="*/ 200702 w 401404"/>
                <a:gd name="connsiteY9" fmla="*/ 63958 h 385418"/>
                <a:gd name="connsiteX10" fmla="*/ 132884 w 401404"/>
                <a:gd name="connsiteY10" fmla="*/ 234334 h 385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1404" h="385418">
                  <a:moveTo>
                    <a:pt x="401405" y="385418"/>
                  </a:moveTo>
                  <a:lnTo>
                    <a:pt x="329727" y="385418"/>
                  </a:lnTo>
                  <a:lnTo>
                    <a:pt x="294990" y="298850"/>
                  </a:lnTo>
                  <a:lnTo>
                    <a:pt x="106965" y="298850"/>
                  </a:lnTo>
                  <a:lnTo>
                    <a:pt x="72236" y="385418"/>
                  </a:lnTo>
                  <a:lnTo>
                    <a:pt x="0" y="385418"/>
                  </a:lnTo>
                  <a:lnTo>
                    <a:pt x="154386" y="0"/>
                  </a:lnTo>
                  <a:lnTo>
                    <a:pt x="247569" y="0"/>
                  </a:lnTo>
                  <a:close/>
                  <a:moveTo>
                    <a:pt x="269075" y="234334"/>
                  </a:moveTo>
                  <a:lnTo>
                    <a:pt x="200702" y="63958"/>
                  </a:lnTo>
                  <a:lnTo>
                    <a:pt x="132884" y="234334"/>
                  </a:lnTo>
                  <a:close/>
                </a:path>
              </a:pathLst>
            </a:custGeom>
            <a:solidFill>
              <a:srgbClr val="FFFFFF"/>
            </a:solidFill>
            <a:ln w="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1E77F700-16B8-6547-9B58-CB7B91B2D142}"/>
                </a:ext>
              </a:extLst>
            </p:cNvPr>
            <p:cNvSpPr/>
            <p:nvPr/>
          </p:nvSpPr>
          <p:spPr bwMode="gray">
            <a:xfrm>
              <a:off x="1706293" y="1122601"/>
              <a:ext cx="343893" cy="377958"/>
            </a:xfrm>
            <a:custGeom>
              <a:avLst/>
              <a:gdLst>
                <a:gd name="connsiteX0" fmla="*/ 350682 w 350681"/>
                <a:gd name="connsiteY0" fmla="*/ 385418 h 385418"/>
                <a:gd name="connsiteX1" fmla="*/ 298839 w 350681"/>
                <a:gd name="connsiteY1" fmla="*/ 385418 h 385418"/>
                <a:gd name="connsiteX2" fmla="*/ 71116 w 350681"/>
                <a:gd name="connsiteY2" fmla="*/ 120750 h 385418"/>
                <a:gd name="connsiteX3" fmla="*/ 71116 w 350681"/>
                <a:gd name="connsiteY3" fmla="*/ 385418 h 385418"/>
                <a:gd name="connsiteX4" fmla="*/ 0 w 350681"/>
                <a:gd name="connsiteY4" fmla="*/ 385418 h 385418"/>
                <a:gd name="connsiteX5" fmla="*/ 0 w 350681"/>
                <a:gd name="connsiteY5" fmla="*/ 0 h 385418"/>
                <a:gd name="connsiteX6" fmla="*/ 51831 w 350681"/>
                <a:gd name="connsiteY6" fmla="*/ 0 h 385418"/>
                <a:gd name="connsiteX7" fmla="*/ 279554 w 350681"/>
                <a:gd name="connsiteY7" fmla="*/ 264110 h 385418"/>
                <a:gd name="connsiteX8" fmla="*/ 279554 w 350681"/>
                <a:gd name="connsiteY8" fmla="*/ 0 h 385418"/>
                <a:gd name="connsiteX9" fmla="*/ 350682 w 350681"/>
                <a:gd name="connsiteY9" fmla="*/ 0 h 385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0681" h="385418">
                  <a:moveTo>
                    <a:pt x="350682" y="385418"/>
                  </a:moveTo>
                  <a:lnTo>
                    <a:pt x="298839" y="385418"/>
                  </a:lnTo>
                  <a:lnTo>
                    <a:pt x="71116" y="120750"/>
                  </a:lnTo>
                  <a:lnTo>
                    <a:pt x="71116" y="385418"/>
                  </a:lnTo>
                  <a:lnTo>
                    <a:pt x="0" y="385418"/>
                  </a:lnTo>
                  <a:lnTo>
                    <a:pt x="0" y="0"/>
                  </a:lnTo>
                  <a:lnTo>
                    <a:pt x="51831" y="0"/>
                  </a:lnTo>
                  <a:lnTo>
                    <a:pt x="279554" y="264110"/>
                  </a:lnTo>
                  <a:lnTo>
                    <a:pt x="279554" y="0"/>
                  </a:lnTo>
                  <a:lnTo>
                    <a:pt x="350682" y="0"/>
                  </a:lnTo>
                  <a:close/>
                </a:path>
              </a:pathLst>
            </a:custGeom>
            <a:solidFill>
              <a:srgbClr val="FFFFFF"/>
            </a:solidFill>
            <a:ln w="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8EDC7467-842F-B347-9525-8C2AB5032988}"/>
                </a:ext>
              </a:extLst>
            </p:cNvPr>
            <p:cNvSpPr/>
            <p:nvPr/>
          </p:nvSpPr>
          <p:spPr bwMode="gray">
            <a:xfrm>
              <a:off x="2222791" y="1122601"/>
              <a:ext cx="348758" cy="377958"/>
            </a:xfrm>
            <a:custGeom>
              <a:avLst/>
              <a:gdLst>
                <a:gd name="connsiteX0" fmla="*/ 355642 w 355642"/>
                <a:gd name="connsiteY0" fmla="*/ 192432 h 385418"/>
                <a:gd name="connsiteX1" fmla="*/ 165966 w 355642"/>
                <a:gd name="connsiteY1" fmla="*/ 385418 h 385418"/>
                <a:gd name="connsiteX2" fmla="*/ 0 w 355642"/>
                <a:gd name="connsiteY2" fmla="*/ 385418 h 385418"/>
                <a:gd name="connsiteX3" fmla="*/ 0 w 355642"/>
                <a:gd name="connsiteY3" fmla="*/ 0 h 385418"/>
                <a:gd name="connsiteX4" fmla="*/ 165966 w 355642"/>
                <a:gd name="connsiteY4" fmla="*/ 0 h 385418"/>
                <a:gd name="connsiteX5" fmla="*/ 355642 w 355642"/>
                <a:gd name="connsiteY5" fmla="*/ 192432 h 385418"/>
                <a:gd name="connsiteX6" fmla="*/ 285065 w 355642"/>
                <a:gd name="connsiteY6" fmla="*/ 192432 h 385418"/>
                <a:gd name="connsiteX7" fmla="*/ 163761 w 355642"/>
                <a:gd name="connsiteY7" fmla="*/ 68372 h 385418"/>
                <a:gd name="connsiteX8" fmla="*/ 71128 w 355642"/>
                <a:gd name="connsiteY8" fmla="*/ 68372 h 385418"/>
                <a:gd name="connsiteX9" fmla="*/ 71128 w 355642"/>
                <a:gd name="connsiteY9" fmla="*/ 316492 h 385418"/>
                <a:gd name="connsiteX10" fmla="*/ 163761 w 355642"/>
                <a:gd name="connsiteY10" fmla="*/ 316492 h 385418"/>
                <a:gd name="connsiteX11" fmla="*/ 285065 w 355642"/>
                <a:gd name="connsiteY11" fmla="*/ 192432 h 385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5642" h="385418">
                  <a:moveTo>
                    <a:pt x="355642" y="192432"/>
                  </a:moveTo>
                  <a:cubicBezTo>
                    <a:pt x="355642" y="298850"/>
                    <a:pt x="270729" y="385418"/>
                    <a:pt x="165966" y="385418"/>
                  </a:cubicBezTo>
                  <a:lnTo>
                    <a:pt x="0" y="385418"/>
                  </a:lnTo>
                  <a:lnTo>
                    <a:pt x="0" y="0"/>
                  </a:lnTo>
                  <a:lnTo>
                    <a:pt x="165966" y="0"/>
                  </a:lnTo>
                  <a:cubicBezTo>
                    <a:pt x="270729" y="0"/>
                    <a:pt x="355642" y="86014"/>
                    <a:pt x="355642" y="192432"/>
                  </a:cubicBezTo>
                  <a:close/>
                  <a:moveTo>
                    <a:pt x="285065" y="192432"/>
                  </a:moveTo>
                  <a:cubicBezTo>
                    <a:pt x="285065" y="124060"/>
                    <a:pt x="230478" y="68372"/>
                    <a:pt x="163761" y="68372"/>
                  </a:cubicBezTo>
                  <a:lnTo>
                    <a:pt x="71128" y="68372"/>
                  </a:lnTo>
                  <a:lnTo>
                    <a:pt x="71128" y="316492"/>
                  </a:lnTo>
                  <a:lnTo>
                    <a:pt x="163761" y="316492"/>
                  </a:lnTo>
                  <a:cubicBezTo>
                    <a:pt x="230478" y="316492"/>
                    <a:pt x="285065" y="260804"/>
                    <a:pt x="285065" y="192432"/>
                  </a:cubicBezTo>
                  <a:close/>
                </a:path>
              </a:pathLst>
            </a:custGeom>
            <a:solidFill>
              <a:srgbClr val="FFFFFF"/>
            </a:solidFill>
            <a:ln w="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B6942A1-0E50-0146-B18B-63DEA1DE9AB1}"/>
                </a:ext>
              </a:extLst>
            </p:cNvPr>
            <p:cNvSpPr/>
            <p:nvPr/>
          </p:nvSpPr>
          <p:spPr bwMode="gray">
            <a:xfrm>
              <a:off x="2717505" y="1122601"/>
              <a:ext cx="69754" cy="377958"/>
            </a:xfrm>
            <a:custGeom>
              <a:avLst/>
              <a:gdLst>
                <a:gd name="connsiteX0" fmla="*/ 0 w 71131"/>
                <a:gd name="connsiteY0" fmla="*/ 385418 h 385418"/>
                <a:gd name="connsiteX1" fmla="*/ 0 w 71131"/>
                <a:gd name="connsiteY1" fmla="*/ 0 h 385418"/>
                <a:gd name="connsiteX2" fmla="*/ 71132 w 71131"/>
                <a:gd name="connsiteY2" fmla="*/ 0 h 385418"/>
                <a:gd name="connsiteX3" fmla="*/ 71132 w 71131"/>
                <a:gd name="connsiteY3" fmla="*/ 385418 h 385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131" h="385418">
                  <a:moveTo>
                    <a:pt x="0" y="385418"/>
                  </a:moveTo>
                  <a:lnTo>
                    <a:pt x="0" y="0"/>
                  </a:lnTo>
                  <a:lnTo>
                    <a:pt x="71132" y="0"/>
                  </a:lnTo>
                  <a:lnTo>
                    <a:pt x="71132" y="385418"/>
                  </a:lnTo>
                  <a:close/>
                </a:path>
              </a:pathLst>
            </a:custGeom>
            <a:solidFill>
              <a:srgbClr val="FFFFFF"/>
            </a:solidFill>
            <a:ln w="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DE2D862C-296E-D849-A92B-20B0BC396EE8}"/>
                </a:ext>
              </a:extLst>
            </p:cNvPr>
            <p:cNvSpPr/>
            <p:nvPr/>
          </p:nvSpPr>
          <p:spPr bwMode="gray">
            <a:xfrm>
              <a:off x="2912228" y="1122601"/>
              <a:ext cx="393634" cy="377958"/>
            </a:xfrm>
            <a:custGeom>
              <a:avLst/>
              <a:gdLst>
                <a:gd name="connsiteX0" fmla="*/ 401405 w 401404"/>
                <a:gd name="connsiteY0" fmla="*/ 385418 h 385418"/>
                <a:gd name="connsiteX1" fmla="*/ 329727 w 401404"/>
                <a:gd name="connsiteY1" fmla="*/ 385418 h 385418"/>
                <a:gd name="connsiteX2" fmla="*/ 294990 w 401404"/>
                <a:gd name="connsiteY2" fmla="*/ 298850 h 385418"/>
                <a:gd name="connsiteX3" fmla="*/ 106969 w 401404"/>
                <a:gd name="connsiteY3" fmla="*/ 298850 h 385418"/>
                <a:gd name="connsiteX4" fmla="*/ 72232 w 401404"/>
                <a:gd name="connsiteY4" fmla="*/ 385418 h 385418"/>
                <a:gd name="connsiteX5" fmla="*/ 0 w 401404"/>
                <a:gd name="connsiteY5" fmla="*/ 385418 h 385418"/>
                <a:gd name="connsiteX6" fmla="*/ 154374 w 401404"/>
                <a:gd name="connsiteY6" fmla="*/ 0 h 385418"/>
                <a:gd name="connsiteX7" fmla="*/ 247558 w 401404"/>
                <a:gd name="connsiteY7" fmla="*/ 0 h 385418"/>
                <a:gd name="connsiteX8" fmla="*/ 269059 w 401404"/>
                <a:gd name="connsiteY8" fmla="*/ 234334 h 385418"/>
                <a:gd name="connsiteX9" fmla="*/ 200687 w 401404"/>
                <a:gd name="connsiteY9" fmla="*/ 63958 h 385418"/>
                <a:gd name="connsiteX10" fmla="*/ 132869 w 401404"/>
                <a:gd name="connsiteY10" fmla="*/ 234334 h 385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1404" h="385418">
                  <a:moveTo>
                    <a:pt x="401405" y="385418"/>
                  </a:moveTo>
                  <a:lnTo>
                    <a:pt x="329727" y="385418"/>
                  </a:lnTo>
                  <a:lnTo>
                    <a:pt x="294990" y="298850"/>
                  </a:lnTo>
                  <a:lnTo>
                    <a:pt x="106969" y="298850"/>
                  </a:lnTo>
                  <a:lnTo>
                    <a:pt x="72232" y="385418"/>
                  </a:lnTo>
                  <a:lnTo>
                    <a:pt x="0" y="385418"/>
                  </a:lnTo>
                  <a:lnTo>
                    <a:pt x="154374" y="0"/>
                  </a:lnTo>
                  <a:lnTo>
                    <a:pt x="247558" y="0"/>
                  </a:lnTo>
                  <a:close/>
                  <a:moveTo>
                    <a:pt x="269059" y="234334"/>
                  </a:moveTo>
                  <a:lnTo>
                    <a:pt x="200687" y="63958"/>
                  </a:lnTo>
                  <a:lnTo>
                    <a:pt x="132869" y="234334"/>
                  </a:lnTo>
                  <a:close/>
                </a:path>
              </a:pathLst>
            </a:custGeom>
            <a:solidFill>
              <a:srgbClr val="FFFFFF"/>
            </a:solidFill>
            <a:ln w="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0CA51D91-45F7-D64A-85A8-52BCDBCE09DD}"/>
                </a:ext>
              </a:extLst>
            </p:cNvPr>
            <p:cNvSpPr/>
            <p:nvPr/>
          </p:nvSpPr>
          <p:spPr bwMode="gray">
            <a:xfrm>
              <a:off x="3432839" y="1122601"/>
              <a:ext cx="343893" cy="377958"/>
            </a:xfrm>
            <a:custGeom>
              <a:avLst/>
              <a:gdLst>
                <a:gd name="connsiteX0" fmla="*/ 350682 w 350681"/>
                <a:gd name="connsiteY0" fmla="*/ 385418 h 385418"/>
                <a:gd name="connsiteX1" fmla="*/ 298850 w 350681"/>
                <a:gd name="connsiteY1" fmla="*/ 385418 h 385418"/>
                <a:gd name="connsiteX2" fmla="*/ 71128 w 350681"/>
                <a:gd name="connsiteY2" fmla="*/ 120750 h 385418"/>
                <a:gd name="connsiteX3" fmla="*/ 71128 w 350681"/>
                <a:gd name="connsiteY3" fmla="*/ 385418 h 385418"/>
                <a:gd name="connsiteX4" fmla="*/ 0 w 350681"/>
                <a:gd name="connsiteY4" fmla="*/ 385418 h 385418"/>
                <a:gd name="connsiteX5" fmla="*/ 0 w 350681"/>
                <a:gd name="connsiteY5" fmla="*/ 0 h 385418"/>
                <a:gd name="connsiteX6" fmla="*/ 51824 w 350681"/>
                <a:gd name="connsiteY6" fmla="*/ 0 h 385418"/>
                <a:gd name="connsiteX7" fmla="*/ 279542 w 350681"/>
                <a:gd name="connsiteY7" fmla="*/ 264110 h 385418"/>
                <a:gd name="connsiteX8" fmla="*/ 279542 w 350681"/>
                <a:gd name="connsiteY8" fmla="*/ 0 h 385418"/>
                <a:gd name="connsiteX9" fmla="*/ 350674 w 350681"/>
                <a:gd name="connsiteY9" fmla="*/ 0 h 385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0681" h="385418">
                  <a:moveTo>
                    <a:pt x="350682" y="385418"/>
                  </a:moveTo>
                  <a:lnTo>
                    <a:pt x="298850" y="385418"/>
                  </a:lnTo>
                  <a:lnTo>
                    <a:pt x="71128" y="120750"/>
                  </a:lnTo>
                  <a:lnTo>
                    <a:pt x="71128" y="385418"/>
                  </a:lnTo>
                  <a:lnTo>
                    <a:pt x="0" y="385418"/>
                  </a:lnTo>
                  <a:lnTo>
                    <a:pt x="0" y="0"/>
                  </a:lnTo>
                  <a:lnTo>
                    <a:pt x="51824" y="0"/>
                  </a:lnTo>
                  <a:lnTo>
                    <a:pt x="279542" y="264110"/>
                  </a:lnTo>
                  <a:lnTo>
                    <a:pt x="279542" y="0"/>
                  </a:lnTo>
                  <a:lnTo>
                    <a:pt x="350674" y="0"/>
                  </a:lnTo>
                  <a:close/>
                </a:path>
              </a:pathLst>
            </a:custGeom>
            <a:solidFill>
              <a:srgbClr val="FFFFFF"/>
            </a:solidFill>
            <a:ln w="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BEF5460E-2DC7-AF42-9CD6-2192364657FB}"/>
                </a:ext>
              </a:extLst>
            </p:cNvPr>
            <p:cNvSpPr/>
            <p:nvPr/>
          </p:nvSpPr>
          <p:spPr bwMode="gray">
            <a:xfrm>
              <a:off x="989291" y="1260404"/>
              <a:ext cx="69897" cy="240154"/>
            </a:xfrm>
            <a:custGeom>
              <a:avLst/>
              <a:gdLst>
                <a:gd name="connsiteX0" fmla="*/ 71278 w 71277"/>
                <a:gd name="connsiteY0" fmla="*/ 0 h 244894"/>
                <a:gd name="connsiteX1" fmla="*/ 0 w 71277"/>
                <a:gd name="connsiteY1" fmla="*/ 71170 h 244894"/>
                <a:gd name="connsiteX2" fmla="*/ 0 w 71277"/>
                <a:gd name="connsiteY2" fmla="*/ 71224 h 244894"/>
                <a:gd name="connsiteX3" fmla="*/ 0 w 71277"/>
                <a:gd name="connsiteY3" fmla="*/ 244895 h 244894"/>
                <a:gd name="connsiteX4" fmla="*/ 71278 w 71277"/>
                <a:gd name="connsiteY4" fmla="*/ 244895 h 244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277" h="244894">
                  <a:moveTo>
                    <a:pt x="71278" y="0"/>
                  </a:moveTo>
                  <a:cubicBezTo>
                    <a:pt x="31942" y="-30"/>
                    <a:pt x="30" y="31834"/>
                    <a:pt x="0" y="71170"/>
                  </a:cubicBezTo>
                  <a:cubicBezTo>
                    <a:pt x="0" y="71188"/>
                    <a:pt x="0" y="71206"/>
                    <a:pt x="0" y="71224"/>
                  </a:cubicBezTo>
                  <a:lnTo>
                    <a:pt x="0" y="244895"/>
                  </a:lnTo>
                  <a:lnTo>
                    <a:pt x="71278" y="244895"/>
                  </a:lnTo>
                  <a:close/>
                </a:path>
              </a:pathLst>
            </a:custGeom>
            <a:solidFill>
              <a:srgbClr val="FFFFFF"/>
            </a:solidFill>
            <a:ln w="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B8A8D63A-A5AE-F64B-B640-8D9F6F31CDC2}"/>
                </a:ext>
              </a:extLst>
            </p:cNvPr>
            <p:cNvSpPr/>
            <p:nvPr/>
          </p:nvSpPr>
          <p:spPr bwMode="gray">
            <a:xfrm>
              <a:off x="3895984" y="1122601"/>
              <a:ext cx="346523" cy="379377"/>
            </a:xfrm>
            <a:custGeom>
              <a:avLst/>
              <a:gdLst>
                <a:gd name="connsiteX0" fmla="*/ 340768 w 353363"/>
                <a:gd name="connsiteY0" fmla="*/ 0 h 386865"/>
                <a:gd name="connsiteX1" fmla="*/ 61368 w 353363"/>
                <a:gd name="connsiteY1" fmla="*/ 0 h 386865"/>
                <a:gd name="connsiteX2" fmla="*/ 1332 w 353363"/>
                <a:gd name="connsiteY2" fmla="*/ 65597 h 386865"/>
                <a:gd name="connsiteX3" fmla="*/ 0 w 353363"/>
                <a:gd name="connsiteY3" fmla="*/ 66167 h 386865"/>
                <a:gd name="connsiteX4" fmla="*/ 133519 w 353363"/>
                <a:gd name="connsiteY4" fmla="*/ 66167 h 386865"/>
                <a:gd name="connsiteX5" fmla="*/ 133519 w 353363"/>
                <a:gd name="connsiteY5" fmla="*/ 386865 h 386865"/>
                <a:gd name="connsiteX6" fmla="*/ 204459 w 353363"/>
                <a:gd name="connsiteY6" fmla="*/ 385807 h 386865"/>
                <a:gd name="connsiteX7" fmla="*/ 204459 w 353363"/>
                <a:gd name="connsiteY7" fmla="*/ 385422 h 386865"/>
                <a:gd name="connsiteX8" fmla="*/ 205663 w 353363"/>
                <a:gd name="connsiteY8" fmla="*/ 385422 h 386865"/>
                <a:gd name="connsiteX9" fmla="*/ 205663 w 353363"/>
                <a:gd name="connsiteY9" fmla="*/ 66167 h 386865"/>
                <a:gd name="connsiteX10" fmla="*/ 238067 w 353363"/>
                <a:gd name="connsiteY10" fmla="*/ 66167 h 386865"/>
                <a:gd name="connsiteX11" fmla="*/ 238086 w 353363"/>
                <a:gd name="connsiteY11" fmla="*/ 66167 h 386865"/>
                <a:gd name="connsiteX12" fmla="*/ 295044 w 353363"/>
                <a:gd name="connsiteY12" fmla="*/ 66167 h 386865"/>
                <a:gd name="connsiteX13" fmla="*/ 353364 w 353363"/>
                <a:gd name="connsiteY13" fmla="*/ 15 h 386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3363" h="386865">
                  <a:moveTo>
                    <a:pt x="340768" y="0"/>
                  </a:moveTo>
                  <a:lnTo>
                    <a:pt x="61368" y="0"/>
                  </a:lnTo>
                  <a:cubicBezTo>
                    <a:pt x="28371" y="0"/>
                    <a:pt x="1609" y="29322"/>
                    <a:pt x="1332" y="65597"/>
                  </a:cubicBezTo>
                  <a:lnTo>
                    <a:pt x="0" y="66167"/>
                  </a:lnTo>
                  <a:lnTo>
                    <a:pt x="133519" y="66167"/>
                  </a:lnTo>
                  <a:lnTo>
                    <a:pt x="133519" y="386865"/>
                  </a:lnTo>
                  <a:cubicBezTo>
                    <a:pt x="157680" y="386292"/>
                    <a:pt x="180571" y="387697"/>
                    <a:pt x="204459" y="385807"/>
                  </a:cubicBezTo>
                  <a:lnTo>
                    <a:pt x="204459" y="385422"/>
                  </a:lnTo>
                  <a:lnTo>
                    <a:pt x="205663" y="385422"/>
                  </a:lnTo>
                  <a:lnTo>
                    <a:pt x="205663" y="66167"/>
                  </a:lnTo>
                  <a:lnTo>
                    <a:pt x="238067" y="66167"/>
                  </a:lnTo>
                  <a:lnTo>
                    <a:pt x="238086" y="66167"/>
                  </a:lnTo>
                  <a:lnTo>
                    <a:pt x="295044" y="66167"/>
                  </a:lnTo>
                  <a:cubicBezTo>
                    <a:pt x="327410" y="65093"/>
                    <a:pt x="353364" y="35926"/>
                    <a:pt x="353364" y="15"/>
                  </a:cubicBezTo>
                  <a:close/>
                </a:path>
              </a:pathLst>
            </a:custGeom>
            <a:solidFill>
              <a:srgbClr val="FFFFFF"/>
            </a:solidFill>
            <a:ln w="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FBEEA04F-F0E8-004F-93B7-8D0111003B56}"/>
                </a:ext>
              </a:extLst>
            </p:cNvPr>
            <p:cNvSpPr/>
            <p:nvPr/>
          </p:nvSpPr>
          <p:spPr bwMode="gray">
            <a:xfrm>
              <a:off x="624909" y="1122601"/>
              <a:ext cx="434280" cy="377954"/>
            </a:xfrm>
            <a:custGeom>
              <a:avLst/>
              <a:gdLst>
                <a:gd name="connsiteX0" fmla="*/ 442853 w 442852"/>
                <a:gd name="connsiteY0" fmla="*/ 85113 h 385414"/>
                <a:gd name="connsiteX1" fmla="*/ 441698 w 442852"/>
                <a:gd name="connsiteY1" fmla="*/ 84967 h 385414"/>
                <a:gd name="connsiteX2" fmla="*/ 409013 w 442852"/>
                <a:gd name="connsiteY2" fmla="*/ 89770 h 385414"/>
                <a:gd name="connsiteX3" fmla="*/ 370359 w 442852"/>
                <a:gd name="connsiteY3" fmla="*/ 118814 h 385414"/>
                <a:gd name="connsiteX4" fmla="*/ 369789 w 442852"/>
                <a:gd name="connsiteY4" fmla="*/ 119376 h 385414"/>
                <a:gd name="connsiteX5" fmla="*/ 345786 w 442852"/>
                <a:gd name="connsiteY5" fmla="*/ 147251 h 385414"/>
                <a:gd name="connsiteX6" fmla="*/ 235523 w 442852"/>
                <a:gd name="connsiteY6" fmla="*/ 298850 h 385414"/>
                <a:gd name="connsiteX7" fmla="*/ 193467 w 442852"/>
                <a:gd name="connsiteY7" fmla="*/ 298850 h 385414"/>
                <a:gd name="connsiteX8" fmla="*/ 72352 w 442852"/>
                <a:gd name="connsiteY8" fmla="*/ 132330 h 385414"/>
                <a:gd name="connsiteX9" fmla="*/ 72352 w 442852"/>
                <a:gd name="connsiteY9" fmla="*/ 385414 h 385414"/>
                <a:gd name="connsiteX10" fmla="*/ 0 w 442852"/>
                <a:gd name="connsiteY10" fmla="*/ 385414 h 385414"/>
                <a:gd name="connsiteX11" fmla="*/ 0 w 442852"/>
                <a:gd name="connsiteY11" fmla="*/ 0 h 385414"/>
                <a:gd name="connsiteX12" fmla="*/ 56634 w 442852"/>
                <a:gd name="connsiteY12" fmla="*/ 0 h 385414"/>
                <a:gd name="connsiteX13" fmla="*/ 214195 w 442852"/>
                <a:gd name="connsiteY13" fmla="*/ 217247 h 385414"/>
                <a:gd name="connsiteX14" fmla="*/ 372322 w 442852"/>
                <a:gd name="connsiteY14" fmla="*/ 0 h 385414"/>
                <a:gd name="connsiteX15" fmla="*/ 442834 w 442852"/>
                <a:gd name="connsiteY15" fmla="*/ 0 h 385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42852" h="385414">
                  <a:moveTo>
                    <a:pt x="442853" y="85113"/>
                  </a:moveTo>
                  <a:lnTo>
                    <a:pt x="441698" y="84967"/>
                  </a:lnTo>
                  <a:cubicBezTo>
                    <a:pt x="430568" y="83450"/>
                    <a:pt x="419236" y="85116"/>
                    <a:pt x="409013" y="89770"/>
                  </a:cubicBezTo>
                  <a:cubicBezTo>
                    <a:pt x="394613" y="97250"/>
                    <a:pt x="381551" y="107065"/>
                    <a:pt x="370359" y="118814"/>
                  </a:cubicBezTo>
                  <a:lnTo>
                    <a:pt x="369789" y="119376"/>
                  </a:lnTo>
                  <a:cubicBezTo>
                    <a:pt x="361042" y="127998"/>
                    <a:pt x="353014" y="137320"/>
                    <a:pt x="345786" y="147251"/>
                  </a:cubicBezTo>
                  <a:lnTo>
                    <a:pt x="235523" y="298850"/>
                  </a:lnTo>
                  <a:lnTo>
                    <a:pt x="193467" y="298850"/>
                  </a:lnTo>
                  <a:lnTo>
                    <a:pt x="72352" y="132330"/>
                  </a:lnTo>
                  <a:lnTo>
                    <a:pt x="72352" y="385414"/>
                  </a:lnTo>
                  <a:lnTo>
                    <a:pt x="0" y="385414"/>
                  </a:lnTo>
                  <a:lnTo>
                    <a:pt x="0" y="0"/>
                  </a:lnTo>
                  <a:lnTo>
                    <a:pt x="56634" y="0"/>
                  </a:lnTo>
                  <a:lnTo>
                    <a:pt x="214195" y="217247"/>
                  </a:lnTo>
                  <a:lnTo>
                    <a:pt x="372322" y="0"/>
                  </a:lnTo>
                  <a:lnTo>
                    <a:pt x="442834" y="0"/>
                  </a:lnTo>
                  <a:close/>
                </a:path>
              </a:pathLst>
            </a:custGeom>
            <a:solidFill>
              <a:srgbClr val="D6001C"/>
            </a:solidFill>
            <a:ln w="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2EC384A-D430-8B49-B864-BD240AACD9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09600" y="5227889"/>
            <a:ext cx="10858347" cy="485775"/>
          </a:xfrm>
        </p:spPr>
        <p:txBody>
          <a:bodyPr lIns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050" b="0" i="0" kern="1200" dirty="0" smtClean="0">
                <a:solidFill>
                  <a:srgbClr val="FFFFFF">
                    <a:alpha val="65000"/>
                  </a:srgb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050" b="0" i="0" kern="1200" dirty="0" smtClean="0">
                <a:solidFill>
                  <a:srgbClr val="FFFFFF">
                    <a:alpha val="65000"/>
                  </a:srgb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050" b="0" i="0" kern="1200" dirty="0" smtClean="0">
                <a:solidFill>
                  <a:srgbClr val="FFFFFF">
                    <a:alpha val="65000"/>
                  </a:srgb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050" b="0" i="0" kern="1200" dirty="0" smtClean="0">
                <a:solidFill>
                  <a:srgbClr val="FFFFFF">
                    <a:alpha val="65000"/>
                  </a:srgb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050" b="0" i="0" kern="1200" dirty="0">
                <a:solidFill>
                  <a:srgbClr val="FFFFFF">
                    <a:alpha val="65000"/>
                  </a:srgb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Presenter’s Title</a:t>
            </a:r>
          </a:p>
        </p:txBody>
      </p:sp>
    </p:spTree>
    <p:extLst>
      <p:ext uri="{BB962C8B-B14F-4D97-AF65-F5344CB8AC3E}">
        <p14:creationId xmlns:p14="http://schemas.microsoft.com/office/powerpoint/2010/main" val="21645435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-Subhead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E4AB3BD-A09A-594C-AECA-B93D055FFB99}"/>
              </a:ext>
            </a:extLst>
          </p:cNvPr>
          <p:cNvSpPr/>
          <p:nvPr userDrawn="1"/>
        </p:nvSpPr>
        <p:spPr>
          <a:xfrm>
            <a:off x="1279771" y="6494149"/>
            <a:ext cx="872230" cy="92333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l"/>
            <a:r>
              <a:rPr lang="en-US" sz="600" b="0" i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©2021 Mandiant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2C4FCD37-AD6D-7647-BF9E-6ACB16FC0F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666" y="6454795"/>
            <a:ext cx="143933" cy="143933"/>
          </a:xfrm>
          <a:prstGeom prst="rect">
            <a:avLst/>
          </a:prstGeom>
        </p:spPr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9B36427-EE3A-B641-B041-90D1735AEE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9038" y="1262565"/>
            <a:ext cx="10960904" cy="377325"/>
          </a:xfrm>
        </p:spPr>
        <p:txBody>
          <a:bodyPr lIns="0" anchor="b" anchorCtr="0">
            <a:noAutofit/>
          </a:bodyPr>
          <a:lstStyle>
            <a:lvl1pPr marL="0" indent="0">
              <a:buFontTx/>
              <a:buNone/>
              <a:defRPr lang="en-US" sz="34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Edit Section Headline</a:t>
            </a:r>
          </a:p>
        </p:txBody>
      </p:sp>
      <p:sp>
        <p:nvSpPr>
          <p:cNvPr id="26" name="Slide Number Placeholder 6">
            <a:extLst>
              <a:ext uri="{FF2B5EF4-FFF2-40B4-BE49-F238E27FC236}">
                <a16:creationId xmlns:a16="http://schemas.microsoft.com/office/drawing/2014/main" id="{D1A2FAD8-A2D7-D844-A741-E6426DD86DE7}"/>
              </a:ext>
            </a:extLst>
          </p:cNvPr>
          <p:cNvSpPr txBox="1">
            <a:spLocks/>
          </p:cNvSpPr>
          <p:nvPr userDrawn="1"/>
        </p:nvSpPr>
        <p:spPr>
          <a:xfrm>
            <a:off x="11467947" y="6206441"/>
            <a:ext cx="724053" cy="652227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1050" b="0" i="0" kern="1200">
                <a:solidFill>
                  <a:schemeClr val="bg2">
                    <a:lumMod val="10000"/>
                  </a:schemeClr>
                </a:solidFill>
                <a:latin typeface="Helvetica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964D96-B149-1C4B-9CBC-AA4A17CF9F78}" type="slidenum">
              <a:rPr lang="en-US" sz="1050" smtClean="0">
                <a:solidFill>
                  <a:srgbClr val="1211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rgbClr val="12111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54118DA-FC50-8E41-A1E4-C9328FFF6BE6}"/>
              </a:ext>
            </a:extLst>
          </p:cNvPr>
          <p:cNvGrpSpPr/>
          <p:nvPr userDrawn="1"/>
        </p:nvGrpSpPr>
        <p:grpSpPr>
          <a:xfrm>
            <a:off x="611886" y="6391275"/>
            <a:ext cx="206584" cy="179791"/>
            <a:chOff x="1663255" y="2091113"/>
            <a:chExt cx="1096060" cy="953909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04DD65D-5893-8F42-826C-D5B129AB1032}"/>
                </a:ext>
              </a:extLst>
            </p:cNvPr>
            <p:cNvSpPr/>
            <p:nvPr/>
          </p:nvSpPr>
          <p:spPr>
            <a:xfrm>
              <a:off x="2582903" y="2438908"/>
              <a:ext cx="176412" cy="606113"/>
            </a:xfrm>
            <a:custGeom>
              <a:avLst/>
              <a:gdLst>
                <a:gd name="connsiteX0" fmla="*/ 176481 w 176412"/>
                <a:gd name="connsiteY0" fmla="*/ 61 h 606113"/>
                <a:gd name="connsiteX1" fmla="*/ 68 w 176412"/>
                <a:gd name="connsiteY1" fmla="*/ 176226 h 606113"/>
                <a:gd name="connsiteX2" fmla="*/ 68 w 176412"/>
                <a:gd name="connsiteY2" fmla="*/ 176350 h 606113"/>
                <a:gd name="connsiteX3" fmla="*/ 68 w 176412"/>
                <a:gd name="connsiteY3" fmla="*/ 606175 h 606113"/>
                <a:gd name="connsiteX4" fmla="*/ 176481 w 176412"/>
                <a:gd name="connsiteY4" fmla="*/ 606175 h 60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412" h="606113">
                  <a:moveTo>
                    <a:pt x="176481" y="61"/>
                  </a:moveTo>
                  <a:cubicBezTo>
                    <a:pt x="79119" y="-7"/>
                    <a:pt x="137" y="78864"/>
                    <a:pt x="68" y="176226"/>
                  </a:cubicBezTo>
                  <a:cubicBezTo>
                    <a:pt x="68" y="176267"/>
                    <a:pt x="68" y="176308"/>
                    <a:pt x="68" y="176350"/>
                  </a:cubicBezTo>
                  <a:lnTo>
                    <a:pt x="68" y="606175"/>
                  </a:lnTo>
                  <a:lnTo>
                    <a:pt x="176481" y="606175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C2E18F6-B237-0348-866E-22662731FE9C}"/>
                </a:ext>
              </a:extLst>
            </p:cNvPr>
            <p:cNvSpPr/>
            <p:nvPr/>
          </p:nvSpPr>
          <p:spPr>
            <a:xfrm>
              <a:off x="1663255" y="2091113"/>
              <a:ext cx="1096060" cy="953909"/>
            </a:xfrm>
            <a:custGeom>
              <a:avLst/>
              <a:gdLst>
                <a:gd name="connsiteX0" fmla="*/ 1096129 w 1096060"/>
                <a:gd name="connsiteY0" fmla="*/ 210716 h 953909"/>
                <a:gd name="connsiteX1" fmla="*/ 1093272 w 1096060"/>
                <a:gd name="connsiteY1" fmla="*/ 210354 h 953909"/>
                <a:gd name="connsiteX2" fmla="*/ 1012376 w 1096060"/>
                <a:gd name="connsiteY2" fmla="*/ 222241 h 953909"/>
                <a:gd name="connsiteX3" fmla="*/ 916697 w 1096060"/>
                <a:gd name="connsiteY3" fmla="*/ 294126 h 953909"/>
                <a:gd name="connsiteX4" fmla="*/ 915297 w 1096060"/>
                <a:gd name="connsiteY4" fmla="*/ 295517 h 953909"/>
                <a:gd name="connsiteX5" fmla="*/ 855918 w 1096060"/>
                <a:gd name="connsiteY5" fmla="*/ 364507 h 953909"/>
                <a:gd name="connsiteX6" fmla="*/ 583018 w 1096060"/>
                <a:gd name="connsiteY6" fmla="*/ 739715 h 953909"/>
                <a:gd name="connsiteX7" fmla="*/ 478900 w 1096060"/>
                <a:gd name="connsiteY7" fmla="*/ 739715 h 953909"/>
                <a:gd name="connsiteX8" fmla="*/ 179138 w 1096060"/>
                <a:gd name="connsiteY8" fmla="*/ 327578 h 953909"/>
                <a:gd name="connsiteX9" fmla="*/ 179138 w 1096060"/>
                <a:gd name="connsiteY9" fmla="*/ 953971 h 953909"/>
                <a:gd name="connsiteX10" fmla="*/ 68 w 1096060"/>
                <a:gd name="connsiteY10" fmla="*/ 953971 h 953909"/>
                <a:gd name="connsiteX11" fmla="*/ 68 w 1096060"/>
                <a:gd name="connsiteY11" fmla="*/ 61 h 953909"/>
                <a:gd name="connsiteX12" fmla="*/ 140257 w 1096060"/>
                <a:gd name="connsiteY12" fmla="*/ 61 h 953909"/>
                <a:gd name="connsiteX13" fmla="*/ 530220 w 1096060"/>
                <a:gd name="connsiteY13" fmla="*/ 537747 h 953909"/>
                <a:gd name="connsiteX14" fmla="*/ 921574 w 1096060"/>
                <a:gd name="connsiteY14" fmla="*/ 61 h 953909"/>
                <a:gd name="connsiteX15" fmla="*/ 1096101 w 1096060"/>
                <a:gd name="connsiteY15" fmla="*/ 61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6060" h="953909">
                  <a:moveTo>
                    <a:pt x="1096129" y="210716"/>
                  </a:moveTo>
                  <a:lnTo>
                    <a:pt x="1093272" y="210354"/>
                  </a:lnTo>
                  <a:cubicBezTo>
                    <a:pt x="1065725" y="206605"/>
                    <a:pt x="1037680" y="210726"/>
                    <a:pt x="1012376" y="222241"/>
                  </a:cubicBezTo>
                  <a:cubicBezTo>
                    <a:pt x="976736" y="240761"/>
                    <a:pt x="944406" y="265051"/>
                    <a:pt x="916697" y="294126"/>
                  </a:cubicBezTo>
                  <a:lnTo>
                    <a:pt x="915297" y="295517"/>
                  </a:lnTo>
                  <a:cubicBezTo>
                    <a:pt x="893656" y="316856"/>
                    <a:pt x="873797" y="339929"/>
                    <a:pt x="855918" y="364507"/>
                  </a:cubicBezTo>
                  <a:lnTo>
                    <a:pt x="583018" y="739715"/>
                  </a:lnTo>
                  <a:lnTo>
                    <a:pt x="478900" y="739715"/>
                  </a:lnTo>
                  <a:lnTo>
                    <a:pt x="179138" y="327578"/>
                  </a:lnTo>
                  <a:lnTo>
                    <a:pt x="179138" y="953971"/>
                  </a:lnTo>
                  <a:lnTo>
                    <a:pt x="68" y="953971"/>
                  </a:lnTo>
                  <a:lnTo>
                    <a:pt x="68" y="61"/>
                  </a:lnTo>
                  <a:lnTo>
                    <a:pt x="140257" y="61"/>
                  </a:lnTo>
                  <a:lnTo>
                    <a:pt x="530220" y="537747"/>
                  </a:lnTo>
                  <a:lnTo>
                    <a:pt x="921574" y="61"/>
                  </a:lnTo>
                  <a:lnTo>
                    <a:pt x="1096101" y="61"/>
                  </a:lnTo>
                  <a:close/>
                </a:path>
              </a:pathLst>
            </a:custGeom>
            <a:solidFill>
              <a:srgbClr val="D600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5" name="Content Placeholder 17">
            <a:extLst>
              <a:ext uri="{FF2B5EF4-FFF2-40B4-BE49-F238E27FC236}">
                <a16:creationId xmlns:a16="http://schemas.microsoft.com/office/drawing/2014/main" id="{F0DCFB7C-3626-6746-9454-0F38859F3A01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599038" y="2108765"/>
            <a:ext cx="5311139" cy="3612583"/>
          </a:xfrm>
        </p:spPr>
        <p:txBody>
          <a:bodyPr/>
          <a:lstStyle>
            <a:lvl1pPr>
              <a:defRPr sz="2200"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 marL="515938" indent="-115888">
              <a:tabLst/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 dirty="0"/>
              <a:t>Place copy here</a:t>
            </a:r>
          </a:p>
          <a:p>
            <a:pPr lvl="1"/>
            <a:r>
              <a:rPr lang="en-US" dirty="0"/>
              <a:t>Second-level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</a:t>
            </a:r>
          </a:p>
          <a:p>
            <a:pPr lvl="5"/>
            <a:r>
              <a:rPr lang="en-US" dirty="0"/>
              <a:t>SIXTH</a:t>
            </a:r>
          </a:p>
        </p:txBody>
      </p:sp>
      <p:sp>
        <p:nvSpPr>
          <p:cNvPr id="27" name="Content Placeholder 19">
            <a:extLst>
              <a:ext uri="{FF2B5EF4-FFF2-40B4-BE49-F238E27FC236}">
                <a16:creationId xmlns:a16="http://schemas.microsoft.com/office/drawing/2014/main" id="{EF0287D8-DF5A-7F4A-97E0-B36F4D638601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275937" y="2108200"/>
            <a:ext cx="5284005" cy="3612583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 marL="515938" indent="-115888"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 dirty="0"/>
              <a:t>Place copy here</a:t>
            </a:r>
          </a:p>
          <a:p>
            <a:pPr lvl="1"/>
            <a:r>
              <a:rPr lang="en-US" dirty="0"/>
              <a:t>Second-level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</a:t>
            </a:r>
          </a:p>
          <a:p>
            <a:pPr lvl="5"/>
            <a:r>
              <a:rPr lang="en-US" dirty="0"/>
              <a:t>SIXTH</a:t>
            </a:r>
          </a:p>
          <a:p>
            <a:pPr lvl="3"/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7558EDAB-D42F-40C2-80B0-266D02939B0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8488" y="1643202"/>
            <a:ext cx="7286625" cy="310896"/>
          </a:xfrm>
        </p:spPr>
        <p:txBody>
          <a:bodyPr tIns="0" bIns="91440"/>
          <a:lstStyle>
            <a:lvl1pPr>
              <a:defRPr sz="2300">
                <a:solidFill>
                  <a:srgbClr val="8A8A8A"/>
                </a:solidFill>
              </a:defRPr>
            </a:lvl1pPr>
          </a:lstStyle>
          <a:p>
            <a:pPr lvl="0"/>
            <a:r>
              <a:rPr lang="en-US" dirty="0"/>
              <a:t>Edit subhead headline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4C31B212-3B2E-4A98-AB75-9EEB49F6850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1188" y="418761"/>
            <a:ext cx="3557587" cy="283464"/>
          </a:xfrm>
        </p:spPr>
        <p:txBody>
          <a:bodyPr/>
          <a:lstStyle>
            <a:lvl1pPr>
              <a:defRPr sz="1050" b="1" spc="150" baseline="0">
                <a:latin typeface="+mn-lt"/>
              </a:defRPr>
            </a:lvl1pPr>
          </a:lstStyle>
          <a:p>
            <a:pPr lvl="0"/>
            <a:r>
              <a:rPr lang="en-US" dirty="0"/>
              <a:t>OPTIONAL LABEL</a:t>
            </a:r>
          </a:p>
        </p:txBody>
      </p:sp>
    </p:spTree>
    <p:extLst>
      <p:ext uri="{BB962C8B-B14F-4D97-AF65-F5344CB8AC3E}">
        <p14:creationId xmlns:p14="http://schemas.microsoft.com/office/powerpoint/2010/main" val="907877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E4AB3BD-A09A-594C-AECA-B93D055FFB99}"/>
              </a:ext>
            </a:extLst>
          </p:cNvPr>
          <p:cNvSpPr/>
          <p:nvPr userDrawn="1"/>
        </p:nvSpPr>
        <p:spPr>
          <a:xfrm>
            <a:off x="1279771" y="6494149"/>
            <a:ext cx="872230" cy="92333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l"/>
            <a:r>
              <a:rPr lang="en-US" sz="600" b="0" i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©2021 Mandiant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2C4FCD37-AD6D-7647-BF9E-6ACB16FC0F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666" y="6454795"/>
            <a:ext cx="143933" cy="143933"/>
          </a:xfrm>
          <a:prstGeom prst="rect">
            <a:avLst/>
          </a:prstGeom>
        </p:spPr>
      </p:pic>
      <p:sp>
        <p:nvSpPr>
          <p:cNvPr id="26" name="Slide Number Placeholder 6">
            <a:extLst>
              <a:ext uri="{FF2B5EF4-FFF2-40B4-BE49-F238E27FC236}">
                <a16:creationId xmlns:a16="http://schemas.microsoft.com/office/drawing/2014/main" id="{D1A2FAD8-A2D7-D844-A741-E6426DD86DE7}"/>
              </a:ext>
            </a:extLst>
          </p:cNvPr>
          <p:cNvSpPr txBox="1">
            <a:spLocks/>
          </p:cNvSpPr>
          <p:nvPr userDrawn="1"/>
        </p:nvSpPr>
        <p:spPr>
          <a:xfrm>
            <a:off x="11467947" y="6206441"/>
            <a:ext cx="724053" cy="652227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1050" b="0" i="0" kern="1200">
                <a:solidFill>
                  <a:schemeClr val="bg2">
                    <a:lumMod val="10000"/>
                  </a:schemeClr>
                </a:solidFill>
                <a:latin typeface="Helvetica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964D96-B149-1C4B-9CBC-AA4A17CF9F78}" type="slidenum">
              <a:rPr lang="en-US" sz="1050" smtClean="0">
                <a:solidFill>
                  <a:srgbClr val="1211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rgbClr val="12111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54118DA-FC50-8E41-A1E4-C9328FFF6BE6}"/>
              </a:ext>
            </a:extLst>
          </p:cNvPr>
          <p:cNvGrpSpPr/>
          <p:nvPr userDrawn="1"/>
        </p:nvGrpSpPr>
        <p:grpSpPr>
          <a:xfrm>
            <a:off x="611886" y="6391275"/>
            <a:ext cx="206584" cy="179791"/>
            <a:chOff x="1663255" y="2091113"/>
            <a:chExt cx="1096060" cy="953909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04DD65D-5893-8F42-826C-D5B129AB1032}"/>
                </a:ext>
              </a:extLst>
            </p:cNvPr>
            <p:cNvSpPr/>
            <p:nvPr/>
          </p:nvSpPr>
          <p:spPr>
            <a:xfrm>
              <a:off x="2582903" y="2438908"/>
              <a:ext cx="176412" cy="606113"/>
            </a:xfrm>
            <a:custGeom>
              <a:avLst/>
              <a:gdLst>
                <a:gd name="connsiteX0" fmla="*/ 176481 w 176412"/>
                <a:gd name="connsiteY0" fmla="*/ 61 h 606113"/>
                <a:gd name="connsiteX1" fmla="*/ 68 w 176412"/>
                <a:gd name="connsiteY1" fmla="*/ 176226 h 606113"/>
                <a:gd name="connsiteX2" fmla="*/ 68 w 176412"/>
                <a:gd name="connsiteY2" fmla="*/ 176350 h 606113"/>
                <a:gd name="connsiteX3" fmla="*/ 68 w 176412"/>
                <a:gd name="connsiteY3" fmla="*/ 606175 h 606113"/>
                <a:gd name="connsiteX4" fmla="*/ 176481 w 176412"/>
                <a:gd name="connsiteY4" fmla="*/ 606175 h 60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412" h="606113">
                  <a:moveTo>
                    <a:pt x="176481" y="61"/>
                  </a:moveTo>
                  <a:cubicBezTo>
                    <a:pt x="79119" y="-7"/>
                    <a:pt x="137" y="78864"/>
                    <a:pt x="68" y="176226"/>
                  </a:cubicBezTo>
                  <a:cubicBezTo>
                    <a:pt x="68" y="176267"/>
                    <a:pt x="68" y="176308"/>
                    <a:pt x="68" y="176350"/>
                  </a:cubicBezTo>
                  <a:lnTo>
                    <a:pt x="68" y="606175"/>
                  </a:lnTo>
                  <a:lnTo>
                    <a:pt x="176481" y="606175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C2E18F6-B237-0348-866E-22662731FE9C}"/>
                </a:ext>
              </a:extLst>
            </p:cNvPr>
            <p:cNvSpPr/>
            <p:nvPr/>
          </p:nvSpPr>
          <p:spPr>
            <a:xfrm>
              <a:off x="1663255" y="2091113"/>
              <a:ext cx="1096060" cy="953909"/>
            </a:xfrm>
            <a:custGeom>
              <a:avLst/>
              <a:gdLst>
                <a:gd name="connsiteX0" fmla="*/ 1096129 w 1096060"/>
                <a:gd name="connsiteY0" fmla="*/ 210716 h 953909"/>
                <a:gd name="connsiteX1" fmla="*/ 1093272 w 1096060"/>
                <a:gd name="connsiteY1" fmla="*/ 210354 h 953909"/>
                <a:gd name="connsiteX2" fmla="*/ 1012376 w 1096060"/>
                <a:gd name="connsiteY2" fmla="*/ 222241 h 953909"/>
                <a:gd name="connsiteX3" fmla="*/ 916697 w 1096060"/>
                <a:gd name="connsiteY3" fmla="*/ 294126 h 953909"/>
                <a:gd name="connsiteX4" fmla="*/ 915297 w 1096060"/>
                <a:gd name="connsiteY4" fmla="*/ 295517 h 953909"/>
                <a:gd name="connsiteX5" fmla="*/ 855918 w 1096060"/>
                <a:gd name="connsiteY5" fmla="*/ 364507 h 953909"/>
                <a:gd name="connsiteX6" fmla="*/ 583018 w 1096060"/>
                <a:gd name="connsiteY6" fmla="*/ 739715 h 953909"/>
                <a:gd name="connsiteX7" fmla="*/ 478900 w 1096060"/>
                <a:gd name="connsiteY7" fmla="*/ 739715 h 953909"/>
                <a:gd name="connsiteX8" fmla="*/ 179138 w 1096060"/>
                <a:gd name="connsiteY8" fmla="*/ 327578 h 953909"/>
                <a:gd name="connsiteX9" fmla="*/ 179138 w 1096060"/>
                <a:gd name="connsiteY9" fmla="*/ 953971 h 953909"/>
                <a:gd name="connsiteX10" fmla="*/ 68 w 1096060"/>
                <a:gd name="connsiteY10" fmla="*/ 953971 h 953909"/>
                <a:gd name="connsiteX11" fmla="*/ 68 w 1096060"/>
                <a:gd name="connsiteY11" fmla="*/ 61 h 953909"/>
                <a:gd name="connsiteX12" fmla="*/ 140257 w 1096060"/>
                <a:gd name="connsiteY12" fmla="*/ 61 h 953909"/>
                <a:gd name="connsiteX13" fmla="*/ 530220 w 1096060"/>
                <a:gd name="connsiteY13" fmla="*/ 537747 h 953909"/>
                <a:gd name="connsiteX14" fmla="*/ 921574 w 1096060"/>
                <a:gd name="connsiteY14" fmla="*/ 61 h 953909"/>
                <a:gd name="connsiteX15" fmla="*/ 1096101 w 1096060"/>
                <a:gd name="connsiteY15" fmla="*/ 61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6060" h="953909">
                  <a:moveTo>
                    <a:pt x="1096129" y="210716"/>
                  </a:moveTo>
                  <a:lnTo>
                    <a:pt x="1093272" y="210354"/>
                  </a:lnTo>
                  <a:cubicBezTo>
                    <a:pt x="1065725" y="206605"/>
                    <a:pt x="1037680" y="210726"/>
                    <a:pt x="1012376" y="222241"/>
                  </a:cubicBezTo>
                  <a:cubicBezTo>
                    <a:pt x="976736" y="240761"/>
                    <a:pt x="944406" y="265051"/>
                    <a:pt x="916697" y="294126"/>
                  </a:cubicBezTo>
                  <a:lnTo>
                    <a:pt x="915297" y="295517"/>
                  </a:lnTo>
                  <a:cubicBezTo>
                    <a:pt x="893656" y="316856"/>
                    <a:pt x="873797" y="339929"/>
                    <a:pt x="855918" y="364507"/>
                  </a:cubicBezTo>
                  <a:lnTo>
                    <a:pt x="583018" y="739715"/>
                  </a:lnTo>
                  <a:lnTo>
                    <a:pt x="478900" y="739715"/>
                  </a:lnTo>
                  <a:lnTo>
                    <a:pt x="179138" y="327578"/>
                  </a:lnTo>
                  <a:lnTo>
                    <a:pt x="179138" y="953971"/>
                  </a:lnTo>
                  <a:lnTo>
                    <a:pt x="68" y="953971"/>
                  </a:lnTo>
                  <a:lnTo>
                    <a:pt x="68" y="61"/>
                  </a:lnTo>
                  <a:lnTo>
                    <a:pt x="140257" y="61"/>
                  </a:lnTo>
                  <a:lnTo>
                    <a:pt x="530220" y="537747"/>
                  </a:lnTo>
                  <a:lnTo>
                    <a:pt x="921574" y="61"/>
                  </a:lnTo>
                  <a:lnTo>
                    <a:pt x="1096101" y="61"/>
                  </a:lnTo>
                  <a:close/>
                </a:path>
              </a:pathLst>
            </a:custGeom>
            <a:solidFill>
              <a:srgbClr val="D600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D990F-C862-F144-B9F3-B0940A3B5DB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99038" y="1622707"/>
            <a:ext cx="10960904" cy="4417419"/>
          </a:xfrm>
        </p:spPr>
        <p:txBody>
          <a:bodyPr/>
          <a:lstStyle>
            <a:lvl1pPr>
              <a:defRPr sz="2200"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517525" indent="-117475">
              <a:defRPr b="0" i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Place copy here</a:t>
            </a:r>
          </a:p>
          <a:p>
            <a:pPr lvl="1"/>
            <a:r>
              <a:rPr lang="en-US" dirty="0"/>
              <a:t>Second-level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A91539-E1D9-2849-A8F5-CFFBCE79E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9038" y="593562"/>
            <a:ext cx="10960904" cy="428123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3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Section Headline</a:t>
            </a:r>
          </a:p>
        </p:txBody>
      </p:sp>
    </p:spTree>
    <p:extLst>
      <p:ext uri="{BB962C8B-B14F-4D97-AF65-F5344CB8AC3E}">
        <p14:creationId xmlns:p14="http://schemas.microsoft.com/office/powerpoint/2010/main" val="4501274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-Subhead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69C0E4EE-362D-4CCE-9F34-23A16AFBD31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8488" y="1153667"/>
            <a:ext cx="10960904" cy="310896"/>
          </a:xfrm>
        </p:spPr>
        <p:txBody>
          <a:bodyPr tIns="0" bIns="91440"/>
          <a:lstStyle>
            <a:lvl1pPr>
              <a:defRPr sz="2300">
                <a:solidFill>
                  <a:srgbClr val="8A8A8A"/>
                </a:solidFill>
              </a:defRPr>
            </a:lvl1pPr>
          </a:lstStyle>
          <a:p>
            <a:pPr lvl="0"/>
            <a:r>
              <a:rPr lang="en-US" dirty="0"/>
              <a:t>Edit subhead headline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4AB3BD-A09A-594C-AECA-B93D055FFB99}"/>
              </a:ext>
            </a:extLst>
          </p:cNvPr>
          <p:cNvSpPr/>
          <p:nvPr userDrawn="1"/>
        </p:nvSpPr>
        <p:spPr>
          <a:xfrm>
            <a:off x="1279771" y="6494149"/>
            <a:ext cx="872230" cy="92333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l"/>
            <a:r>
              <a:rPr lang="en-US" sz="600" b="0" i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©2021 Mandiant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2C4FCD37-AD6D-7647-BF9E-6ACB16FC0F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666" y="6454795"/>
            <a:ext cx="143933" cy="143933"/>
          </a:xfrm>
          <a:prstGeom prst="rect">
            <a:avLst/>
          </a:prstGeom>
        </p:spPr>
      </p:pic>
      <p:sp>
        <p:nvSpPr>
          <p:cNvPr id="26" name="Slide Number Placeholder 6">
            <a:extLst>
              <a:ext uri="{FF2B5EF4-FFF2-40B4-BE49-F238E27FC236}">
                <a16:creationId xmlns:a16="http://schemas.microsoft.com/office/drawing/2014/main" id="{D1A2FAD8-A2D7-D844-A741-E6426DD86DE7}"/>
              </a:ext>
            </a:extLst>
          </p:cNvPr>
          <p:cNvSpPr txBox="1">
            <a:spLocks/>
          </p:cNvSpPr>
          <p:nvPr userDrawn="1"/>
        </p:nvSpPr>
        <p:spPr>
          <a:xfrm>
            <a:off x="11467947" y="6206441"/>
            <a:ext cx="724053" cy="652227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1050" b="0" i="0" kern="1200">
                <a:solidFill>
                  <a:schemeClr val="bg2">
                    <a:lumMod val="10000"/>
                  </a:schemeClr>
                </a:solidFill>
                <a:latin typeface="Helvetica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964D96-B149-1C4B-9CBC-AA4A17CF9F78}" type="slidenum">
              <a:rPr lang="en-US" sz="1050" smtClean="0">
                <a:solidFill>
                  <a:srgbClr val="1211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rgbClr val="12111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54118DA-FC50-8E41-A1E4-C9328FFF6BE6}"/>
              </a:ext>
            </a:extLst>
          </p:cNvPr>
          <p:cNvGrpSpPr/>
          <p:nvPr userDrawn="1"/>
        </p:nvGrpSpPr>
        <p:grpSpPr>
          <a:xfrm>
            <a:off x="611886" y="6391275"/>
            <a:ext cx="206584" cy="179791"/>
            <a:chOff x="1663255" y="2091113"/>
            <a:chExt cx="1096060" cy="953909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04DD65D-5893-8F42-826C-D5B129AB1032}"/>
                </a:ext>
              </a:extLst>
            </p:cNvPr>
            <p:cNvSpPr/>
            <p:nvPr/>
          </p:nvSpPr>
          <p:spPr>
            <a:xfrm>
              <a:off x="2582903" y="2438908"/>
              <a:ext cx="176412" cy="606113"/>
            </a:xfrm>
            <a:custGeom>
              <a:avLst/>
              <a:gdLst>
                <a:gd name="connsiteX0" fmla="*/ 176481 w 176412"/>
                <a:gd name="connsiteY0" fmla="*/ 61 h 606113"/>
                <a:gd name="connsiteX1" fmla="*/ 68 w 176412"/>
                <a:gd name="connsiteY1" fmla="*/ 176226 h 606113"/>
                <a:gd name="connsiteX2" fmla="*/ 68 w 176412"/>
                <a:gd name="connsiteY2" fmla="*/ 176350 h 606113"/>
                <a:gd name="connsiteX3" fmla="*/ 68 w 176412"/>
                <a:gd name="connsiteY3" fmla="*/ 606175 h 606113"/>
                <a:gd name="connsiteX4" fmla="*/ 176481 w 176412"/>
                <a:gd name="connsiteY4" fmla="*/ 606175 h 60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412" h="606113">
                  <a:moveTo>
                    <a:pt x="176481" y="61"/>
                  </a:moveTo>
                  <a:cubicBezTo>
                    <a:pt x="79119" y="-7"/>
                    <a:pt x="137" y="78864"/>
                    <a:pt x="68" y="176226"/>
                  </a:cubicBezTo>
                  <a:cubicBezTo>
                    <a:pt x="68" y="176267"/>
                    <a:pt x="68" y="176308"/>
                    <a:pt x="68" y="176350"/>
                  </a:cubicBezTo>
                  <a:lnTo>
                    <a:pt x="68" y="606175"/>
                  </a:lnTo>
                  <a:lnTo>
                    <a:pt x="176481" y="606175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C2E18F6-B237-0348-866E-22662731FE9C}"/>
                </a:ext>
              </a:extLst>
            </p:cNvPr>
            <p:cNvSpPr/>
            <p:nvPr/>
          </p:nvSpPr>
          <p:spPr>
            <a:xfrm>
              <a:off x="1663255" y="2091113"/>
              <a:ext cx="1096060" cy="953909"/>
            </a:xfrm>
            <a:custGeom>
              <a:avLst/>
              <a:gdLst>
                <a:gd name="connsiteX0" fmla="*/ 1096129 w 1096060"/>
                <a:gd name="connsiteY0" fmla="*/ 210716 h 953909"/>
                <a:gd name="connsiteX1" fmla="*/ 1093272 w 1096060"/>
                <a:gd name="connsiteY1" fmla="*/ 210354 h 953909"/>
                <a:gd name="connsiteX2" fmla="*/ 1012376 w 1096060"/>
                <a:gd name="connsiteY2" fmla="*/ 222241 h 953909"/>
                <a:gd name="connsiteX3" fmla="*/ 916697 w 1096060"/>
                <a:gd name="connsiteY3" fmla="*/ 294126 h 953909"/>
                <a:gd name="connsiteX4" fmla="*/ 915297 w 1096060"/>
                <a:gd name="connsiteY4" fmla="*/ 295517 h 953909"/>
                <a:gd name="connsiteX5" fmla="*/ 855918 w 1096060"/>
                <a:gd name="connsiteY5" fmla="*/ 364507 h 953909"/>
                <a:gd name="connsiteX6" fmla="*/ 583018 w 1096060"/>
                <a:gd name="connsiteY6" fmla="*/ 739715 h 953909"/>
                <a:gd name="connsiteX7" fmla="*/ 478900 w 1096060"/>
                <a:gd name="connsiteY7" fmla="*/ 739715 h 953909"/>
                <a:gd name="connsiteX8" fmla="*/ 179138 w 1096060"/>
                <a:gd name="connsiteY8" fmla="*/ 327578 h 953909"/>
                <a:gd name="connsiteX9" fmla="*/ 179138 w 1096060"/>
                <a:gd name="connsiteY9" fmla="*/ 953971 h 953909"/>
                <a:gd name="connsiteX10" fmla="*/ 68 w 1096060"/>
                <a:gd name="connsiteY10" fmla="*/ 953971 h 953909"/>
                <a:gd name="connsiteX11" fmla="*/ 68 w 1096060"/>
                <a:gd name="connsiteY11" fmla="*/ 61 h 953909"/>
                <a:gd name="connsiteX12" fmla="*/ 140257 w 1096060"/>
                <a:gd name="connsiteY12" fmla="*/ 61 h 953909"/>
                <a:gd name="connsiteX13" fmla="*/ 530220 w 1096060"/>
                <a:gd name="connsiteY13" fmla="*/ 537747 h 953909"/>
                <a:gd name="connsiteX14" fmla="*/ 921574 w 1096060"/>
                <a:gd name="connsiteY14" fmla="*/ 61 h 953909"/>
                <a:gd name="connsiteX15" fmla="*/ 1096101 w 1096060"/>
                <a:gd name="connsiteY15" fmla="*/ 61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6060" h="953909">
                  <a:moveTo>
                    <a:pt x="1096129" y="210716"/>
                  </a:moveTo>
                  <a:lnTo>
                    <a:pt x="1093272" y="210354"/>
                  </a:lnTo>
                  <a:cubicBezTo>
                    <a:pt x="1065725" y="206605"/>
                    <a:pt x="1037680" y="210726"/>
                    <a:pt x="1012376" y="222241"/>
                  </a:cubicBezTo>
                  <a:cubicBezTo>
                    <a:pt x="976736" y="240761"/>
                    <a:pt x="944406" y="265051"/>
                    <a:pt x="916697" y="294126"/>
                  </a:cubicBezTo>
                  <a:lnTo>
                    <a:pt x="915297" y="295517"/>
                  </a:lnTo>
                  <a:cubicBezTo>
                    <a:pt x="893656" y="316856"/>
                    <a:pt x="873797" y="339929"/>
                    <a:pt x="855918" y="364507"/>
                  </a:cubicBezTo>
                  <a:lnTo>
                    <a:pt x="583018" y="739715"/>
                  </a:lnTo>
                  <a:lnTo>
                    <a:pt x="478900" y="739715"/>
                  </a:lnTo>
                  <a:lnTo>
                    <a:pt x="179138" y="327578"/>
                  </a:lnTo>
                  <a:lnTo>
                    <a:pt x="179138" y="953971"/>
                  </a:lnTo>
                  <a:lnTo>
                    <a:pt x="68" y="953971"/>
                  </a:lnTo>
                  <a:lnTo>
                    <a:pt x="68" y="61"/>
                  </a:lnTo>
                  <a:lnTo>
                    <a:pt x="140257" y="61"/>
                  </a:lnTo>
                  <a:lnTo>
                    <a:pt x="530220" y="537747"/>
                  </a:lnTo>
                  <a:lnTo>
                    <a:pt x="921574" y="61"/>
                  </a:lnTo>
                  <a:lnTo>
                    <a:pt x="1096101" y="61"/>
                  </a:lnTo>
                  <a:close/>
                </a:path>
              </a:pathLst>
            </a:custGeom>
            <a:solidFill>
              <a:srgbClr val="D600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4A91539-E1D9-2849-A8F5-CFFBCE79E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9038" y="593562"/>
            <a:ext cx="10960904" cy="428123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3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Section Headline</a:t>
            </a:r>
          </a:p>
        </p:txBody>
      </p:sp>
      <p:sp>
        <p:nvSpPr>
          <p:cNvPr id="10" name="Content Placeholder 17">
            <a:extLst>
              <a:ext uri="{FF2B5EF4-FFF2-40B4-BE49-F238E27FC236}">
                <a16:creationId xmlns:a16="http://schemas.microsoft.com/office/drawing/2014/main" id="{E6A75C73-78BF-9540-ADAE-B8F37C29279B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599038" y="2108765"/>
            <a:ext cx="5311139" cy="3612583"/>
          </a:xfrm>
        </p:spPr>
        <p:txBody>
          <a:bodyPr/>
          <a:lstStyle>
            <a:lvl1pPr>
              <a:defRPr sz="2200"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 marL="515938" indent="-115888">
              <a:tabLst/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 dirty="0"/>
              <a:t>Place copy here</a:t>
            </a:r>
          </a:p>
          <a:p>
            <a:pPr lvl="1"/>
            <a:r>
              <a:rPr lang="en-US" dirty="0"/>
              <a:t>Second-level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</a:t>
            </a:r>
          </a:p>
          <a:p>
            <a:pPr lvl="5"/>
            <a:r>
              <a:rPr lang="en-US" dirty="0"/>
              <a:t>SIXTH</a:t>
            </a:r>
          </a:p>
        </p:txBody>
      </p:sp>
      <p:sp>
        <p:nvSpPr>
          <p:cNvPr id="11" name="Content Placeholder 19">
            <a:extLst>
              <a:ext uri="{FF2B5EF4-FFF2-40B4-BE49-F238E27FC236}">
                <a16:creationId xmlns:a16="http://schemas.microsoft.com/office/drawing/2014/main" id="{3692CD83-320A-D84C-91F3-DFCF87041C67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275937" y="2108200"/>
            <a:ext cx="5284005" cy="3612583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 marL="515938" indent="-115888"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 dirty="0"/>
              <a:t>Place copy here</a:t>
            </a:r>
          </a:p>
          <a:p>
            <a:pPr lvl="1"/>
            <a:r>
              <a:rPr lang="en-US" dirty="0"/>
              <a:t>Second-level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</a:t>
            </a:r>
          </a:p>
          <a:p>
            <a:pPr lvl="5"/>
            <a:r>
              <a:rPr lang="en-US" dirty="0"/>
              <a:t>SIXTH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1041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Text-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7726DEAD-EE64-47BD-8197-3C1228C96E4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8488" y="1643202"/>
            <a:ext cx="10960904" cy="310896"/>
          </a:xfrm>
        </p:spPr>
        <p:txBody>
          <a:bodyPr tIns="0" bIns="91440"/>
          <a:lstStyle>
            <a:lvl1pPr>
              <a:defRPr sz="2300">
                <a:solidFill>
                  <a:srgbClr val="8A8A8A"/>
                </a:solidFill>
              </a:defRPr>
            </a:lvl1pPr>
          </a:lstStyle>
          <a:p>
            <a:pPr lvl="0"/>
            <a:r>
              <a:rPr lang="en-US" dirty="0"/>
              <a:t>Edit subhead headline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4AB3BD-A09A-594C-AECA-B93D055FFB99}"/>
              </a:ext>
            </a:extLst>
          </p:cNvPr>
          <p:cNvSpPr/>
          <p:nvPr userDrawn="1"/>
        </p:nvSpPr>
        <p:spPr>
          <a:xfrm>
            <a:off x="1279771" y="6494149"/>
            <a:ext cx="872230" cy="92333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l"/>
            <a:r>
              <a:rPr lang="en-US" sz="600" b="0" i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©2021 Mandiant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2C4FCD37-AD6D-7647-BF9E-6ACB16FC0F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666" y="6454795"/>
            <a:ext cx="143933" cy="143933"/>
          </a:xfrm>
          <a:prstGeom prst="rect">
            <a:avLst/>
          </a:prstGeom>
        </p:spPr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9B36427-EE3A-B641-B041-90D1735AEE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9038" y="1262565"/>
            <a:ext cx="10960904" cy="377325"/>
          </a:xfrm>
        </p:spPr>
        <p:txBody>
          <a:bodyPr lIns="0" anchor="b" anchorCtr="0">
            <a:noAutofit/>
          </a:bodyPr>
          <a:lstStyle>
            <a:lvl1pPr marL="0" indent="0">
              <a:buFontTx/>
              <a:buNone/>
              <a:defRPr lang="en-US" sz="3400" b="1" i="0" u="none" kern="1200" spc="0" baseline="0" dirty="0">
                <a:solidFill>
                  <a:schemeClr val="tx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Edit Section Headline</a:t>
            </a:r>
          </a:p>
        </p:txBody>
      </p:sp>
      <p:sp>
        <p:nvSpPr>
          <p:cNvPr id="26" name="Slide Number Placeholder 6">
            <a:extLst>
              <a:ext uri="{FF2B5EF4-FFF2-40B4-BE49-F238E27FC236}">
                <a16:creationId xmlns:a16="http://schemas.microsoft.com/office/drawing/2014/main" id="{D1A2FAD8-A2D7-D844-A741-E6426DD86DE7}"/>
              </a:ext>
            </a:extLst>
          </p:cNvPr>
          <p:cNvSpPr txBox="1">
            <a:spLocks/>
          </p:cNvSpPr>
          <p:nvPr userDrawn="1"/>
        </p:nvSpPr>
        <p:spPr>
          <a:xfrm>
            <a:off x="11467947" y="6206441"/>
            <a:ext cx="724053" cy="652227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1050" b="0" i="0" kern="1200">
                <a:solidFill>
                  <a:schemeClr val="bg2">
                    <a:lumMod val="10000"/>
                  </a:schemeClr>
                </a:solidFill>
                <a:latin typeface="Helvetica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964D96-B149-1C4B-9CBC-AA4A17CF9F78}" type="slidenum">
              <a:rPr lang="en-US" sz="1050" smtClean="0">
                <a:solidFill>
                  <a:srgbClr val="1211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rgbClr val="12111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54118DA-FC50-8E41-A1E4-C9328FFF6BE6}"/>
              </a:ext>
            </a:extLst>
          </p:cNvPr>
          <p:cNvGrpSpPr/>
          <p:nvPr userDrawn="1"/>
        </p:nvGrpSpPr>
        <p:grpSpPr>
          <a:xfrm>
            <a:off x="611886" y="6391275"/>
            <a:ext cx="206584" cy="179791"/>
            <a:chOff x="1663255" y="2091113"/>
            <a:chExt cx="1096060" cy="953909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04DD65D-5893-8F42-826C-D5B129AB1032}"/>
                </a:ext>
              </a:extLst>
            </p:cNvPr>
            <p:cNvSpPr/>
            <p:nvPr/>
          </p:nvSpPr>
          <p:spPr>
            <a:xfrm>
              <a:off x="2582903" y="2438908"/>
              <a:ext cx="176412" cy="606113"/>
            </a:xfrm>
            <a:custGeom>
              <a:avLst/>
              <a:gdLst>
                <a:gd name="connsiteX0" fmla="*/ 176481 w 176412"/>
                <a:gd name="connsiteY0" fmla="*/ 61 h 606113"/>
                <a:gd name="connsiteX1" fmla="*/ 68 w 176412"/>
                <a:gd name="connsiteY1" fmla="*/ 176226 h 606113"/>
                <a:gd name="connsiteX2" fmla="*/ 68 w 176412"/>
                <a:gd name="connsiteY2" fmla="*/ 176350 h 606113"/>
                <a:gd name="connsiteX3" fmla="*/ 68 w 176412"/>
                <a:gd name="connsiteY3" fmla="*/ 606175 h 606113"/>
                <a:gd name="connsiteX4" fmla="*/ 176481 w 176412"/>
                <a:gd name="connsiteY4" fmla="*/ 606175 h 60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412" h="606113">
                  <a:moveTo>
                    <a:pt x="176481" y="61"/>
                  </a:moveTo>
                  <a:cubicBezTo>
                    <a:pt x="79119" y="-7"/>
                    <a:pt x="137" y="78864"/>
                    <a:pt x="68" y="176226"/>
                  </a:cubicBezTo>
                  <a:cubicBezTo>
                    <a:pt x="68" y="176267"/>
                    <a:pt x="68" y="176308"/>
                    <a:pt x="68" y="176350"/>
                  </a:cubicBezTo>
                  <a:lnTo>
                    <a:pt x="68" y="606175"/>
                  </a:lnTo>
                  <a:lnTo>
                    <a:pt x="176481" y="606175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C2E18F6-B237-0348-866E-22662731FE9C}"/>
                </a:ext>
              </a:extLst>
            </p:cNvPr>
            <p:cNvSpPr/>
            <p:nvPr/>
          </p:nvSpPr>
          <p:spPr>
            <a:xfrm>
              <a:off x="1663255" y="2091113"/>
              <a:ext cx="1096060" cy="953909"/>
            </a:xfrm>
            <a:custGeom>
              <a:avLst/>
              <a:gdLst>
                <a:gd name="connsiteX0" fmla="*/ 1096129 w 1096060"/>
                <a:gd name="connsiteY0" fmla="*/ 210716 h 953909"/>
                <a:gd name="connsiteX1" fmla="*/ 1093272 w 1096060"/>
                <a:gd name="connsiteY1" fmla="*/ 210354 h 953909"/>
                <a:gd name="connsiteX2" fmla="*/ 1012376 w 1096060"/>
                <a:gd name="connsiteY2" fmla="*/ 222241 h 953909"/>
                <a:gd name="connsiteX3" fmla="*/ 916697 w 1096060"/>
                <a:gd name="connsiteY3" fmla="*/ 294126 h 953909"/>
                <a:gd name="connsiteX4" fmla="*/ 915297 w 1096060"/>
                <a:gd name="connsiteY4" fmla="*/ 295517 h 953909"/>
                <a:gd name="connsiteX5" fmla="*/ 855918 w 1096060"/>
                <a:gd name="connsiteY5" fmla="*/ 364507 h 953909"/>
                <a:gd name="connsiteX6" fmla="*/ 583018 w 1096060"/>
                <a:gd name="connsiteY6" fmla="*/ 739715 h 953909"/>
                <a:gd name="connsiteX7" fmla="*/ 478900 w 1096060"/>
                <a:gd name="connsiteY7" fmla="*/ 739715 h 953909"/>
                <a:gd name="connsiteX8" fmla="*/ 179138 w 1096060"/>
                <a:gd name="connsiteY8" fmla="*/ 327578 h 953909"/>
                <a:gd name="connsiteX9" fmla="*/ 179138 w 1096060"/>
                <a:gd name="connsiteY9" fmla="*/ 953971 h 953909"/>
                <a:gd name="connsiteX10" fmla="*/ 68 w 1096060"/>
                <a:gd name="connsiteY10" fmla="*/ 953971 h 953909"/>
                <a:gd name="connsiteX11" fmla="*/ 68 w 1096060"/>
                <a:gd name="connsiteY11" fmla="*/ 61 h 953909"/>
                <a:gd name="connsiteX12" fmla="*/ 140257 w 1096060"/>
                <a:gd name="connsiteY12" fmla="*/ 61 h 953909"/>
                <a:gd name="connsiteX13" fmla="*/ 530220 w 1096060"/>
                <a:gd name="connsiteY13" fmla="*/ 537747 h 953909"/>
                <a:gd name="connsiteX14" fmla="*/ 921574 w 1096060"/>
                <a:gd name="connsiteY14" fmla="*/ 61 h 953909"/>
                <a:gd name="connsiteX15" fmla="*/ 1096101 w 1096060"/>
                <a:gd name="connsiteY15" fmla="*/ 61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6060" h="953909">
                  <a:moveTo>
                    <a:pt x="1096129" y="210716"/>
                  </a:moveTo>
                  <a:lnTo>
                    <a:pt x="1093272" y="210354"/>
                  </a:lnTo>
                  <a:cubicBezTo>
                    <a:pt x="1065725" y="206605"/>
                    <a:pt x="1037680" y="210726"/>
                    <a:pt x="1012376" y="222241"/>
                  </a:cubicBezTo>
                  <a:cubicBezTo>
                    <a:pt x="976736" y="240761"/>
                    <a:pt x="944406" y="265051"/>
                    <a:pt x="916697" y="294126"/>
                  </a:cubicBezTo>
                  <a:lnTo>
                    <a:pt x="915297" y="295517"/>
                  </a:lnTo>
                  <a:cubicBezTo>
                    <a:pt x="893656" y="316856"/>
                    <a:pt x="873797" y="339929"/>
                    <a:pt x="855918" y="364507"/>
                  </a:cubicBezTo>
                  <a:lnTo>
                    <a:pt x="583018" y="739715"/>
                  </a:lnTo>
                  <a:lnTo>
                    <a:pt x="478900" y="739715"/>
                  </a:lnTo>
                  <a:lnTo>
                    <a:pt x="179138" y="327578"/>
                  </a:lnTo>
                  <a:lnTo>
                    <a:pt x="179138" y="953971"/>
                  </a:lnTo>
                  <a:lnTo>
                    <a:pt x="68" y="953971"/>
                  </a:lnTo>
                  <a:lnTo>
                    <a:pt x="68" y="61"/>
                  </a:lnTo>
                  <a:lnTo>
                    <a:pt x="140257" y="61"/>
                  </a:lnTo>
                  <a:lnTo>
                    <a:pt x="530220" y="537747"/>
                  </a:lnTo>
                  <a:lnTo>
                    <a:pt x="921574" y="61"/>
                  </a:lnTo>
                  <a:lnTo>
                    <a:pt x="1096101" y="61"/>
                  </a:lnTo>
                  <a:close/>
                </a:path>
              </a:pathLst>
            </a:custGeom>
            <a:solidFill>
              <a:srgbClr val="D600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A068C917-35E8-9F4D-B42F-8FA98CCE577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11886" y="399057"/>
            <a:ext cx="5809510" cy="279262"/>
          </a:xfrm>
        </p:spPr>
        <p:txBody>
          <a:bodyPr/>
          <a:lstStyle/>
          <a:p>
            <a:pPr lvl="5"/>
            <a:r>
              <a:rPr lang="en-US" dirty="0"/>
              <a:t>OPTIONAL LABEL</a:t>
            </a:r>
          </a:p>
        </p:txBody>
      </p:sp>
      <p:sp>
        <p:nvSpPr>
          <p:cNvPr id="23" name="Content Placeholder 19">
            <a:extLst>
              <a:ext uri="{FF2B5EF4-FFF2-40B4-BE49-F238E27FC236}">
                <a16:creationId xmlns:a16="http://schemas.microsoft.com/office/drawing/2014/main" id="{013DD5FB-3522-DB49-9D71-757BB8136CC3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03504" y="2108200"/>
            <a:ext cx="3410712" cy="3612583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 marL="515938" indent="-115888"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 dirty="0"/>
              <a:t>Place copy here</a:t>
            </a:r>
          </a:p>
          <a:p>
            <a:pPr lvl="1"/>
            <a:r>
              <a:rPr lang="en-US" dirty="0"/>
              <a:t>Second-level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</a:t>
            </a:r>
          </a:p>
          <a:p>
            <a:pPr lvl="5"/>
            <a:r>
              <a:rPr lang="en-US" dirty="0"/>
              <a:t>SIXTH</a:t>
            </a:r>
          </a:p>
          <a:p>
            <a:pPr lvl="3"/>
            <a:endParaRPr lang="en-US" dirty="0"/>
          </a:p>
        </p:txBody>
      </p:sp>
      <p:sp>
        <p:nvSpPr>
          <p:cNvPr id="24" name="Content Placeholder 19">
            <a:extLst>
              <a:ext uri="{FF2B5EF4-FFF2-40B4-BE49-F238E27FC236}">
                <a16:creationId xmlns:a16="http://schemas.microsoft.com/office/drawing/2014/main" id="{BBC4B31A-C1CD-524E-9F87-5808B3D5184F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4376367" y="2108200"/>
            <a:ext cx="3410712" cy="3612583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 marL="515938" indent="-115888"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 dirty="0"/>
              <a:t>Place copy here</a:t>
            </a:r>
          </a:p>
          <a:p>
            <a:pPr lvl="1"/>
            <a:r>
              <a:rPr lang="en-US" dirty="0"/>
              <a:t>Second-level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</a:t>
            </a:r>
          </a:p>
          <a:p>
            <a:pPr lvl="5"/>
            <a:r>
              <a:rPr lang="en-US" dirty="0"/>
              <a:t>SIXTH</a:t>
            </a:r>
          </a:p>
          <a:p>
            <a:pPr lvl="3"/>
            <a:endParaRPr lang="en-US" dirty="0"/>
          </a:p>
        </p:txBody>
      </p:sp>
      <p:sp>
        <p:nvSpPr>
          <p:cNvPr id="25" name="Content Placeholder 19">
            <a:extLst>
              <a:ext uri="{FF2B5EF4-FFF2-40B4-BE49-F238E27FC236}">
                <a16:creationId xmlns:a16="http://schemas.microsoft.com/office/drawing/2014/main" id="{BEF74765-8F7A-A04A-9426-130D43750CB8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8149230" y="2108200"/>
            <a:ext cx="3410712" cy="3612583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 marL="515938" indent="-115888"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 dirty="0"/>
              <a:t>Place copy here</a:t>
            </a:r>
          </a:p>
          <a:p>
            <a:pPr lvl="1"/>
            <a:r>
              <a:rPr lang="en-US" dirty="0"/>
              <a:t>Second-level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</a:t>
            </a:r>
          </a:p>
          <a:p>
            <a:pPr lvl="5"/>
            <a:r>
              <a:rPr lang="en-US" dirty="0"/>
              <a:t>SIXTH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7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E4AB3BD-A09A-594C-AECA-B93D055FFB99}"/>
              </a:ext>
            </a:extLst>
          </p:cNvPr>
          <p:cNvSpPr/>
          <p:nvPr userDrawn="1"/>
        </p:nvSpPr>
        <p:spPr>
          <a:xfrm>
            <a:off x="1279771" y="6494149"/>
            <a:ext cx="872230" cy="92333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l"/>
            <a:r>
              <a:rPr lang="en-US" sz="600" b="0" i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©2021 Mandiant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2C4FCD37-AD6D-7647-BF9E-6ACB16FC0F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666" y="6454795"/>
            <a:ext cx="143933" cy="143933"/>
          </a:xfrm>
          <a:prstGeom prst="rect">
            <a:avLst/>
          </a:prstGeom>
        </p:spPr>
      </p:pic>
      <p:sp>
        <p:nvSpPr>
          <p:cNvPr id="26" name="Slide Number Placeholder 6">
            <a:extLst>
              <a:ext uri="{FF2B5EF4-FFF2-40B4-BE49-F238E27FC236}">
                <a16:creationId xmlns:a16="http://schemas.microsoft.com/office/drawing/2014/main" id="{D1A2FAD8-A2D7-D844-A741-E6426DD86DE7}"/>
              </a:ext>
            </a:extLst>
          </p:cNvPr>
          <p:cNvSpPr txBox="1">
            <a:spLocks/>
          </p:cNvSpPr>
          <p:nvPr userDrawn="1"/>
        </p:nvSpPr>
        <p:spPr>
          <a:xfrm>
            <a:off x="11467947" y="6206441"/>
            <a:ext cx="724053" cy="652227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1050" b="0" i="0" kern="1200">
                <a:solidFill>
                  <a:schemeClr val="bg2">
                    <a:lumMod val="10000"/>
                  </a:schemeClr>
                </a:solidFill>
                <a:latin typeface="Helvetica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964D96-B149-1C4B-9CBC-AA4A17CF9F78}" type="slidenum">
              <a:rPr lang="en-US" sz="1050" smtClean="0">
                <a:solidFill>
                  <a:srgbClr val="1211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rgbClr val="12111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54118DA-FC50-8E41-A1E4-C9328FFF6BE6}"/>
              </a:ext>
            </a:extLst>
          </p:cNvPr>
          <p:cNvGrpSpPr/>
          <p:nvPr userDrawn="1"/>
        </p:nvGrpSpPr>
        <p:grpSpPr>
          <a:xfrm>
            <a:off x="611886" y="6391275"/>
            <a:ext cx="206584" cy="179791"/>
            <a:chOff x="1663255" y="2091113"/>
            <a:chExt cx="1096060" cy="953909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04DD65D-5893-8F42-826C-D5B129AB1032}"/>
                </a:ext>
              </a:extLst>
            </p:cNvPr>
            <p:cNvSpPr/>
            <p:nvPr/>
          </p:nvSpPr>
          <p:spPr>
            <a:xfrm>
              <a:off x="2582903" y="2438908"/>
              <a:ext cx="176412" cy="606113"/>
            </a:xfrm>
            <a:custGeom>
              <a:avLst/>
              <a:gdLst>
                <a:gd name="connsiteX0" fmla="*/ 176481 w 176412"/>
                <a:gd name="connsiteY0" fmla="*/ 61 h 606113"/>
                <a:gd name="connsiteX1" fmla="*/ 68 w 176412"/>
                <a:gd name="connsiteY1" fmla="*/ 176226 h 606113"/>
                <a:gd name="connsiteX2" fmla="*/ 68 w 176412"/>
                <a:gd name="connsiteY2" fmla="*/ 176350 h 606113"/>
                <a:gd name="connsiteX3" fmla="*/ 68 w 176412"/>
                <a:gd name="connsiteY3" fmla="*/ 606175 h 606113"/>
                <a:gd name="connsiteX4" fmla="*/ 176481 w 176412"/>
                <a:gd name="connsiteY4" fmla="*/ 606175 h 60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412" h="606113">
                  <a:moveTo>
                    <a:pt x="176481" y="61"/>
                  </a:moveTo>
                  <a:cubicBezTo>
                    <a:pt x="79119" y="-7"/>
                    <a:pt x="137" y="78864"/>
                    <a:pt x="68" y="176226"/>
                  </a:cubicBezTo>
                  <a:cubicBezTo>
                    <a:pt x="68" y="176267"/>
                    <a:pt x="68" y="176308"/>
                    <a:pt x="68" y="176350"/>
                  </a:cubicBezTo>
                  <a:lnTo>
                    <a:pt x="68" y="606175"/>
                  </a:lnTo>
                  <a:lnTo>
                    <a:pt x="176481" y="606175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C2E18F6-B237-0348-866E-22662731FE9C}"/>
                </a:ext>
              </a:extLst>
            </p:cNvPr>
            <p:cNvSpPr/>
            <p:nvPr/>
          </p:nvSpPr>
          <p:spPr>
            <a:xfrm>
              <a:off x="1663255" y="2091113"/>
              <a:ext cx="1096060" cy="953909"/>
            </a:xfrm>
            <a:custGeom>
              <a:avLst/>
              <a:gdLst>
                <a:gd name="connsiteX0" fmla="*/ 1096129 w 1096060"/>
                <a:gd name="connsiteY0" fmla="*/ 210716 h 953909"/>
                <a:gd name="connsiteX1" fmla="*/ 1093272 w 1096060"/>
                <a:gd name="connsiteY1" fmla="*/ 210354 h 953909"/>
                <a:gd name="connsiteX2" fmla="*/ 1012376 w 1096060"/>
                <a:gd name="connsiteY2" fmla="*/ 222241 h 953909"/>
                <a:gd name="connsiteX3" fmla="*/ 916697 w 1096060"/>
                <a:gd name="connsiteY3" fmla="*/ 294126 h 953909"/>
                <a:gd name="connsiteX4" fmla="*/ 915297 w 1096060"/>
                <a:gd name="connsiteY4" fmla="*/ 295517 h 953909"/>
                <a:gd name="connsiteX5" fmla="*/ 855918 w 1096060"/>
                <a:gd name="connsiteY5" fmla="*/ 364507 h 953909"/>
                <a:gd name="connsiteX6" fmla="*/ 583018 w 1096060"/>
                <a:gd name="connsiteY6" fmla="*/ 739715 h 953909"/>
                <a:gd name="connsiteX7" fmla="*/ 478900 w 1096060"/>
                <a:gd name="connsiteY7" fmla="*/ 739715 h 953909"/>
                <a:gd name="connsiteX8" fmla="*/ 179138 w 1096060"/>
                <a:gd name="connsiteY8" fmla="*/ 327578 h 953909"/>
                <a:gd name="connsiteX9" fmla="*/ 179138 w 1096060"/>
                <a:gd name="connsiteY9" fmla="*/ 953971 h 953909"/>
                <a:gd name="connsiteX10" fmla="*/ 68 w 1096060"/>
                <a:gd name="connsiteY10" fmla="*/ 953971 h 953909"/>
                <a:gd name="connsiteX11" fmla="*/ 68 w 1096060"/>
                <a:gd name="connsiteY11" fmla="*/ 61 h 953909"/>
                <a:gd name="connsiteX12" fmla="*/ 140257 w 1096060"/>
                <a:gd name="connsiteY12" fmla="*/ 61 h 953909"/>
                <a:gd name="connsiteX13" fmla="*/ 530220 w 1096060"/>
                <a:gd name="connsiteY13" fmla="*/ 537747 h 953909"/>
                <a:gd name="connsiteX14" fmla="*/ 921574 w 1096060"/>
                <a:gd name="connsiteY14" fmla="*/ 61 h 953909"/>
                <a:gd name="connsiteX15" fmla="*/ 1096101 w 1096060"/>
                <a:gd name="connsiteY15" fmla="*/ 61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6060" h="953909">
                  <a:moveTo>
                    <a:pt x="1096129" y="210716"/>
                  </a:moveTo>
                  <a:lnTo>
                    <a:pt x="1093272" y="210354"/>
                  </a:lnTo>
                  <a:cubicBezTo>
                    <a:pt x="1065725" y="206605"/>
                    <a:pt x="1037680" y="210726"/>
                    <a:pt x="1012376" y="222241"/>
                  </a:cubicBezTo>
                  <a:cubicBezTo>
                    <a:pt x="976736" y="240761"/>
                    <a:pt x="944406" y="265051"/>
                    <a:pt x="916697" y="294126"/>
                  </a:cubicBezTo>
                  <a:lnTo>
                    <a:pt x="915297" y="295517"/>
                  </a:lnTo>
                  <a:cubicBezTo>
                    <a:pt x="893656" y="316856"/>
                    <a:pt x="873797" y="339929"/>
                    <a:pt x="855918" y="364507"/>
                  </a:cubicBezTo>
                  <a:lnTo>
                    <a:pt x="583018" y="739715"/>
                  </a:lnTo>
                  <a:lnTo>
                    <a:pt x="478900" y="739715"/>
                  </a:lnTo>
                  <a:lnTo>
                    <a:pt x="179138" y="327578"/>
                  </a:lnTo>
                  <a:lnTo>
                    <a:pt x="179138" y="953971"/>
                  </a:lnTo>
                  <a:lnTo>
                    <a:pt x="68" y="953971"/>
                  </a:lnTo>
                  <a:lnTo>
                    <a:pt x="68" y="61"/>
                  </a:lnTo>
                  <a:lnTo>
                    <a:pt x="140257" y="61"/>
                  </a:lnTo>
                  <a:lnTo>
                    <a:pt x="530220" y="537747"/>
                  </a:lnTo>
                  <a:lnTo>
                    <a:pt x="921574" y="61"/>
                  </a:lnTo>
                  <a:lnTo>
                    <a:pt x="1096101" y="61"/>
                  </a:lnTo>
                  <a:close/>
                </a:path>
              </a:pathLst>
            </a:custGeom>
            <a:solidFill>
              <a:srgbClr val="D600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4A91539-E1D9-2849-A8F5-CFFBCE79E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9038" y="593562"/>
            <a:ext cx="10960904" cy="428123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3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Section Headline</a:t>
            </a:r>
          </a:p>
        </p:txBody>
      </p:sp>
    </p:spTree>
    <p:extLst>
      <p:ext uri="{BB962C8B-B14F-4D97-AF65-F5344CB8AC3E}">
        <p14:creationId xmlns:p14="http://schemas.microsoft.com/office/powerpoint/2010/main" val="31934465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B5C9784-2847-A84E-B628-93C55A0191A8}"/>
              </a:ext>
            </a:extLst>
          </p:cNvPr>
          <p:cNvSpPr/>
          <p:nvPr userDrawn="1"/>
        </p:nvSpPr>
        <p:spPr>
          <a:xfrm>
            <a:off x="1279771" y="6494149"/>
            <a:ext cx="872230" cy="92333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l"/>
            <a:r>
              <a:rPr lang="en-US" sz="600" b="0" i="0" dirty="0">
                <a:solidFill>
                  <a:srgbClr val="F2F2F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©2021 Mandiant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391D9528-569E-7849-8D10-D54259BD84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ltGray">
          <a:xfrm>
            <a:off x="998666" y="6454795"/>
            <a:ext cx="143933" cy="143933"/>
          </a:xfrm>
          <a:prstGeom prst="rect">
            <a:avLst/>
          </a:prstGeom>
        </p:spPr>
      </p:pic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9E50D6FC-1F6E-2B48-B2B1-A439F46FFCC3}"/>
              </a:ext>
            </a:extLst>
          </p:cNvPr>
          <p:cNvSpPr txBox="1">
            <a:spLocks/>
          </p:cNvSpPr>
          <p:nvPr userDrawn="1"/>
        </p:nvSpPr>
        <p:spPr>
          <a:xfrm>
            <a:off x="11467947" y="6206441"/>
            <a:ext cx="724053" cy="652227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1050" b="0" i="0" kern="1200">
                <a:solidFill>
                  <a:schemeClr val="bg2">
                    <a:lumMod val="10000"/>
                  </a:schemeClr>
                </a:solidFill>
                <a:latin typeface="Helvetica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964D96-B149-1C4B-9CBC-AA4A17CF9F78}" type="slidenum">
              <a:rPr lang="en-US" sz="1050" smtClean="0">
                <a:solidFill>
                  <a:srgbClr val="FFFFFF">
                    <a:alpha val="6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rgbClr val="FFFFFF">
                  <a:alpha val="6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B3FF914-F2B0-A546-AC24-F389EB3E9AC7}"/>
              </a:ext>
            </a:extLst>
          </p:cNvPr>
          <p:cNvGrpSpPr/>
          <p:nvPr userDrawn="1"/>
        </p:nvGrpSpPr>
        <p:grpSpPr bwMode="black">
          <a:xfrm>
            <a:off x="611886" y="6391275"/>
            <a:ext cx="206584" cy="179791"/>
            <a:chOff x="1663255" y="2091113"/>
            <a:chExt cx="1096060" cy="953909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18654E8-D984-C145-AA2B-04319C378AE0}"/>
                </a:ext>
              </a:extLst>
            </p:cNvPr>
            <p:cNvSpPr/>
            <p:nvPr/>
          </p:nvSpPr>
          <p:spPr bwMode="black">
            <a:xfrm>
              <a:off x="2582903" y="2438908"/>
              <a:ext cx="176412" cy="606113"/>
            </a:xfrm>
            <a:custGeom>
              <a:avLst/>
              <a:gdLst>
                <a:gd name="connsiteX0" fmla="*/ 176481 w 176412"/>
                <a:gd name="connsiteY0" fmla="*/ 61 h 606113"/>
                <a:gd name="connsiteX1" fmla="*/ 68 w 176412"/>
                <a:gd name="connsiteY1" fmla="*/ 176226 h 606113"/>
                <a:gd name="connsiteX2" fmla="*/ 68 w 176412"/>
                <a:gd name="connsiteY2" fmla="*/ 176350 h 606113"/>
                <a:gd name="connsiteX3" fmla="*/ 68 w 176412"/>
                <a:gd name="connsiteY3" fmla="*/ 606175 h 606113"/>
                <a:gd name="connsiteX4" fmla="*/ 176481 w 176412"/>
                <a:gd name="connsiteY4" fmla="*/ 606175 h 60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412" h="606113">
                  <a:moveTo>
                    <a:pt x="176481" y="61"/>
                  </a:moveTo>
                  <a:cubicBezTo>
                    <a:pt x="79119" y="-7"/>
                    <a:pt x="137" y="78864"/>
                    <a:pt x="68" y="176226"/>
                  </a:cubicBezTo>
                  <a:cubicBezTo>
                    <a:pt x="68" y="176267"/>
                    <a:pt x="68" y="176308"/>
                    <a:pt x="68" y="176350"/>
                  </a:cubicBezTo>
                  <a:lnTo>
                    <a:pt x="68" y="606175"/>
                  </a:lnTo>
                  <a:lnTo>
                    <a:pt x="176481" y="60617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AE3BC4B2-4BF2-C742-B178-89AE0F88044D}"/>
                </a:ext>
              </a:extLst>
            </p:cNvPr>
            <p:cNvSpPr/>
            <p:nvPr/>
          </p:nvSpPr>
          <p:spPr bwMode="black">
            <a:xfrm>
              <a:off x="1663255" y="2091113"/>
              <a:ext cx="1096060" cy="953909"/>
            </a:xfrm>
            <a:custGeom>
              <a:avLst/>
              <a:gdLst>
                <a:gd name="connsiteX0" fmla="*/ 1096129 w 1096060"/>
                <a:gd name="connsiteY0" fmla="*/ 210716 h 953909"/>
                <a:gd name="connsiteX1" fmla="*/ 1093272 w 1096060"/>
                <a:gd name="connsiteY1" fmla="*/ 210354 h 953909"/>
                <a:gd name="connsiteX2" fmla="*/ 1012376 w 1096060"/>
                <a:gd name="connsiteY2" fmla="*/ 222241 h 953909"/>
                <a:gd name="connsiteX3" fmla="*/ 916697 w 1096060"/>
                <a:gd name="connsiteY3" fmla="*/ 294126 h 953909"/>
                <a:gd name="connsiteX4" fmla="*/ 915297 w 1096060"/>
                <a:gd name="connsiteY4" fmla="*/ 295517 h 953909"/>
                <a:gd name="connsiteX5" fmla="*/ 855918 w 1096060"/>
                <a:gd name="connsiteY5" fmla="*/ 364507 h 953909"/>
                <a:gd name="connsiteX6" fmla="*/ 583018 w 1096060"/>
                <a:gd name="connsiteY6" fmla="*/ 739715 h 953909"/>
                <a:gd name="connsiteX7" fmla="*/ 478900 w 1096060"/>
                <a:gd name="connsiteY7" fmla="*/ 739715 h 953909"/>
                <a:gd name="connsiteX8" fmla="*/ 179138 w 1096060"/>
                <a:gd name="connsiteY8" fmla="*/ 327578 h 953909"/>
                <a:gd name="connsiteX9" fmla="*/ 179138 w 1096060"/>
                <a:gd name="connsiteY9" fmla="*/ 953971 h 953909"/>
                <a:gd name="connsiteX10" fmla="*/ 68 w 1096060"/>
                <a:gd name="connsiteY10" fmla="*/ 953971 h 953909"/>
                <a:gd name="connsiteX11" fmla="*/ 68 w 1096060"/>
                <a:gd name="connsiteY11" fmla="*/ 61 h 953909"/>
                <a:gd name="connsiteX12" fmla="*/ 140257 w 1096060"/>
                <a:gd name="connsiteY12" fmla="*/ 61 h 953909"/>
                <a:gd name="connsiteX13" fmla="*/ 530220 w 1096060"/>
                <a:gd name="connsiteY13" fmla="*/ 537747 h 953909"/>
                <a:gd name="connsiteX14" fmla="*/ 921574 w 1096060"/>
                <a:gd name="connsiteY14" fmla="*/ 61 h 953909"/>
                <a:gd name="connsiteX15" fmla="*/ 1096101 w 1096060"/>
                <a:gd name="connsiteY15" fmla="*/ 61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6060" h="953909">
                  <a:moveTo>
                    <a:pt x="1096129" y="210716"/>
                  </a:moveTo>
                  <a:lnTo>
                    <a:pt x="1093272" y="210354"/>
                  </a:lnTo>
                  <a:cubicBezTo>
                    <a:pt x="1065725" y="206605"/>
                    <a:pt x="1037680" y="210726"/>
                    <a:pt x="1012376" y="222241"/>
                  </a:cubicBezTo>
                  <a:cubicBezTo>
                    <a:pt x="976736" y="240761"/>
                    <a:pt x="944406" y="265051"/>
                    <a:pt x="916697" y="294126"/>
                  </a:cubicBezTo>
                  <a:lnTo>
                    <a:pt x="915297" y="295517"/>
                  </a:lnTo>
                  <a:cubicBezTo>
                    <a:pt x="893656" y="316856"/>
                    <a:pt x="873797" y="339929"/>
                    <a:pt x="855918" y="364507"/>
                  </a:cubicBezTo>
                  <a:lnTo>
                    <a:pt x="583018" y="739715"/>
                  </a:lnTo>
                  <a:lnTo>
                    <a:pt x="478900" y="739715"/>
                  </a:lnTo>
                  <a:lnTo>
                    <a:pt x="179138" y="327578"/>
                  </a:lnTo>
                  <a:lnTo>
                    <a:pt x="179138" y="953971"/>
                  </a:lnTo>
                  <a:lnTo>
                    <a:pt x="68" y="953971"/>
                  </a:lnTo>
                  <a:lnTo>
                    <a:pt x="68" y="61"/>
                  </a:lnTo>
                  <a:lnTo>
                    <a:pt x="140257" y="61"/>
                  </a:lnTo>
                  <a:lnTo>
                    <a:pt x="530220" y="537747"/>
                  </a:lnTo>
                  <a:lnTo>
                    <a:pt x="921574" y="61"/>
                  </a:lnTo>
                  <a:lnTo>
                    <a:pt x="1096101" y="61"/>
                  </a:lnTo>
                  <a:close/>
                </a:path>
              </a:pathLst>
            </a:custGeom>
            <a:solidFill>
              <a:srgbClr val="D600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088E74F3-C5C0-1548-AF49-F275D9F924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2774776"/>
            <a:ext cx="2827253" cy="279347"/>
          </a:xfrm>
        </p:spPr>
        <p:txBody>
          <a:bodyPr lIns="0" tIns="0" rIns="0" bIns="0" anchor="b" anchorCtr="0">
            <a:noAutofit/>
          </a:bodyPr>
          <a:lstStyle>
            <a:lvl1pPr marL="0" indent="0">
              <a:buFontTx/>
              <a:buNone/>
              <a:defRPr lang="en-US" sz="1050" b="1" i="0" u="none" kern="1000" cap="all" spc="300" dirty="0" smtClean="0">
                <a:solidFill>
                  <a:srgbClr val="FFFFFF">
                    <a:alpha val="65000"/>
                  </a:srgb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Optional label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6DCE1D79-A282-F840-891F-8285333FED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3161891"/>
            <a:ext cx="10783823" cy="65557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lang="en-US" sz="4200" b="1" i="0" kern="1200" spc="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Headline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C9B76EEC-DBE1-7F49-A06A-144A0BA59E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4525454"/>
            <a:ext cx="10783823" cy="461962"/>
          </a:xfr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700" b="0" i="0" kern="1200" baseline="0" dirty="0">
                <a:solidFill>
                  <a:srgbClr val="FFFFFF">
                    <a:alpha val="65000"/>
                  </a:srgb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subhead </a:t>
            </a:r>
          </a:p>
        </p:txBody>
      </p:sp>
    </p:spTree>
    <p:extLst>
      <p:ext uri="{BB962C8B-B14F-4D97-AF65-F5344CB8AC3E}">
        <p14:creationId xmlns:p14="http://schemas.microsoft.com/office/powerpoint/2010/main" val="42890800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Sla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B5C9784-2847-A84E-B628-93C55A0191A8}"/>
              </a:ext>
            </a:extLst>
          </p:cNvPr>
          <p:cNvSpPr/>
          <p:nvPr userDrawn="1"/>
        </p:nvSpPr>
        <p:spPr>
          <a:xfrm>
            <a:off x="1279771" y="6494149"/>
            <a:ext cx="872230" cy="92333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l"/>
            <a:r>
              <a:rPr lang="en-US" sz="600" b="0" i="0" dirty="0">
                <a:solidFill>
                  <a:srgbClr val="F2F2F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©2021 Mandiant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391D9528-569E-7849-8D10-D54259BD84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ltGray">
          <a:xfrm>
            <a:off x="998666" y="6454795"/>
            <a:ext cx="143933" cy="143933"/>
          </a:xfrm>
          <a:prstGeom prst="rect">
            <a:avLst/>
          </a:prstGeom>
        </p:spPr>
      </p:pic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9E50D6FC-1F6E-2B48-B2B1-A439F46FFCC3}"/>
              </a:ext>
            </a:extLst>
          </p:cNvPr>
          <p:cNvSpPr txBox="1">
            <a:spLocks/>
          </p:cNvSpPr>
          <p:nvPr userDrawn="1"/>
        </p:nvSpPr>
        <p:spPr>
          <a:xfrm>
            <a:off x="11467947" y="6206441"/>
            <a:ext cx="724053" cy="652227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1050" b="0" i="0" kern="1200">
                <a:solidFill>
                  <a:schemeClr val="bg2">
                    <a:lumMod val="10000"/>
                  </a:schemeClr>
                </a:solidFill>
                <a:latin typeface="Helvetica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964D96-B149-1C4B-9CBC-AA4A17CF9F78}" type="slidenum">
              <a:rPr lang="en-US" sz="1050" smtClean="0">
                <a:solidFill>
                  <a:srgbClr val="FFFFFF">
                    <a:alpha val="6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rgbClr val="FFFFFF">
                  <a:alpha val="6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B3FF914-F2B0-A546-AC24-F389EB3E9AC7}"/>
              </a:ext>
            </a:extLst>
          </p:cNvPr>
          <p:cNvGrpSpPr/>
          <p:nvPr userDrawn="1"/>
        </p:nvGrpSpPr>
        <p:grpSpPr bwMode="black">
          <a:xfrm>
            <a:off x="611886" y="6391275"/>
            <a:ext cx="206584" cy="179791"/>
            <a:chOff x="1663255" y="2091113"/>
            <a:chExt cx="1096060" cy="953909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18654E8-D984-C145-AA2B-04319C378AE0}"/>
                </a:ext>
              </a:extLst>
            </p:cNvPr>
            <p:cNvSpPr/>
            <p:nvPr/>
          </p:nvSpPr>
          <p:spPr bwMode="black">
            <a:xfrm>
              <a:off x="2582903" y="2438908"/>
              <a:ext cx="176412" cy="606113"/>
            </a:xfrm>
            <a:custGeom>
              <a:avLst/>
              <a:gdLst>
                <a:gd name="connsiteX0" fmla="*/ 176481 w 176412"/>
                <a:gd name="connsiteY0" fmla="*/ 61 h 606113"/>
                <a:gd name="connsiteX1" fmla="*/ 68 w 176412"/>
                <a:gd name="connsiteY1" fmla="*/ 176226 h 606113"/>
                <a:gd name="connsiteX2" fmla="*/ 68 w 176412"/>
                <a:gd name="connsiteY2" fmla="*/ 176350 h 606113"/>
                <a:gd name="connsiteX3" fmla="*/ 68 w 176412"/>
                <a:gd name="connsiteY3" fmla="*/ 606175 h 606113"/>
                <a:gd name="connsiteX4" fmla="*/ 176481 w 176412"/>
                <a:gd name="connsiteY4" fmla="*/ 606175 h 60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412" h="606113">
                  <a:moveTo>
                    <a:pt x="176481" y="61"/>
                  </a:moveTo>
                  <a:cubicBezTo>
                    <a:pt x="79119" y="-7"/>
                    <a:pt x="137" y="78864"/>
                    <a:pt x="68" y="176226"/>
                  </a:cubicBezTo>
                  <a:cubicBezTo>
                    <a:pt x="68" y="176267"/>
                    <a:pt x="68" y="176308"/>
                    <a:pt x="68" y="176350"/>
                  </a:cubicBezTo>
                  <a:lnTo>
                    <a:pt x="68" y="606175"/>
                  </a:lnTo>
                  <a:lnTo>
                    <a:pt x="176481" y="60617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AE3BC4B2-4BF2-C742-B178-89AE0F88044D}"/>
                </a:ext>
              </a:extLst>
            </p:cNvPr>
            <p:cNvSpPr/>
            <p:nvPr/>
          </p:nvSpPr>
          <p:spPr bwMode="black">
            <a:xfrm>
              <a:off x="1663255" y="2091113"/>
              <a:ext cx="1096060" cy="953909"/>
            </a:xfrm>
            <a:custGeom>
              <a:avLst/>
              <a:gdLst>
                <a:gd name="connsiteX0" fmla="*/ 1096129 w 1096060"/>
                <a:gd name="connsiteY0" fmla="*/ 210716 h 953909"/>
                <a:gd name="connsiteX1" fmla="*/ 1093272 w 1096060"/>
                <a:gd name="connsiteY1" fmla="*/ 210354 h 953909"/>
                <a:gd name="connsiteX2" fmla="*/ 1012376 w 1096060"/>
                <a:gd name="connsiteY2" fmla="*/ 222241 h 953909"/>
                <a:gd name="connsiteX3" fmla="*/ 916697 w 1096060"/>
                <a:gd name="connsiteY3" fmla="*/ 294126 h 953909"/>
                <a:gd name="connsiteX4" fmla="*/ 915297 w 1096060"/>
                <a:gd name="connsiteY4" fmla="*/ 295517 h 953909"/>
                <a:gd name="connsiteX5" fmla="*/ 855918 w 1096060"/>
                <a:gd name="connsiteY5" fmla="*/ 364507 h 953909"/>
                <a:gd name="connsiteX6" fmla="*/ 583018 w 1096060"/>
                <a:gd name="connsiteY6" fmla="*/ 739715 h 953909"/>
                <a:gd name="connsiteX7" fmla="*/ 478900 w 1096060"/>
                <a:gd name="connsiteY7" fmla="*/ 739715 h 953909"/>
                <a:gd name="connsiteX8" fmla="*/ 179138 w 1096060"/>
                <a:gd name="connsiteY8" fmla="*/ 327578 h 953909"/>
                <a:gd name="connsiteX9" fmla="*/ 179138 w 1096060"/>
                <a:gd name="connsiteY9" fmla="*/ 953971 h 953909"/>
                <a:gd name="connsiteX10" fmla="*/ 68 w 1096060"/>
                <a:gd name="connsiteY10" fmla="*/ 953971 h 953909"/>
                <a:gd name="connsiteX11" fmla="*/ 68 w 1096060"/>
                <a:gd name="connsiteY11" fmla="*/ 61 h 953909"/>
                <a:gd name="connsiteX12" fmla="*/ 140257 w 1096060"/>
                <a:gd name="connsiteY12" fmla="*/ 61 h 953909"/>
                <a:gd name="connsiteX13" fmla="*/ 530220 w 1096060"/>
                <a:gd name="connsiteY13" fmla="*/ 537747 h 953909"/>
                <a:gd name="connsiteX14" fmla="*/ 921574 w 1096060"/>
                <a:gd name="connsiteY14" fmla="*/ 61 h 953909"/>
                <a:gd name="connsiteX15" fmla="*/ 1096101 w 1096060"/>
                <a:gd name="connsiteY15" fmla="*/ 61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6060" h="953909">
                  <a:moveTo>
                    <a:pt x="1096129" y="210716"/>
                  </a:moveTo>
                  <a:lnTo>
                    <a:pt x="1093272" y="210354"/>
                  </a:lnTo>
                  <a:cubicBezTo>
                    <a:pt x="1065725" y="206605"/>
                    <a:pt x="1037680" y="210726"/>
                    <a:pt x="1012376" y="222241"/>
                  </a:cubicBezTo>
                  <a:cubicBezTo>
                    <a:pt x="976736" y="240761"/>
                    <a:pt x="944406" y="265051"/>
                    <a:pt x="916697" y="294126"/>
                  </a:cubicBezTo>
                  <a:lnTo>
                    <a:pt x="915297" y="295517"/>
                  </a:lnTo>
                  <a:cubicBezTo>
                    <a:pt x="893656" y="316856"/>
                    <a:pt x="873797" y="339929"/>
                    <a:pt x="855918" y="364507"/>
                  </a:cubicBezTo>
                  <a:lnTo>
                    <a:pt x="583018" y="739715"/>
                  </a:lnTo>
                  <a:lnTo>
                    <a:pt x="478900" y="739715"/>
                  </a:lnTo>
                  <a:lnTo>
                    <a:pt x="179138" y="327578"/>
                  </a:lnTo>
                  <a:lnTo>
                    <a:pt x="179138" y="953971"/>
                  </a:lnTo>
                  <a:lnTo>
                    <a:pt x="68" y="953971"/>
                  </a:lnTo>
                  <a:lnTo>
                    <a:pt x="68" y="61"/>
                  </a:lnTo>
                  <a:lnTo>
                    <a:pt x="140257" y="61"/>
                  </a:lnTo>
                  <a:lnTo>
                    <a:pt x="530220" y="537747"/>
                  </a:lnTo>
                  <a:lnTo>
                    <a:pt x="921574" y="61"/>
                  </a:lnTo>
                  <a:lnTo>
                    <a:pt x="1096101" y="61"/>
                  </a:lnTo>
                  <a:close/>
                </a:path>
              </a:pathLst>
            </a:custGeom>
            <a:solidFill>
              <a:srgbClr val="D600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088E74F3-C5C0-1548-AF49-F275D9F924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2774776"/>
            <a:ext cx="2827253" cy="279347"/>
          </a:xfrm>
        </p:spPr>
        <p:txBody>
          <a:bodyPr lIns="0" tIns="0" rIns="0" bIns="0" anchor="b" anchorCtr="0">
            <a:noAutofit/>
          </a:bodyPr>
          <a:lstStyle>
            <a:lvl1pPr marL="0" indent="0">
              <a:buFontTx/>
              <a:buNone/>
              <a:defRPr lang="en-US" sz="1050" b="1" i="0" u="none" kern="1000" cap="all" spc="300" dirty="0" smtClean="0">
                <a:solidFill>
                  <a:srgbClr val="FFFFFF">
                    <a:alpha val="65000"/>
                  </a:srgb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Optional label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6DCE1D79-A282-F840-891F-8285333FED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3161891"/>
            <a:ext cx="10783823" cy="65557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lang="en-US" sz="4200" b="1" i="0" kern="1200" spc="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Headline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C9B76EEC-DBE1-7F49-A06A-144A0BA59E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4525454"/>
            <a:ext cx="10783823" cy="461962"/>
          </a:xfr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700" b="0" i="0" kern="1200" baseline="0" dirty="0">
                <a:solidFill>
                  <a:srgbClr val="FFFFFF">
                    <a:alpha val="65000"/>
                  </a:srgb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subhead </a:t>
            </a:r>
          </a:p>
        </p:txBody>
      </p:sp>
    </p:spTree>
    <p:extLst>
      <p:ext uri="{BB962C8B-B14F-4D97-AF65-F5344CB8AC3E}">
        <p14:creationId xmlns:p14="http://schemas.microsoft.com/office/powerpoint/2010/main" val="3175390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Metal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B5C9784-2847-A84E-B628-93C55A0191A8}"/>
              </a:ext>
            </a:extLst>
          </p:cNvPr>
          <p:cNvSpPr/>
          <p:nvPr userDrawn="1"/>
        </p:nvSpPr>
        <p:spPr>
          <a:xfrm>
            <a:off x="1279771" y="6494149"/>
            <a:ext cx="872230" cy="92333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l"/>
            <a:r>
              <a:rPr lang="en-US" sz="600" b="0" i="0" dirty="0">
                <a:solidFill>
                  <a:srgbClr val="F2F2F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©2021 Mandiant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391D9528-569E-7849-8D10-D54259BD84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ltGray">
          <a:xfrm>
            <a:off x="998666" y="6454795"/>
            <a:ext cx="143933" cy="143933"/>
          </a:xfrm>
          <a:prstGeom prst="rect">
            <a:avLst/>
          </a:prstGeom>
        </p:spPr>
      </p:pic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9E50D6FC-1F6E-2B48-B2B1-A439F46FFCC3}"/>
              </a:ext>
            </a:extLst>
          </p:cNvPr>
          <p:cNvSpPr txBox="1">
            <a:spLocks/>
          </p:cNvSpPr>
          <p:nvPr userDrawn="1"/>
        </p:nvSpPr>
        <p:spPr>
          <a:xfrm>
            <a:off x="11467947" y="6206441"/>
            <a:ext cx="724053" cy="652227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1050" b="0" i="0" kern="1200">
                <a:solidFill>
                  <a:schemeClr val="bg2">
                    <a:lumMod val="10000"/>
                  </a:schemeClr>
                </a:solidFill>
                <a:latin typeface="Helvetica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964D96-B149-1C4B-9CBC-AA4A17CF9F78}" type="slidenum">
              <a:rPr lang="en-US" sz="1050" smtClean="0">
                <a:solidFill>
                  <a:srgbClr val="FFFFFF">
                    <a:alpha val="6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rgbClr val="FFFFFF">
                  <a:alpha val="6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B3FF914-F2B0-A546-AC24-F389EB3E9AC7}"/>
              </a:ext>
            </a:extLst>
          </p:cNvPr>
          <p:cNvGrpSpPr/>
          <p:nvPr userDrawn="1"/>
        </p:nvGrpSpPr>
        <p:grpSpPr bwMode="black">
          <a:xfrm>
            <a:off x="611886" y="6391275"/>
            <a:ext cx="206584" cy="179791"/>
            <a:chOff x="1663255" y="2091113"/>
            <a:chExt cx="1096060" cy="953909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18654E8-D984-C145-AA2B-04319C378AE0}"/>
                </a:ext>
              </a:extLst>
            </p:cNvPr>
            <p:cNvSpPr/>
            <p:nvPr/>
          </p:nvSpPr>
          <p:spPr bwMode="black">
            <a:xfrm>
              <a:off x="2582903" y="2438908"/>
              <a:ext cx="176412" cy="606113"/>
            </a:xfrm>
            <a:custGeom>
              <a:avLst/>
              <a:gdLst>
                <a:gd name="connsiteX0" fmla="*/ 176481 w 176412"/>
                <a:gd name="connsiteY0" fmla="*/ 61 h 606113"/>
                <a:gd name="connsiteX1" fmla="*/ 68 w 176412"/>
                <a:gd name="connsiteY1" fmla="*/ 176226 h 606113"/>
                <a:gd name="connsiteX2" fmla="*/ 68 w 176412"/>
                <a:gd name="connsiteY2" fmla="*/ 176350 h 606113"/>
                <a:gd name="connsiteX3" fmla="*/ 68 w 176412"/>
                <a:gd name="connsiteY3" fmla="*/ 606175 h 606113"/>
                <a:gd name="connsiteX4" fmla="*/ 176481 w 176412"/>
                <a:gd name="connsiteY4" fmla="*/ 606175 h 60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412" h="606113">
                  <a:moveTo>
                    <a:pt x="176481" y="61"/>
                  </a:moveTo>
                  <a:cubicBezTo>
                    <a:pt x="79119" y="-7"/>
                    <a:pt x="137" y="78864"/>
                    <a:pt x="68" y="176226"/>
                  </a:cubicBezTo>
                  <a:cubicBezTo>
                    <a:pt x="68" y="176267"/>
                    <a:pt x="68" y="176308"/>
                    <a:pt x="68" y="176350"/>
                  </a:cubicBezTo>
                  <a:lnTo>
                    <a:pt x="68" y="606175"/>
                  </a:lnTo>
                  <a:lnTo>
                    <a:pt x="176481" y="60617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AE3BC4B2-4BF2-C742-B178-89AE0F88044D}"/>
                </a:ext>
              </a:extLst>
            </p:cNvPr>
            <p:cNvSpPr/>
            <p:nvPr/>
          </p:nvSpPr>
          <p:spPr bwMode="black">
            <a:xfrm>
              <a:off x="1663255" y="2091113"/>
              <a:ext cx="1096060" cy="953909"/>
            </a:xfrm>
            <a:custGeom>
              <a:avLst/>
              <a:gdLst>
                <a:gd name="connsiteX0" fmla="*/ 1096129 w 1096060"/>
                <a:gd name="connsiteY0" fmla="*/ 210716 h 953909"/>
                <a:gd name="connsiteX1" fmla="*/ 1093272 w 1096060"/>
                <a:gd name="connsiteY1" fmla="*/ 210354 h 953909"/>
                <a:gd name="connsiteX2" fmla="*/ 1012376 w 1096060"/>
                <a:gd name="connsiteY2" fmla="*/ 222241 h 953909"/>
                <a:gd name="connsiteX3" fmla="*/ 916697 w 1096060"/>
                <a:gd name="connsiteY3" fmla="*/ 294126 h 953909"/>
                <a:gd name="connsiteX4" fmla="*/ 915297 w 1096060"/>
                <a:gd name="connsiteY4" fmla="*/ 295517 h 953909"/>
                <a:gd name="connsiteX5" fmla="*/ 855918 w 1096060"/>
                <a:gd name="connsiteY5" fmla="*/ 364507 h 953909"/>
                <a:gd name="connsiteX6" fmla="*/ 583018 w 1096060"/>
                <a:gd name="connsiteY6" fmla="*/ 739715 h 953909"/>
                <a:gd name="connsiteX7" fmla="*/ 478900 w 1096060"/>
                <a:gd name="connsiteY7" fmla="*/ 739715 h 953909"/>
                <a:gd name="connsiteX8" fmla="*/ 179138 w 1096060"/>
                <a:gd name="connsiteY8" fmla="*/ 327578 h 953909"/>
                <a:gd name="connsiteX9" fmla="*/ 179138 w 1096060"/>
                <a:gd name="connsiteY9" fmla="*/ 953971 h 953909"/>
                <a:gd name="connsiteX10" fmla="*/ 68 w 1096060"/>
                <a:gd name="connsiteY10" fmla="*/ 953971 h 953909"/>
                <a:gd name="connsiteX11" fmla="*/ 68 w 1096060"/>
                <a:gd name="connsiteY11" fmla="*/ 61 h 953909"/>
                <a:gd name="connsiteX12" fmla="*/ 140257 w 1096060"/>
                <a:gd name="connsiteY12" fmla="*/ 61 h 953909"/>
                <a:gd name="connsiteX13" fmla="*/ 530220 w 1096060"/>
                <a:gd name="connsiteY13" fmla="*/ 537747 h 953909"/>
                <a:gd name="connsiteX14" fmla="*/ 921574 w 1096060"/>
                <a:gd name="connsiteY14" fmla="*/ 61 h 953909"/>
                <a:gd name="connsiteX15" fmla="*/ 1096101 w 1096060"/>
                <a:gd name="connsiteY15" fmla="*/ 61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6060" h="953909">
                  <a:moveTo>
                    <a:pt x="1096129" y="210716"/>
                  </a:moveTo>
                  <a:lnTo>
                    <a:pt x="1093272" y="210354"/>
                  </a:lnTo>
                  <a:cubicBezTo>
                    <a:pt x="1065725" y="206605"/>
                    <a:pt x="1037680" y="210726"/>
                    <a:pt x="1012376" y="222241"/>
                  </a:cubicBezTo>
                  <a:cubicBezTo>
                    <a:pt x="976736" y="240761"/>
                    <a:pt x="944406" y="265051"/>
                    <a:pt x="916697" y="294126"/>
                  </a:cubicBezTo>
                  <a:lnTo>
                    <a:pt x="915297" y="295517"/>
                  </a:lnTo>
                  <a:cubicBezTo>
                    <a:pt x="893656" y="316856"/>
                    <a:pt x="873797" y="339929"/>
                    <a:pt x="855918" y="364507"/>
                  </a:cubicBezTo>
                  <a:lnTo>
                    <a:pt x="583018" y="739715"/>
                  </a:lnTo>
                  <a:lnTo>
                    <a:pt x="478900" y="739715"/>
                  </a:lnTo>
                  <a:lnTo>
                    <a:pt x="179138" y="327578"/>
                  </a:lnTo>
                  <a:lnTo>
                    <a:pt x="179138" y="953971"/>
                  </a:lnTo>
                  <a:lnTo>
                    <a:pt x="68" y="953971"/>
                  </a:lnTo>
                  <a:lnTo>
                    <a:pt x="68" y="61"/>
                  </a:lnTo>
                  <a:lnTo>
                    <a:pt x="140257" y="61"/>
                  </a:lnTo>
                  <a:lnTo>
                    <a:pt x="530220" y="537747"/>
                  </a:lnTo>
                  <a:lnTo>
                    <a:pt x="921574" y="61"/>
                  </a:lnTo>
                  <a:lnTo>
                    <a:pt x="1096101" y="61"/>
                  </a:lnTo>
                  <a:close/>
                </a:path>
              </a:pathLst>
            </a:custGeom>
            <a:solidFill>
              <a:srgbClr val="D600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088E74F3-C5C0-1548-AF49-F275D9F924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2774776"/>
            <a:ext cx="2827253" cy="279347"/>
          </a:xfrm>
        </p:spPr>
        <p:txBody>
          <a:bodyPr lIns="0" tIns="0" rIns="0" bIns="0" anchor="b" anchorCtr="0">
            <a:noAutofit/>
          </a:bodyPr>
          <a:lstStyle>
            <a:lvl1pPr marL="0" indent="0">
              <a:buFontTx/>
              <a:buNone/>
              <a:defRPr lang="en-US" sz="1050" b="1" i="0" u="none" kern="1000" cap="all" spc="300" dirty="0" smtClean="0">
                <a:solidFill>
                  <a:srgbClr val="FFFFFF">
                    <a:alpha val="65000"/>
                  </a:srgb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Optional label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6DCE1D79-A282-F840-891F-8285333FED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3161891"/>
            <a:ext cx="10783823" cy="65557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lang="en-US" sz="4200" b="1" i="0" kern="1200" spc="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Headline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C9B76EEC-DBE1-7F49-A06A-144A0BA59E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4525454"/>
            <a:ext cx="10783823" cy="461962"/>
          </a:xfr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700" b="0" i="0" kern="1200" baseline="0" dirty="0">
                <a:solidFill>
                  <a:srgbClr val="FFFFFF">
                    <a:alpha val="65000"/>
                  </a:srgb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subhead </a:t>
            </a:r>
          </a:p>
        </p:txBody>
      </p:sp>
    </p:spTree>
    <p:extLst>
      <p:ext uri="{BB962C8B-B14F-4D97-AF65-F5344CB8AC3E}">
        <p14:creationId xmlns:p14="http://schemas.microsoft.com/office/powerpoint/2010/main" val="36565538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Garne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B5C9784-2847-A84E-B628-93C55A0191A8}"/>
              </a:ext>
            </a:extLst>
          </p:cNvPr>
          <p:cNvSpPr/>
          <p:nvPr userDrawn="1"/>
        </p:nvSpPr>
        <p:spPr>
          <a:xfrm>
            <a:off x="1279771" y="6494149"/>
            <a:ext cx="872230" cy="92333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l"/>
            <a:r>
              <a:rPr lang="en-US" sz="600" b="0" i="0" dirty="0">
                <a:solidFill>
                  <a:srgbClr val="F2F2F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©2021 Mandiant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391D9528-569E-7849-8D10-D54259BD84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ltGray">
          <a:xfrm>
            <a:off x="998666" y="6454795"/>
            <a:ext cx="143933" cy="143933"/>
          </a:xfrm>
          <a:prstGeom prst="rect">
            <a:avLst/>
          </a:prstGeom>
        </p:spPr>
      </p:pic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9E50D6FC-1F6E-2B48-B2B1-A439F46FFCC3}"/>
              </a:ext>
            </a:extLst>
          </p:cNvPr>
          <p:cNvSpPr txBox="1">
            <a:spLocks/>
          </p:cNvSpPr>
          <p:nvPr userDrawn="1"/>
        </p:nvSpPr>
        <p:spPr>
          <a:xfrm>
            <a:off x="11467947" y="6206441"/>
            <a:ext cx="724053" cy="652227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1050" b="0" i="0" kern="1200">
                <a:solidFill>
                  <a:schemeClr val="bg2">
                    <a:lumMod val="10000"/>
                  </a:schemeClr>
                </a:solidFill>
                <a:latin typeface="Helvetica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964D96-B149-1C4B-9CBC-AA4A17CF9F78}" type="slidenum">
              <a:rPr lang="en-US" sz="1050" smtClean="0">
                <a:solidFill>
                  <a:srgbClr val="FFFFFF">
                    <a:alpha val="6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rgbClr val="FFFFFF">
                  <a:alpha val="6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B3FF914-F2B0-A546-AC24-F389EB3E9AC7}"/>
              </a:ext>
            </a:extLst>
          </p:cNvPr>
          <p:cNvGrpSpPr/>
          <p:nvPr userDrawn="1"/>
        </p:nvGrpSpPr>
        <p:grpSpPr bwMode="black">
          <a:xfrm>
            <a:off x="611886" y="6391275"/>
            <a:ext cx="206584" cy="179791"/>
            <a:chOff x="1663255" y="2091113"/>
            <a:chExt cx="1096060" cy="953909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18654E8-D984-C145-AA2B-04319C378AE0}"/>
                </a:ext>
              </a:extLst>
            </p:cNvPr>
            <p:cNvSpPr/>
            <p:nvPr/>
          </p:nvSpPr>
          <p:spPr bwMode="black">
            <a:xfrm>
              <a:off x="2582903" y="2438908"/>
              <a:ext cx="176412" cy="606113"/>
            </a:xfrm>
            <a:custGeom>
              <a:avLst/>
              <a:gdLst>
                <a:gd name="connsiteX0" fmla="*/ 176481 w 176412"/>
                <a:gd name="connsiteY0" fmla="*/ 61 h 606113"/>
                <a:gd name="connsiteX1" fmla="*/ 68 w 176412"/>
                <a:gd name="connsiteY1" fmla="*/ 176226 h 606113"/>
                <a:gd name="connsiteX2" fmla="*/ 68 w 176412"/>
                <a:gd name="connsiteY2" fmla="*/ 176350 h 606113"/>
                <a:gd name="connsiteX3" fmla="*/ 68 w 176412"/>
                <a:gd name="connsiteY3" fmla="*/ 606175 h 606113"/>
                <a:gd name="connsiteX4" fmla="*/ 176481 w 176412"/>
                <a:gd name="connsiteY4" fmla="*/ 606175 h 60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412" h="606113">
                  <a:moveTo>
                    <a:pt x="176481" y="61"/>
                  </a:moveTo>
                  <a:cubicBezTo>
                    <a:pt x="79119" y="-7"/>
                    <a:pt x="137" y="78864"/>
                    <a:pt x="68" y="176226"/>
                  </a:cubicBezTo>
                  <a:cubicBezTo>
                    <a:pt x="68" y="176267"/>
                    <a:pt x="68" y="176308"/>
                    <a:pt x="68" y="176350"/>
                  </a:cubicBezTo>
                  <a:lnTo>
                    <a:pt x="68" y="606175"/>
                  </a:lnTo>
                  <a:lnTo>
                    <a:pt x="176481" y="60617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AE3BC4B2-4BF2-C742-B178-89AE0F88044D}"/>
                </a:ext>
              </a:extLst>
            </p:cNvPr>
            <p:cNvSpPr/>
            <p:nvPr/>
          </p:nvSpPr>
          <p:spPr bwMode="black">
            <a:xfrm>
              <a:off x="1663255" y="2091113"/>
              <a:ext cx="1096060" cy="953909"/>
            </a:xfrm>
            <a:custGeom>
              <a:avLst/>
              <a:gdLst>
                <a:gd name="connsiteX0" fmla="*/ 1096129 w 1096060"/>
                <a:gd name="connsiteY0" fmla="*/ 210716 h 953909"/>
                <a:gd name="connsiteX1" fmla="*/ 1093272 w 1096060"/>
                <a:gd name="connsiteY1" fmla="*/ 210354 h 953909"/>
                <a:gd name="connsiteX2" fmla="*/ 1012376 w 1096060"/>
                <a:gd name="connsiteY2" fmla="*/ 222241 h 953909"/>
                <a:gd name="connsiteX3" fmla="*/ 916697 w 1096060"/>
                <a:gd name="connsiteY3" fmla="*/ 294126 h 953909"/>
                <a:gd name="connsiteX4" fmla="*/ 915297 w 1096060"/>
                <a:gd name="connsiteY4" fmla="*/ 295517 h 953909"/>
                <a:gd name="connsiteX5" fmla="*/ 855918 w 1096060"/>
                <a:gd name="connsiteY5" fmla="*/ 364507 h 953909"/>
                <a:gd name="connsiteX6" fmla="*/ 583018 w 1096060"/>
                <a:gd name="connsiteY6" fmla="*/ 739715 h 953909"/>
                <a:gd name="connsiteX7" fmla="*/ 478900 w 1096060"/>
                <a:gd name="connsiteY7" fmla="*/ 739715 h 953909"/>
                <a:gd name="connsiteX8" fmla="*/ 179138 w 1096060"/>
                <a:gd name="connsiteY8" fmla="*/ 327578 h 953909"/>
                <a:gd name="connsiteX9" fmla="*/ 179138 w 1096060"/>
                <a:gd name="connsiteY9" fmla="*/ 953971 h 953909"/>
                <a:gd name="connsiteX10" fmla="*/ 68 w 1096060"/>
                <a:gd name="connsiteY10" fmla="*/ 953971 h 953909"/>
                <a:gd name="connsiteX11" fmla="*/ 68 w 1096060"/>
                <a:gd name="connsiteY11" fmla="*/ 61 h 953909"/>
                <a:gd name="connsiteX12" fmla="*/ 140257 w 1096060"/>
                <a:gd name="connsiteY12" fmla="*/ 61 h 953909"/>
                <a:gd name="connsiteX13" fmla="*/ 530220 w 1096060"/>
                <a:gd name="connsiteY13" fmla="*/ 537747 h 953909"/>
                <a:gd name="connsiteX14" fmla="*/ 921574 w 1096060"/>
                <a:gd name="connsiteY14" fmla="*/ 61 h 953909"/>
                <a:gd name="connsiteX15" fmla="*/ 1096101 w 1096060"/>
                <a:gd name="connsiteY15" fmla="*/ 61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6060" h="953909">
                  <a:moveTo>
                    <a:pt x="1096129" y="210716"/>
                  </a:moveTo>
                  <a:lnTo>
                    <a:pt x="1093272" y="210354"/>
                  </a:lnTo>
                  <a:cubicBezTo>
                    <a:pt x="1065725" y="206605"/>
                    <a:pt x="1037680" y="210726"/>
                    <a:pt x="1012376" y="222241"/>
                  </a:cubicBezTo>
                  <a:cubicBezTo>
                    <a:pt x="976736" y="240761"/>
                    <a:pt x="944406" y="265051"/>
                    <a:pt x="916697" y="294126"/>
                  </a:cubicBezTo>
                  <a:lnTo>
                    <a:pt x="915297" y="295517"/>
                  </a:lnTo>
                  <a:cubicBezTo>
                    <a:pt x="893656" y="316856"/>
                    <a:pt x="873797" y="339929"/>
                    <a:pt x="855918" y="364507"/>
                  </a:cubicBezTo>
                  <a:lnTo>
                    <a:pt x="583018" y="739715"/>
                  </a:lnTo>
                  <a:lnTo>
                    <a:pt x="478900" y="739715"/>
                  </a:lnTo>
                  <a:lnTo>
                    <a:pt x="179138" y="327578"/>
                  </a:lnTo>
                  <a:lnTo>
                    <a:pt x="179138" y="953971"/>
                  </a:lnTo>
                  <a:lnTo>
                    <a:pt x="68" y="953971"/>
                  </a:lnTo>
                  <a:lnTo>
                    <a:pt x="68" y="61"/>
                  </a:lnTo>
                  <a:lnTo>
                    <a:pt x="140257" y="61"/>
                  </a:lnTo>
                  <a:lnTo>
                    <a:pt x="530220" y="537747"/>
                  </a:lnTo>
                  <a:lnTo>
                    <a:pt x="921574" y="61"/>
                  </a:lnTo>
                  <a:lnTo>
                    <a:pt x="1096101" y="61"/>
                  </a:lnTo>
                  <a:close/>
                </a:path>
              </a:pathLst>
            </a:custGeom>
            <a:solidFill>
              <a:srgbClr val="D600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088E74F3-C5C0-1548-AF49-F275D9F924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2774776"/>
            <a:ext cx="2827253" cy="279347"/>
          </a:xfrm>
        </p:spPr>
        <p:txBody>
          <a:bodyPr lIns="0" tIns="0" rIns="0" bIns="0" anchor="b" anchorCtr="0">
            <a:noAutofit/>
          </a:bodyPr>
          <a:lstStyle>
            <a:lvl1pPr marL="0" indent="0">
              <a:buFontTx/>
              <a:buNone/>
              <a:defRPr lang="en-US" sz="1050" b="1" i="0" u="none" kern="1000" cap="all" spc="300" dirty="0" smtClean="0">
                <a:solidFill>
                  <a:srgbClr val="FFFFFF">
                    <a:alpha val="65000"/>
                  </a:srgb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Optional label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6DCE1D79-A282-F840-891F-8285333FED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3161891"/>
            <a:ext cx="10783823" cy="65557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lang="en-US" sz="4200" b="1" i="0" kern="1200" spc="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Headline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C9B76EEC-DBE1-7F49-A06A-144A0BA59E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4525454"/>
            <a:ext cx="10783823" cy="461962"/>
          </a:xfr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700" b="0" i="0" kern="1200" baseline="0" dirty="0">
                <a:solidFill>
                  <a:srgbClr val="FFFFFF">
                    <a:alpha val="65000"/>
                  </a:srgb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subhead </a:t>
            </a:r>
          </a:p>
        </p:txBody>
      </p:sp>
    </p:spTree>
    <p:extLst>
      <p:ext uri="{BB962C8B-B14F-4D97-AF65-F5344CB8AC3E}">
        <p14:creationId xmlns:p14="http://schemas.microsoft.com/office/powerpoint/2010/main" val="22076808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rporate Logo and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2076AA-DBFF-B14D-A23F-37843079E7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 bwMode="ltGray"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3EBB7BC5-C398-2647-94F7-40B9D8B80B51}"/>
              </a:ext>
            </a:extLst>
          </p:cNvPr>
          <p:cNvGrpSpPr/>
          <p:nvPr userDrawn="1"/>
        </p:nvGrpSpPr>
        <p:grpSpPr bwMode="gray">
          <a:xfrm>
            <a:off x="3101195" y="2853396"/>
            <a:ext cx="5980887" cy="1046133"/>
            <a:chOff x="1318196" y="668674"/>
            <a:chExt cx="9130255" cy="1596997"/>
          </a:xfrm>
        </p:grpSpPr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4CCA1E44-681D-5647-940E-1943C80972E3}"/>
                </a:ext>
              </a:extLst>
            </p:cNvPr>
            <p:cNvSpPr/>
            <p:nvPr/>
          </p:nvSpPr>
          <p:spPr bwMode="gray">
            <a:xfrm>
              <a:off x="2734726" y="668674"/>
              <a:ext cx="993476" cy="953909"/>
            </a:xfrm>
            <a:custGeom>
              <a:avLst/>
              <a:gdLst>
                <a:gd name="connsiteX0" fmla="*/ 993477 w 993476"/>
                <a:gd name="connsiteY0" fmla="*/ 953910 h 953909"/>
                <a:gd name="connsiteX1" fmla="*/ 816073 w 993476"/>
                <a:gd name="connsiteY1" fmla="*/ 953910 h 953909"/>
                <a:gd name="connsiteX2" fmla="*/ 730101 w 993476"/>
                <a:gd name="connsiteY2" fmla="*/ 739654 h 953909"/>
                <a:gd name="connsiteX3" fmla="*/ 264738 w 993476"/>
                <a:gd name="connsiteY3" fmla="*/ 739654 h 953909"/>
                <a:gd name="connsiteX4" fmla="*/ 178784 w 993476"/>
                <a:gd name="connsiteY4" fmla="*/ 953910 h 953909"/>
                <a:gd name="connsiteX5" fmla="*/ 0 w 993476"/>
                <a:gd name="connsiteY5" fmla="*/ 953910 h 953909"/>
                <a:gd name="connsiteX6" fmla="*/ 382105 w 993476"/>
                <a:gd name="connsiteY6" fmla="*/ 0 h 953909"/>
                <a:gd name="connsiteX7" fmla="*/ 612734 w 993476"/>
                <a:gd name="connsiteY7" fmla="*/ 0 h 953909"/>
                <a:gd name="connsiteX8" fmla="*/ 665959 w 993476"/>
                <a:gd name="connsiteY8" fmla="*/ 579977 h 953909"/>
                <a:gd name="connsiteX9" fmla="*/ 496738 w 993476"/>
                <a:gd name="connsiteY9" fmla="*/ 158296 h 953909"/>
                <a:gd name="connsiteX10" fmla="*/ 328889 w 993476"/>
                <a:gd name="connsiteY10" fmla="*/ 579977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3476" h="953909">
                  <a:moveTo>
                    <a:pt x="993477" y="953910"/>
                  </a:moveTo>
                  <a:lnTo>
                    <a:pt x="816073" y="953910"/>
                  </a:lnTo>
                  <a:lnTo>
                    <a:pt x="730101" y="739654"/>
                  </a:lnTo>
                  <a:lnTo>
                    <a:pt x="264738" y="739654"/>
                  </a:lnTo>
                  <a:lnTo>
                    <a:pt x="178784" y="953910"/>
                  </a:lnTo>
                  <a:lnTo>
                    <a:pt x="0" y="953910"/>
                  </a:lnTo>
                  <a:lnTo>
                    <a:pt x="382105" y="0"/>
                  </a:lnTo>
                  <a:lnTo>
                    <a:pt x="612734" y="0"/>
                  </a:lnTo>
                  <a:close/>
                  <a:moveTo>
                    <a:pt x="665959" y="579977"/>
                  </a:moveTo>
                  <a:lnTo>
                    <a:pt x="496738" y="158296"/>
                  </a:lnTo>
                  <a:lnTo>
                    <a:pt x="328889" y="57997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F972528-D6F2-4348-A75E-FCE9EA5A55F7}"/>
                </a:ext>
              </a:extLst>
            </p:cNvPr>
            <p:cNvSpPr/>
            <p:nvPr/>
          </p:nvSpPr>
          <p:spPr bwMode="gray">
            <a:xfrm>
              <a:off x="4047452" y="668674"/>
              <a:ext cx="867937" cy="953909"/>
            </a:xfrm>
            <a:custGeom>
              <a:avLst/>
              <a:gdLst>
                <a:gd name="connsiteX0" fmla="*/ 867937 w 867937"/>
                <a:gd name="connsiteY0" fmla="*/ 953910 h 953909"/>
                <a:gd name="connsiteX1" fmla="*/ 739626 w 867937"/>
                <a:gd name="connsiteY1" fmla="*/ 953910 h 953909"/>
                <a:gd name="connsiteX2" fmla="*/ 176013 w 867937"/>
                <a:gd name="connsiteY2" fmla="*/ 298856 h 953909"/>
                <a:gd name="connsiteX3" fmla="*/ 176013 w 867937"/>
                <a:gd name="connsiteY3" fmla="*/ 953910 h 953909"/>
                <a:gd name="connsiteX4" fmla="*/ 0 w 867937"/>
                <a:gd name="connsiteY4" fmla="*/ 953910 h 953909"/>
                <a:gd name="connsiteX5" fmla="*/ 0 w 867937"/>
                <a:gd name="connsiteY5" fmla="*/ 0 h 953909"/>
                <a:gd name="connsiteX6" fmla="*/ 128283 w 867937"/>
                <a:gd name="connsiteY6" fmla="*/ 0 h 953909"/>
                <a:gd name="connsiteX7" fmla="*/ 691896 w 867937"/>
                <a:gd name="connsiteY7" fmla="*/ 653672 h 953909"/>
                <a:gd name="connsiteX8" fmla="*/ 691896 w 867937"/>
                <a:gd name="connsiteY8" fmla="*/ 0 h 953909"/>
                <a:gd name="connsiteX9" fmla="*/ 867937 w 867937"/>
                <a:gd name="connsiteY9" fmla="*/ 0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67937" h="953909">
                  <a:moveTo>
                    <a:pt x="867937" y="953910"/>
                  </a:moveTo>
                  <a:lnTo>
                    <a:pt x="739626" y="953910"/>
                  </a:lnTo>
                  <a:lnTo>
                    <a:pt x="176013" y="298856"/>
                  </a:lnTo>
                  <a:lnTo>
                    <a:pt x="176013" y="953910"/>
                  </a:lnTo>
                  <a:lnTo>
                    <a:pt x="0" y="953910"/>
                  </a:lnTo>
                  <a:lnTo>
                    <a:pt x="0" y="0"/>
                  </a:lnTo>
                  <a:lnTo>
                    <a:pt x="128283" y="0"/>
                  </a:lnTo>
                  <a:lnTo>
                    <a:pt x="691896" y="653672"/>
                  </a:lnTo>
                  <a:lnTo>
                    <a:pt x="691896" y="0"/>
                  </a:lnTo>
                  <a:lnTo>
                    <a:pt x="867937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E3832E95-78EE-4C43-B7AC-2A930EFC7845}"/>
                </a:ext>
              </a:extLst>
            </p:cNvPr>
            <p:cNvSpPr/>
            <p:nvPr/>
          </p:nvSpPr>
          <p:spPr bwMode="gray">
            <a:xfrm>
              <a:off x="5351015" y="668674"/>
              <a:ext cx="880214" cy="953909"/>
            </a:xfrm>
            <a:custGeom>
              <a:avLst/>
              <a:gdLst>
                <a:gd name="connsiteX0" fmla="*/ 880215 w 880214"/>
                <a:gd name="connsiteY0" fmla="*/ 476269 h 953909"/>
                <a:gd name="connsiteX1" fmla="*/ 410766 w 880214"/>
                <a:gd name="connsiteY1" fmla="*/ 953910 h 953909"/>
                <a:gd name="connsiteX2" fmla="*/ 0 w 880214"/>
                <a:gd name="connsiteY2" fmla="*/ 953910 h 953909"/>
                <a:gd name="connsiteX3" fmla="*/ 0 w 880214"/>
                <a:gd name="connsiteY3" fmla="*/ 0 h 953909"/>
                <a:gd name="connsiteX4" fmla="*/ 410766 w 880214"/>
                <a:gd name="connsiteY4" fmla="*/ 0 h 953909"/>
                <a:gd name="connsiteX5" fmla="*/ 880215 w 880214"/>
                <a:gd name="connsiteY5" fmla="*/ 476269 h 953909"/>
                <a:gd name="connsiteX6" fmla="*/ 705535 w 880214"/>
                <a:gd name="connsiteY6" fmla="*/ 476269 h 953909"/>
                <a:gd name="connsiteX7" fmla="*/ 405308 w 880214"/>
                <a:gd name="connsiteY7" fmla="*/ 169221 h 953909"/>
                <a:gd name="connsiteX8" fmla="*/ 176041 w 880214"/>
                <a:gd name="connsiteY8" fmla="*/ 169221 h 953909"/>
                <a:gd name="connsiteX9" fmla="*/ 176041 w 880214"/>
                <a:gd name="connsiteY9" fmla="*/ 783317 h 953909"/>
                <a:gd name="connsiteX10" fmla="*/ 405308 w 880214"/>
                <a:gd name="connsiteY10" fmla="*/ 783317 h 953909"/>
                <a:gd name="connsiteX11" fmla="*/ 705535 w 880214"/>
                <a:gd name="connsiteY11" fmla="*/ 476269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0214" h="953909">
                  <a:moveTo>
                    <a:pt x="880215" y="476269"/>
                  </a:moveTo>
                  <a:cubicBezTo>
                    <a:pt x="880215" y="739654"/>
                    <a:pt x="670055" y="953910"/>
                    <a:pt x="410766" y="953910"/>
                  </a:cubicBezTo>
                  <a:lnTo>
                    <a:pt x="0" y="953910"/>
                  </a:lnTo>
                  <a:lnTo>
                    <a:pt x="0" y="0"/>
                  </a:lnTo>
                  <a:lnTo>
                    <a:pt x="410766" y="0"/>
                  </a:lnTo>
                  <a:cubicBezTo>
                    <a:pt x="670055" y="0"/>
                    <a:pt x="880215" y="212884"/>
                    <a:pt x="880215" y="476269"/>
                  </a:cubicBezTo>
                  <a:close/>
                  <a:moveTo>
                    <a:pt x="705535" y="476269"/>
                  </a:moveTo>
                  <a:cubicBezTo>
                    <a:pt x="705535" y="307048"/>
                    <a:pt x="570433" y="169221"/>
                    <a:pt x="405308" y="169221"/>
                  </a:cubicBezTo>
                  <a:lnTo>
                    <a:pt x="176041" y="169221"/>
                  </a:lnTo>
                  <a:lnTo>
                    <a:pt x="176041" y="783317"/>
                  </a:lnTo>
                  <a:lnTo>
                    <a:pt x="405308" y="783317"/>
                  </a:lnTo>
                  <a:cubicBezTo>
                    <a:pt x="570433" y="783317"/>
                    <a:pt x="705535" y="645490"/>
                    <a:pt x="705535" y="47626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EF9DD3DD-8D49-1B49-A69F-FA6F4859FEBA}"/>
                </a:ext>
              </a:extLst>
            </p:cNvPr>
            <p:cNvSpPr/>
            <p:nvPr/>
          </p:nvSpPr>
          <p:spPr bwMode="gray">
            <a:xfrm>
              <a:off x="6599599" y="668674"/>
              <a:ext cx="176050" cy="953909"/>
            </a:xfrm>
            <a:custGeom>
              <a:avLst/>
              <a:gdLst>
                <a:gd name="connsiteX0" fmla="*/ 0 w 176050"/>
                <a:gd name="connsiteY0" fmla="*/ 953910 h 953909"/>
                <a:gd name="connsiteX1" fmla="*/ 0 w 176050"/>
                <a:gd name="connsiteY1" fmla="*/ 0 h 953909"/>
                <a:gd name="connsiteX2" fmla="*/ 176051 w 176050"/>
                <a:gd name="connsiteY2" fmla="*/ 0 h 953909"/>
                <a:gd name="connsiteX3" fmla="*/ 176051 w 176050"/>
                <a:gd name="connsiteY3" fmla="*/ 953910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050" h="953909">
                  <a:moveTo>
                    <a:pt x="0" y="953910"/>
                  </a:moveTo>
                  <a:lnTo>
                    <a:pt x="0" y="0"/>
                  </a:lnTo>
                  <a:lnTo>
                    <a:pt x="176051" y="0"/>
                  </a:lnTo>
                  <a:lnTo>
                    <a:pt x="176051" y="95391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D1470EF-8AFD-E347-BF32-0B1AD358E391}"/>
                </a:ext>
              </a:extLst>
            </p:cNvPr>
            <p:cNvSpPr/>
            <p:nvPr/>
          </p:nvSpPr>
          <p:spPr bwMode="gray">
            <a:xfrm>
              <a:off x="7091051" y="668674"/>
              <a:ext cx="993476" cy="953909"/>
            </a:xfrm>
            <a:custGeom>
              <a:avLst/>
              <a:gdLst>
                <a:gd name="connsiteX0" fmla="*/ 993477 w 993476"/>
                <a:gd name="connsiteY0" fmla="*/ 953910 h 953909"/>
                <a:gd name="connsiteX1" fmla="*/ 816073 w 993476"/>
                <a:gd name="connsiteY1" fmla="*/ 953910 h 953909"/>
                <a:gd name="connsiteX2" fmla="*/ 730101 w 993476"/>
                <a:gd name="connsiteY2" fmla="*/ 739654 h 953909"/>
                <a:gd name="connsiteX3" fmla="*/ 264747 w 993476"/>
                <a:gd name="connsiteY3" fmla="*/ 739654 h 953909"/>
                <a:gd name="connsiteX4" fmla="*/ 178775 w 993476"/>
                <a:gd name="connsiteY4" fmla="*/ 953910 h 953909"/>
                <a:gd name="connsiteX5" fmla="*/ 0 w 993476"/>
                <a:gd name="connsiteY5" fmla="*/ 953910 h 953909"/>
                <a:gd name="connsiteX6" fmla="*/ 382077 w 993476"/>
                <a:gd name="connsiteY6" fmla="*/ 0 h 953909"/>
                <a:gd name="connsiteX7" fmla="*/ 612705 w 993476"/>
                <a:gd name="connsiteY7" fmla="*/ 0 h 953909"/>
                <a:gd name="connsiteX8" fmla="*/ 665922 w 993476"/>
                <a:gd name="connsiteY8" fmla="*/ 579977 h 953909"/>
                <a:gd name="connsiteX9" fmla="*/ 496701 w 993476"/>
                <a:gd name="connsiteY9" fmla="*/ 158296 h 953909"/>
                <a:gd name="connsiteX10" fmla="*/ 328851 w 993476"/>
                <a:gd name="connsiteY10" fmla="*/ 579977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3476" h="953909">
                  <a:moveTo>
                    <a:pt x="993477" y="953910"/>
                  </a:moveTo>
                  <a:lnTo>
                    <a:pt x="816073" y="953910"/>
                  </a:lnTo>
                  <a:lnTo>
                    <a:pt x="730101" y="739654"/>
                  </a:lnTo>
                  <a:lnTo>
                    <a:pt x="264747" y="739654"/>
                  </a:lnTo>
                  <a:lnTo>
                    <a:pt x="178775" y="953910"/>
                  </a:lnTo>
                  <a:lnTo>
                    <a:pt x="0" y="953910"/>
                  </a:lnTo>
                  <a:lnTo>
                    <a:pt x="382077" y="0"/>
                  </a:lnTo>
                  <a:lnTo>
                    <a:pt x="612705" y="0"/>
                  </a:lnTo>
                  <a:close/>
                  <a:moveTo>
                    <a:pt x="665922" y="579977"/>
                  </a:moveTo>
                  <a:lnTo>
                    <a:pt x="496701" y="158296"/>
                  </a:lnTo>
                  <a:lnTo>
                    <a:pt x="328851" y="57997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BB657306-3DE1-B54E-A12D-87A20B40D60B}"/>
                </a:ext>
              </a:extLst>
            </p:cNvPr>
            <p:cNvSpPr/>
            <p:nvPr/>
          </p:nvSpPr>
          <p:spPr bwMode="gray">
            <a:xfrm>
              <a:off x="8404996" y="668674"/>
              <a:ext cx="867937" cy="953909"/>
            </a:xfrm>
            <a:custGeom>
              <a:avLst/>
              <a:gdLst>
                <a:gd name="connsiteX0" fmla="*/ 867937 w 867937"/>
                <a:gd name="connsiteY0" fmla="*/ 953910 h 953909"/>
                <a:gd name="connsiteX1" fmla="*/ 739654 w 867937"/>
                <a:gd name="connsiteY1" fmla="*/ 953910 h 953909"/>
                <a:gd name="connsiteX2" fmla="*/ 176041 w 867937"/>
                <a:gd name="connsiteY2" fmla="*/ 298856 h 953909"/>
                <a:gd name="connsiteX3" fmla="*/ 176041 w 867937"/>
                <a:gd name="connsiteY3" fmla="*/ 953910 h 953909"/>
                <a:gd name="connsiteX4" fmla="*/ 0 w 867937"/>
                <a:gd name="connsiteY4" fmla="*/ 953910 h 953909"/>
                <a:gd name="connsiteX5" fmla="*/ 0 w 867937"/>
                <a:gd name="connsiteY5" fmla="*/ 0 h 953909"/>
                <a:gd name="connsiteX6" fmla="*/ 128264 w 867937"/>
                <a:gd name="connsiteY6" fmla="*/ 0 h 953909"/>
                <a:gd name="connsiteX7" fmla="*/ 691867 w 867937"/>
                <a:gd name="connsiteY7" fmla="*/ 653672 h 953909"/>
                <a:gd name="connsiteX8" fmla="*/ 691867 w 867937"/>
                <a:gd name="connsiteY8" fmla="*/ 0 h 953909"/>
                <a:gd name="connsiteX9" fmla="*/ 867918 w 867937"/>
                <a:gd name="connsiteY9" fmla="*/ 0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67937" h="953909">
                  <a:moveTo>
                    <a:pt x="867937" y="953910"/>
                  </a:moveTo>
                  <a:lnTo>
                    <a:pt x="739654" y="953910"/>
                  </a:lnTo>
                  <a:lnTo>
                    <a:pt x="176041" y="298856"/>
                  </a:lnTo>
                  <a:lnTo>
                    <a:pt x="176041" y="953910"/>
                  </a:lnTo>
                  <a:lnTo>
                    <a:pt x="0" y="953910"/>
                  </a:lnTo>
                  <a:lnTo>
                    <a:pt x="0" y="0"/>
                  </a:lnTo>
                  <a:lnTo>
                    <a:pt x="128264" y="0"/>
                  </a:lnTo>
                  <a:lnTo>
                    <a:pt x="691867" y="653672"/>
                  </a:lnTo>
                  <a:lnTo>
                    <a:pt x="691867" y="0"/>
                  </a:lnTo>
                  <a:lnTo>
                    <a:pt x="867918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9B3E12DB-98D2-2149-9163-EE0973E150BB}"/>
                </a:ext>
              </a:extLst>
            </p:cNvPr>
            <p:cNvSpPr/>
            <p:nvPr/>
          </p:nvSpPr>
          <p:spPr bwMode="gray">
            <a:xfrm>
              <a:off x="2237845" y="1016470"/>
              <a:ext cx="176412" cy="606113"/>
            </a:xfrm>
            <a:custGeom>
              <a:avLst/>
              <a:gdLst>
                <a:gd name="connsiteX0" fmla="*/ 176412 w 176412"/>
                <a:gd name="connsiteY0" fmla="*/ 0 h 606113"/>
                <a:gd name="connsiteX1" fmla="*/ 0 w 176412"/>
                <a:gd name="connsiteY1" fmla="*/ 176146 h 606113"/>
                <a:gd name="connsiteX2" fmla="*/ 0 w 176412"/>
                <a:gd name="connsiteY2" fmla="*/ 176279 h 606113"/>
                <a:gd name="connsiteX3" fmla="*/ 0 w 176412"/>
                <a:gd name="connsiteY3" fmla="*/ 606114 h 606113"/>
                <a:gd name="connsiteX4" fmla="*/ 176412 w 176412"/>
                <a:gd name="connsiteY4" fmla="*/ 606114 h 60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412" h="606113">
                  <a:moveTo>
                    <a:pt x="176412" y="0"/>
                  </a:moveTo>
                  <a:cubicBezTo>
                    <a:pt x="79057" y="-76"/>
                    <a:pt x="76" y="78791"/>
                    <a:pt x="0" y="176146"/>
                  </a:cubicBezTo>
                  <a:cubicBezTo>
                    <a:pt x="0" y="176194"/>
                    <a:pt x="0" y="176232"/>
                    <a:pt x="0" y="176279"/>
                  </a:cubicBezTo>
                  <a:lnTo>
                    <a:pt x="0" y="606114"/>
                  </a:lnTo>
                  <a:lnTo>
                    <a:pt x="176412" y="60611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A5871B9C-F538-CA44-B4D6-F57879CCC6A6}"/>
                </a:ext>
              </a:extLst>
            </p:cNvPr>
            <p:cNvSpPr/>
            <p:nvPr/>
          </p:nvSpPr>
          <p:spPr bwMode="gray">
            <a:xfrm>
              <a:off x="9573904" y="668674"/>
              <a:ext cx="874547" cy="957491"/>
            </a:xfrm>
            <a:custGeom>
              <a:avLst/>
              <a:gdLst>
                <a:gd name="connsiteX0" fmla="*/ 843401 w 874547"/>
                <a:gd name="connsiteY0" fmla="*/ 0 h 957491"/>
                <a:gd name="connsiteX1" fmla="*/ 151886 w 874547"/>
                <a:gd name="connsiteY1" fmla="*/ 0 h 957491"/>
                <a:gd name="connsiteX2" fmla="*/ 3296 w 874547"/>
                <a:gd name="connsiteY2" fmla="*/ 162354 h 957491"/>
                <a:gd name="connsiteX3" fmla="*/ 0 w 874547"/>
                <a:gd name="connsiteY3" fmla="*/ 163763 h 957491"/>
                <a:gd name="connsiteX4" fmla="*/ 330480 w 874547"/>
                <a:gd name="connsiteY4" fmla="*/ 163763 h 957491"/>
                <a:gd name="connsiteX5" fmla="*/ 330480 w 874547"/>
                <a:gd name="connsiteY5" fmla="*/ 957491 h 957491"/>
                <a:gd name="connsiteX6" fmla="*/ 506025 w 874547"/>
                <a:gd name="connsiteY6" fmla="*/ 954872 h 957491"/>
                <a:gd name="connsiteX7" fmla="*/ 506025 w 874547"/>
                <a:gd name="connsiteY7" fmla="*/ 953919 h 957491"/>
                <a:gd name="connsiteX8" fmla="*/ 508978 w 874547"/>
                <a:gd name="connsiteY8" fmla="*/ 953919 h 957491"/>
                <a:gd name="connsiteX9" fmla="*/ 508978 w 874547"/>
                <a:gd name="connsiteY9" fmla="*/ 163763 h 957491"/>
                <a:gd name="connsiteX10" fmla="*/ 589179 w 874547"/>
                <a:gd name="connsiteY10" fmla="*/ 163763 h 957491"/>
                <a:gd name="connsiteX11" fmla="*/ 589273 w 874547"/>
                <a:gd name="connsiteY11" fmla="*/ 163763 h 957491"/>
                <a:gd name="connsiteX12" fmla="*/ 730244 w 874547"/>
                <a:gd name="connsiteY12" fmla="*/ 163763 h 957491"/>
                <a:gd name="connsiteX13" fmla="*/ 874548 w 874547"/>
                <a:gd name="connsiteY13" fmla="*/ 38 h 95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74547" h="957491">
                  <a:moveTo>
                    <a:pt x="843401" y="0"/>
                  </a:moveTo>
                  <a:lnTo>
                    <a:pt x="151886" y="0"/>
                  </a:lnTo>
                  <a:cubicBezTo>
                    <a:pt x="70218" y="0"/>
                    <a:pt x="3982" y="72571"/>
                    <a:pt x="3296" y="162354"/>
                  </a:cubicBezTo>
                  <a:lnTo>
                    <a:pt x="0" y="163763"/>
                  </a:lnTo>
                  <a:lnTo>
                    <a:pt x="330480" y="163763"/>
                  </a:lnTo>
                  <a:lnTo>
                    <a:pt x="330480" y="957491"/>
                  </a:lnTo>
                  <a:cubicBezTo>
                    <a:pt x="390297" y="956072"/>
                    <a:pt x="446875" y="959549"/>
                    <a:pt x="506025" y="954872"/>
                  </a:cubicBezTo>
                  <a:lnTo>
                    <a:pt x="506025" y="953919"/>
                  </a:lnTo>
                  <a:lnTo>
                    <a:pt x="508978" y="953919"/>
                  </a:lnTo>
                  <a:lnTo>
                    <a:pt x="508978" y="163763"/>
                  </a:lnTo>
                  <a:lnTo>
                    <a:pt x="589179" y="163763"/>
                  </a:lnTo>
                  <a:lnTo>
                    <a:pt x="589273" y="163763"/>
                  </a:lnTo>
                  <a:lnTo>
                    <a:pt x="730244" y="163763"/>
                  </a:lnTo>
                  <a:cubicBezTo>
                    <a:pt x="810349" y="161106"/>
                    <a:pt x="874548" y="88916"/>
                    <a:pt x="874548" y="3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FE9D9850-EFFA-0E42-A22A-5F0429DFCEBD}"/>
                </a:ext>
              </a:extLst>
            </p:cNvPr>
            <p:cNvSpPr/>
            <p:nvPr/>
          </p:nvSpPr>
          <p:spPr bwMode="gray">
            <a:xfrm>
              <a:off x="1318196" y="668674"/>
              <a:ext cx="1096060" cy="953900"/>
            </a:xfrm>
            <a:custGeom>
              <a:avLst/>
              <a:gdLst>
                <a:gd name="connsiteX0" fmla="*/ 1096061 w 1096060"/>
                <a:gd name="connsiteY0" fmla="*/ 210655 h 953900"/>
                <a:gd name="connsiteX1" fmla="*/ 1093203 w 1096060"/>
                <a:gd name="connsiteY1" fmla="*/ 210293 h 953900"/>
                <a:gd name="connsiteX2" fmla="*/ 1012308 w 1096060"/>
                <a:gd name="connsiteY2" fmla="*/ 222180 h 953900"/>
                <a:gd name="connsiteX3" fmla="*/ 916638 w 1096060"/>
                <a:gd name="connsiteY3" fmla="*/ 294065 h 953900"/>
                <a:gd name="connsiteX4" fmla="*/ 915229 w 1096060"/>
                <a:gd name="connsiteY4" fmla="*/ 295456 h 953900"/>
                <a:gd name="connsiteX5" fmla="*/ 855821 w 1096060"/>
                <a:gd name="connsiteY5" fmla="*/ 364446 h 953900"/>
                <a:gd name="connsiteX6" fmla="*/ 582921 w 1096060"/>
                <a:gd name="connsiteY6" fmla="*/ 739654 h 953900"/>
                <a:gd name="connsiteX7" fmla="*/ 478831 w 1096060"/>
                <a:gd name="connsiteY7" fmla="*/ 739654 h 953900"/>
                <a:gd name="connsiteX8" fmla="*/ 179070 w 1096060"/>
                <a:gd name="connsiteY8" fmla="*/ 327517 h 953900"/>
                <a:gd name="connsiteX9" fmla="*/ 179070 w 1096060"/>
                <a:gd name="connsiteY9" fmla="*/ 953900 h 953900"/>
                <a:gd name="connsiteX10" fmla="*/ 0 w 1096060"/>
                <a:gd name="connsiteY10" fmla="*/ 953900 h 953900"/>
                <a:gd name="connsiteX11" fmla="*/ 0 w 1096060"/>
                <a:gd name="connsiteY11" fmla="*/ 0 h 953900"/>
                <a:gd name="connsiteX12" fmla="*/ 140170 w 1096060"/>
                <a:gd name="connsiteY12" fmla="*/ 0 h 953900"/>
                <a:gd name="connsiteX13" fmla="*/ 530133 w 1096060"/>
                <a:gd name="connsiteY13" fmla="*/ 537686 h 953900"/>
                <a:gd name="connsiteX14" fmla="*/ 921496 w 1096060"/>
                <a:gd name="connsiteY14" fmla="*/ 0 h 953900"/>
                <a:gd name="connsiteX15" fmla="*/ 1096013 w 1096060"/>
                <a:gd name="connsiteY15" fmla="*/ 0 h 95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6060" h="953900">
                  <a:moveTo>
                    <a:pt x="1096061" y="210655"/>
                  </a:moveTo>
                  <a:lnTo>
                    <a:pt x="1093203" y="210293"/>
                  </a:lnTo>
                  <a:cubicBezTo>
                    <a:pt x="1065657" y="206540"/>
                    <a:pt x="1037606" y="210664"/>
                    <a:pt x="1012308" y="222180"/>
                  </a:cubicBezTo>
                  <a:cubicBezTo>
                    <a:pt x="976665" y="240697"/>
                    <a:pt x="944337" y="264986"/>
                    <a:pt x="916638" y="294065"/>
                  </a:cubicBezTo>
                  <a:lnTo>
                    <a:pt x="915229" y="295456"/>
                  </a:lnTo>
                  <a:cubicBezTo>
                    <a:pt x="893578" y="316792"/>
                    <a:pt x="873709" y="339871"/>
                    <a:pt x="855821" y="364446"/>
                  </a:cubicBezTo>
                  <a:lnTo>
                    <a:pt x="582921" y="739654"/>
                  </a:lnTo>
                  <a:lnTo>
                    <a:pt x="478831" y="739654"/>
                  </a:lnTo>
                  <a:lnTo>
                    <a:pt x="179070" y="327517"/>
                  </a:lnTo>
                  <a:lnTo>
                    <a:pt x="179070" y="953900"/>
                  </a:lnTo>
                  <a:lnTo>
                    <a:pt x="0" y="953900"/>
                  </a:lnTo>
                  <a:lnTo>
                    <a:pt x="0" y="0"/>
                  </a:lnTo>
                  <a:lnTo>
                    <a:pt x="140170" y="0"/>
                  </a:lnTo>
                  <a:lnTo>
                    <a:pt x="530133" y="537686"/>
                  </a:lnTo>
                  <a:lnTo>
                    <a:pt x="921496" y="0"/>
                  </a:lnTo>
                  <a:lnTo>
                    <a:pt x="1096013" y="0"/>
                  </a:lnTo>
                  <a:close/>
                </a:path>
              </a:pathLst>
            </a:custGeom>
            <a:solidFill>
              <a:srgbClr val="D600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0D952BD-954E-BB47-BD91-95BFBECFC1F1}"/>
                </a:ext>
              </a:extLst>
            </p:cNvPr>
            <p:cNvSpPr/>
            <p:nvPr/>
          </p:nvSpPr>
          <p:spPr bwMode="gray">
            <a:xfrm>
              <a:off x="2732866" y="2005961"/>
              <a:ext cx="189620" cy="256065"/>
            </a:xfrm>
            <a:custGeom>
              <a:avLst/>
              <a:gdLst>
                <a:gd name="connsiteX0" fmla="*/ 76936 w 189620"/>
                <a:gd name="connsiteY0" fmla="*/ 252359 h 256065"/>
                <a:gd name="connsiteX1" fmla="*/ 76936 w 189620"/>
                <a:gd name="connsiteY1" fmla="*/ 149441 h 256065"/>
                <a:gd name="connsiteX2" fmla="*/ 76564 w 189620"/>
                <a:gd name="connsiteY2" fmla="*/ 147612 h 256065"/>
                <a:gd name="connsiteX3" fmla="*/ 364 w 189620"/>
                <a:gd name="connsiteY3" fmla="*/ 4423 h 256065"/>
                <a:gd name="connsiteX4" fmla="*/ 2 w 189620"/>
                <a:gd name="connsiteY4" fmla="*/ 2585 h 256065"/>
                <a:gd name="connsiteX5" fmla="*/ 2926 w 189620"/>
                <a:gd name="connsiteY5" fmla="*/ 23 h 256065"/>
                <a:gd name="connsiteX6" fmla="*/ 33006 w 189620"/>
                <a:gd name="connsiteY6" fmla="*/ 23 h 256065"/>
                <a:gd name="connsiteX7" fmla="*/ 37407 w 189620"/>
                <a:gd name="connsiteY7" fmla="*/ 2585 h 256065"/>
                <a:gd name="connsiteX8" fmla="*/ 93442 w 189620"/>
                <a:gd name="connsiteY8" fmla="*/ 109894 h 256065"/>
                <a:gd name="connsiteX9" fmla="*/ 94976 w 189620"/>
                <a:gd name="connsiteY9" fmla="*/ 110551 h 256065"/>
                <a:gd name="connsiteX10" fmla="*/ 95633 w 189620"/>
                <a:gd name="connsiteY10" fmla="*/ 109894 h 256065"/>
                <a:gd name="connsiteX11" fmla="*/ 151669 w 189620"/>
                <a:gd name="connsiteY11" fmla="*/ 2585 h 256065"/>
                <a:gd name="connsiteX12" fmla="*/ 156069 w 189620"/>
                <a:gd name="connsiteY12" fmla="*/ 23 h 256065"/>
                <a:gd name="connsiteX13" fmla="*/ 186463 w 189620"/>
                <a:gd name="connsiteY13" fmla="*/ 23 h 256065"/>
                <a:gd name="connsiteX14" fmla="*/ 189207 w 189620"/>
                <a:gd name="connsiteY14" fmla="*/ 1299 h 256065"/>
                <a:gd name="connsiteX15" fmla="*/ 189026 w 189620"/>
                <a:gd name="connsiteY15" fmla="*/ 4423 h 256065"/>
                <a:gd name="connsiteX16" fmla="*/ 112483 w 189620"/>
                <a:gd name="connsiteY16" fmla="*/ 147612 h 256065"/>
                <a:gd name="connsiteX17" fmla="*/ 112121 w 189620"/>
                <a:gd name="connsiteY17" fmla="*/ 149441 h 256065"/>
                <a:gd name="connsiteX18" fmla="*/ 112121 w 189620"/>
                <a:gd name="connsiteY18" fmla="*/ 252359 h 256065"/>
                <a:gd name="connsiteX19" fmla="*/ 109377 w 189620"/>
                <a:gd name="connsiteY19" fmla="*/ 256026 h 256065"/>
                <a:gd name="connsiteX20" fmla="*/ 108454 w 189620"/>
                <a:gd name="connsiteY20" fmla="*/ 256026 h 256065"/>
                <a:gd name="connsiteX21" fmla="*/ 80631 w 189620"/>
                <a:gd name="connsiteY21" fmla="*/ 256026 h 256065"/>
                <a:gd name="connsiteX22" fmla="*/ 76936 w 189620"/>
                <a:gd name="connsiteY22" fmla="*/ 253340 h 256065"/>
                <a:gd name="connsiteX23" fmla="*/ 76936 w 189620"/>
                <a:gd name="connsiteY23" fmla="*/ 252359 h 256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89620" h="256065">
                  <a:moveTo>
                    <a:pt x="76936" y="252359"/>
                  </a:moveTo>
                  <a:lnTo>
                    <a:pt x="76936" y="149441"/>
                  </a:lnTo>
                  <a:cubicBezTo>
                    <a:pt x="77012" y="148803"/>
                    <a:pt x="76878" y="148165"/>
                    <a:pt x="76564" y="147612"/>
                  </a:cubicBezTo>
                  <a:lnTo>
                    <a:pt x="364" y="4423"/>
                  </a:lnTo>
                  <a:cubicBezTo>
                    <a:pt x="107" y="3842"/>
                    <a:pt x="-17" y="3214"/>
                    <a:pt x="2" y="2585"/>
                  </a:cubicBezTo>
                  <a:cubicBezTo>
                    <a:pt x="2" y="880"/>
                    <a:pt x="954" y="23"/>
                    <a:pt x="2926" y="23"/>
                  </a:cubicBezTo>
                  <a:lnTo>
                    <a:pt x="33006" y="23"/>
                  </a:lnTo>
                  <a:cubicBezTo>
                    <a:pt x="34873" y="-168"/>
                    <a:pt x="36654" y="861"/>
                    <a:pt x="37407" y="2585"/>
                  </a:cubicBezTo>
                  <a:lnTo>
                    <a:pt x="93442" y="109894"/>
                  </a:lnTo>
                  <a:cubicBezTo>
                    <a:pt x="93690" y="110503"/>
                    <a:pt x="94376" y="110789"/>
                    <a:pt x="94976" y="110551"/>
                  </a:cubicBezTo>
                  <a:cubicBezTo>
                    <a:pt x="95281" y="110427"/>
                    <a:pt x="95509" y="110189"/>
                    <a:pt x="95633" y="109894"/>
                  </a:cubicBezTo>
                  <a:lnTo>
                    <a:pt x="151669" y="2585"/>
                  </a:lnTo>
                  <a:cubicBezTo>
                    <a:pt x="152421" y="861"/>
                    <a:pt x="154202" y="-168"/>
                    <a:pt x="156069" y="23"/>
                  </a:cubicBezTo>
                  <a:lnTo>
                    <a:pt x="186463" y="23"/>
                  </a:lnTo>
                  <a:cubicBezTo>
                    <a:pt x="187540" y="-44"/>
                    <a:pt x="188569" y="432"/>
                    <a:pt x="189207" y="1299"/>
                  </a:cubicBezTo>
                  <a:cubicBezTo>
                    <a:pt x="189816" y="2270"/>
                    <a:pt x="189750" y="3528"/>
                    <a:pt x="189026" y="4423"/>
                  </a:cubicBezTo>
                  <a:lnTo>
                    <a:pt x="112483" y="147612"/>
                  </a:lnTo>
                  <a:cubicBezTo>
                    <a:pt x="112168" y="148165"/>
                    <a:pt x="112035" y="148813"/>
                    <a:pt x="112121" y="149441"/>
                  </a:cubicBezTo>
                  <a:lnTo>
                    <a:pt x="112121" y="252359"/>
                  </a:lnTo>
                  <a:cubicBezTo>
                    <a:pt x="112378" y="254131"/>
                    <a:pt x="111149" y="255769"/>
                    <a:pt x="109377" y="256026"/>
                  </a:cubicBezTo>
                  <a:cubicBezTo>
                    <a:pt x="109073" y="256074"/>
                    <a:pt x="108759" y="256074"/>
                    <a:pt x="108454" y="256026"/>
                  </a:cubicBezTo>
                  <a:lnTo>
                    <a:pt x="80631" y="256026"/>
                  </a:lnTo>
                  <a:cubicBezTo>
                    <a:pt x="78869" y="256302"/>
                    <a:pt x="77221" y="255102"/>
                    <a:pt x="76936" y="253340"/>
                  </a:cubicBezTo>
                  <a:cubicBezTo>
                    <a:pt x="76888" y="253016"/>
                    <a:pt x="76888" y="252683"/>
                    <a:pt x="76936" y="25235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7F4C635C-FF91-F147-87C0-89BEAE1091BB}"/>
                </a:ext>
              </a:extLst>
            </p:cNvPr>
            <p:cNvSpPr/>
            <p:nvPr/>
          </p:nvSpPr>
          <p:spPr bwMode="gray">
            <a:xfrm>
              <a:off x="2976783" y="2003053"/>
              <a:ext cx="181320" cy="262618"/>
            </a:xfrm>
            <a:custGeom>
              <a:avLst/>
              <a:gdLst>
                <a:gd name="connsiteX0" fmla="*/ 43236 w 181320"/>
                <a:gd name="connsiteY0" fmla="*/ 251600 h 262618"/>
                <a:gd name="connsiteX1" fmla="*/ 11374 w 181320"/>
                <a:gd name="connsiteY1" fmla="*/ 220692 h 262618"/>
                <a:gd name="connsiteX2" fmla="*/ 21 w 181320"/>
                <a:gd name="connsiteY2" fmla="*/ 174734 h 262618"/>
                <a:gd name="connsiteX3" fmla="*/ 21 w 181320"/>
                <a:gd name="connsiteY3" fmla="*/ 87532 h 262618"/>
                <a:gd name="connsiteX4" fmla="*/ 11374 w 181320"/>
                <a:gd name="connsiteY4" fmla="*/ 41755 h 262618"/>
                <a:gd name="connsiteX5" fmla="*/ 43236 w 181320"/>
                <a:gd name="connsiteY5" fmla="*/ 10980 h 262618"/>
                <a:gd name="connsiteX6" fmla="*/ 138086 w 181320"/>
                <a:gd name="connsiteY6" fmla="*/ 10980 h 262618"/>
                <a:gd name="connsiteX7" fmla="*/ 169956 w 181320"/>
                <a:gd name="connsiteY7" fmla="*/ 41755 h 262618"/>
                <a:gd name="connsiteX8" fmla="*/ 181301 w 181320"/>
                <a:gd name="connsiteY8" fmla="*/ 87532 h 262618"/>
                <a:gd name="connsiteX9" fmla="*/ 181301 w 181320"/>
                <a:gd name="connsiteY9" fmla="*/ 174696 h 262618"/>
                <a:gd name="connsiteX10" fmla="*/ 169956 w 181320"/>
                <a:gd name="connsiteY10" fmla="*/ 220692 h 262618"/>
                <a:gd name="connsiteX11" fmla="*/ 138086 w 181320"/>
                <a:gd name="connsiteY11" fmla="*/ 251639 h 262618"/>
                <a:gd name="connsiteX12" fmla="*/ 43236 w 181320"/>
                <a:gd name="connsiteY12" fmla="*/ 251639 h 262618"/>
                <a:gd name="connsiteX13" fmla="*/ 130761 w 181320"/>
                <a:gd name="connsiteY13" fmla="*/ 216815 h 262618"/>
                <a:gd name="connsiteX14" fmla="*/ 146144 w 181320"/>
                <a:gd name="connsiteY14" fmla="*/ 176153 h 262618"/>
                <a:gd name="connsiteX15" fmla="*/ 146144 w 181320"/>
                <a:gd name="connsiteY15" fmla="*/ 87161 h 262618"/>
                <a:gd name="connsiteX16" fmla="*/ 130761 w 181320"/>
                <a:gd name="connsiteY16" fmla="*/ 45956 h 262618"/>
                <a:gd name="connsiteX17" fmla="*/ 90480 w 181320"/>
                <a:gd name="connsiteY17" fmla="*/ 30392 h 262618"/>
                <a:gd name="connsiteX18" fmla="*/ 50370 w 181320"/>
                <a:gd name="connsiteY18" fmla="*/ 45956 h 262618"/>
                <a:gd name="connsiteX19" fmla="*/ 35178 w 181320"/>
                <a:gd name="connsiteY19" fmla="*/ 87161 h 262618"/>
                <a:gd name="connsiteX20" fmla="*/ 35178 w 181320"/>
                <a:gd name="connsiteY20" fmla="*/ 176153 h 262618"/>
                <a:gd name="connsiteX21" fmla="*/ 50370 w 181320"/>
                <a:gd name="connsiteY21" fmla="*/ 216815 h 262618"/>
                <a:gd name="connsiteX22" fmla="*/ 90480 w 181320"/>
                <a:gd name="connsiteY22" fmla="*/ 232189 h 262618"/>
                <a:gd name="connsiteX23" fmla="*/ 130761 w 181320"/>
                <a:gd name="connsiteY23" fmla="*/ 216815 h 262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81320" h="262618">
                  <a:moveTo>
                    <a:pt x="43236" y="251600"/>
                  </a:moveTo>
                  <a:cubicBezTo>
                    <a:pt x="29862" y="244581"/>
                    <a:pt x="18795" y="233846"/>
                    <a:pt x="11374" y="220692"/>
                  </a:cubicBezTo>
                  <a:cubicBezTo>
                    <a:pt x="3611" y="206642"/>
                    <a:pt x="-303" y="190783"/>
                    <a:pt x="21" y="174734"/>
                  </a:cubicBezTo>
                  <a:lnTo>
                    <a:pt x="21" y="87532"/>
                  </a:lnTo>
                  <a:cubicBezTo>
                    <a:pt x="-322" y="71540"/>
                    <a:pt x="3602" y="55738"/>
                    <a:pt x="11374" y="41755"/>
                  </a:cubicBezTo>
                  <a:cubicBezTo>
                    <a:pt x="18833" y="28668"/>
                    <a:pt x="29891" y="17981"/>
                    <a:pt x="43236" y="10980"/>
                  </a:cubicBezTo>
                  <a:cubicBezTo>
                    <a:pt x="73154" y="-3660"/>
                    <a:pt x="108168" y="-3660"/>
                    <a:pt x="138086" y="10980"/>
                  </a:cubicBezTo>
                  <a:cubicBezTo>
                    <a:pt x="151420" y="17990"/>
                    <a:pt x="162479" y="28668"/>
                    <a:pt x="169956" y="41755"/>
                  </a:cubicBezTo>
                  <a:cubicBezTo>
                    <a:pt x="177719" y="55738"/>
                    <a:pt x="181634" y="71540"/>
                    <a:pt x="181301" y="87532"/>
                  </a:cubicBezTo>
                  <a:lnTo>
                    <a:pt x="181301" y="174696"/>
                  </a:lnTo>
                  <a:cubicBezTo>
                    <a:pt x="181634" y="190755"/>
                    <a:pt x="177719" y="206624"/>
                    <a:pt x="169956" y="220692"/>
                  </a:cubicBezTo>
                  <a:cubicBezTo>
                    <a:pt x="162536" y="233855"/>
                    <a:pt x="151468" y="244609"/>
                    <a:pt x="138086" y="251639"/>
                  </a:cubicBezTo>
                  <a:cubicBezTo>
                    <a:pt x="108168" y="266279"/>
                    <a:pt x="73154" y="266279"/>
                    <a:pt x="43236" y="251639"/>
                  </a:cubicBezTo>
                  <a:close/>
                  <a:moveTo>
                    <a:pt x="130761" y="216815"/>
                  </a:moveTo>
                  <a:cubicBezTo>
                    <a:pt x="141257" y="205957"/>
                    <a:pt x="146820" y="191250"/>
                    <a:pt x="146144" y="176153"/>
                  </a:cubicBezTo>
                  <a:lnTo>
                    <a:pt x="146144" y="87161"/>
                  </a:lnTo>
                  <a:cubicBezTo>
                    <a:pt x="146839" y="71902"/>
                    <a:pt x="141286" y="57024"/>
                    <a:pt x="130761" y="45956"/>
                  </a:cubicBezTo>
                  <a:cubicBezTo>
                    <a:pt x="120074" y="35402"/>
                    <a:pt x="105481" y="29763"/>
                    <a:pt x="90480" y="30392"/>
                  </a:cubicBezTo>
                  <a:cubicBezTo>
                    <a:pt x="75525" y="29744"/>
                    <a:pt x="60981" y="35393"/>
                    <a:pt x="50370" y="45956"/>
                  </a:cubicBezTo>
                  <a:cubicBezTo>
                    <a:pt x="39949" y="57081"/>
                    <a:pt x="34473" y="71940"/>
                    <a:pt x="35178" y="87161"/>
                  </a:cubicBezTo>
                  <a:lnTo>
                    <a:pt x="35178" y="176153"/>
                  </a:lnTo>
                  <a:cubicBezTo>
                    <a:pt x="34492" y="191212"/>
                    <a:pt x="39978" y="205899"/>
                    <a:pt x="50370" y="216815"/>
                  </a:cubicBezTo>
                  <a:cubicBezTo>
                    <a:pt x="61028" y="227274"/>
                    <a:pt x="75554" y="232846"/>
                    <a:pt x="90480" y="232189"/>
                  </a:cubicBezTo>
                  <a:cubicBezTo>
                    <a:pt x="105453" y="232827"/>
                    <a:pt x="120017" y="227264"/>
                    <a:pt x="130761" y="21681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2C65956C-C662-A74D-B26D-4EA3B8343C8C}"/>
                </a:ext>
              </a:extLst>
            </p:cNvPr>
            <p:cNvSpPr/>
            <p:nvPr/>
          </p:nvSpPr>
          <p:spPr bwMode="gray">
            <a:xfrm>
              <a:off x="3242291" y="2005905"/>
              <a:ext cx="179930" cy="259416"/>
            </a:xfrm>
            <a:custGeom>
              <a:avLst/>
              <a:gdLst>
                <a:gd name="connsiteX0" fmla="*/ 43066 w 179930"/>
                <a:gd name="connsiteY0" fmla="*/ 248939 h 259416"/>
                <a:gd name="connsiteX1" fmla="*/ 11385 w 179930"/>
                <a:gd name="connsiteY1" fmla="*/ 219268 h 259416"/>
                <a:gd name="connsiteX2" fmla="*/ 32 w 179930"/>
                <a:gd name="connsiteY2" fmla="*/ 175139 h 259416"/>
                <a:gd name="connsiteX3" fmla="*/ 32 w 179930"/>
                <a:gd name="connsiteY3" fmla="*/ 3689 h 259416"/>
                <a:gd name="connsiteX4" fmla="*/ 2784 w 179930"/>
                <a:gd name="connsiteY4" fmla="*/ 32 h 259416"/>
                <a:gd name="connsiteX5" fmla="*/ 3689 w 179930"/>
                <a:gd name="connsiteY5" fmla="*/ 32 h 259416"/>
                <a:gd name="connsiteX6" fmla="*/ 31521 w 179930"/>
                <a:gd name="connsiteY6" fmla="*/ 32 h 259416"/>
                <a:gd name="connsiteX7" fmla="*/ 35188 w 179930"/>
                <a:gd name="connsiteY7" fmla="*/ 2803 h 259416"/>
                <a:gd name="connsiteX8" fmla="*/ 35188 w 179930"/>
                <a:gd name="connsiteY8" fmla="*/ 3689 h 259416"/>
                <a:gd name="connsiteX9" fmla="*/ 35188 w 179930"/>
                <a:gd name="connsiteY9" fmla="*/ 175825 h 259416"/>
                <a:gd name="connsiteX10" fmla="*/ 50428 w 179930"/>
                <a:gd name="connsiteY10" fmla="*/ 214277 h 259416"/>
                <a:gd name="connsiteX11" fmla="*/ 90167 w 179930"/>
                <a:gd name="connsiteY11" fmla="*/ 228927 h 259416"/>
                <a:gd name="connsiteX12" fmla="*/ 129724 w 179930"/>
                <a:gd name="connsiteY12" fmla="*/ 214277 h 259416"/>
                <a:gd name="connsiteX13" fmla="*/ 144735 w 179930"/>
                <a:gd name="connsiteY13" fmla="*/ 175825 h 259416"/>
                <a:gd name="connsiteX14" fmla="*/ 144735 w 179930"/>
                <a:gd name="connsiteY14" fmla="*/ 3737 h 259416"/>
                <a:gd name="connsiteX15" fmla="*/ 147517 w 179930"/>
                <a:gd name="connsiteY15" fmla="*/ 79 h 259416"/>
                <a:gd name="connsiteX16" fmla="*/ 148403 w 179930"/>
                <a:gd name="connsiteY16" fmla="*/ 79 h 259416"/>
                <a:gd name="connsiteX17" fmla="*/ 176235 w 179930"/>
                <a:gd name="connsiteY17" fmla="*/ 79 h 259416"/>
                <a:gd name="connsiteX18" fmla="*/ 179902 w 179930"/>
                <a:gd name="connsiteY18" fmla="*/ 2851 h 259416"/>
                <a:gd name="connsiteX19" fmla="*/ 179902 w 179930"/>
                <a:gd name="connsiteY19" fmla="*/ 3737 h 259416"/>
                <a:gd name="connsiteX20" fmla="*/ 179902 w 179930"/>
                <a:gd name="connsiteY20" fmla="*/ 175187 h 259416"/>
                <a:gd name="connsiteX21" fmla="*/ 168729 w 179930"/>
                <a:gd name="connsiteY21" fmla="*/ 219316 h 259416"/>
                <a:gd name="connsiteX22" fmla="*/ 137230 w 179930"/>
                <a:gd name="connsiteY22" fmla="*/ 248986 h 259416"/>
                <a:gd name="connsiteX23" fmla="*/ 43113 w 179930"/>
                <a:gd name="connsiteY23" fmla="*/ 248986 h 259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9930" h="259416">
                  <a:moveTo>
                    <a:pt x="43066" y="248939"/>
                  </a:moveTo>
                  <a:cubicBezTo>
                    <a:pt x="29864" y="242309"/>
                    <a:pt x="18863" y="232003"/>
                    <a:pt x="11385" y="219268"/>
                  </a:cubicBezTo>
                  <a:cubicBezTo>
                    <a:pt x="3661" y="205867"/>
                    <a:pt x="-264" y="190608"/>
                    <a:pt x="32" y="175139"/>
                  </a:cubicBezTo>
                  <a:lnTo>
                    <a:pt x="32" y="3689"/>
                  </a:lnTo>
                  <a:cubicBezTo>
                    <a:pt x="-216" y="1917"/>
                    <a:pt x="1013" y="279"/>
                    <a:pt x="2784" y="32"/>
                  </a:cubicBezTo>
                  <a:cubicBezTo>
                    <a:pt x="3089" y="-7"/>
                    <a:pt x="3394" y="-7"/>
                    <a:pt x="3689" y="32"/>
                  </a:cubicBezTo>
                  <a:lnTo>
                    <a:pt x="31521" y="32"/>
                  </a:lnTo>
                  <a:cubicBezTo>
                    <a:pt x="33302" y="-216"/>
                    <a:pt x="34941" y="1022"/>
                    <a:pt x="35188" y="2803"/>
                  </a:cubicBezTo>
                  <a:cubicBezTo>
                    <a:pt x="35226" y="3099"/>
                    <a:pt x="35226" y="3394"/>
                    <a:pt x="35188" y="3689"/>
                  </a:cubicBezTo>
                  <a:lnTo>
                    <a:pt x="35188" y="175825"/>
                  </a:lnTo>
                  <a:cubicBezTo>
                    <a:pt x="34608" y="190217"/>
                    <a:pt x="40141" y="204190"/>
                    <a:pt x="50428" y="214277"/>
                  </a:cubicBezTo>
                  <a:cubicBezTo>
                    <a:pt x="61182" y="224279"/>
                    <a:pt x="75498" y="229556"/>
                    <a:pt x="90167" y="228927"/>
                  </a:cubicBezTo>
                  <a:cubicBezTo>
                    <a:pt x="104788" y="229574"/>
                    <a:pt x="119056" y="224288"/>
                    <a:pt x="129724" y="214277"/>
                  </a:cubicBezTo>
                  <a:cubicBezTo>
                    <a:pt x="139897" y="204124"/>
                    <a:pt x="145336" y="190179"/>
                    <a:pt x="144735" y="175825"/>
                  </a:cubicBezTo>
                  <a:lnTo>
                    <a:pt x="144735" y="3737"/>
                  </a:lnTo>
                  <a:cubicBezTo>
                    <a:pt x="144488" y="1956"/>
                    <a:pt x="145736" y="317"/>
                    <a:pt x="147517" y="79"/>
                  </a:cubicBezTo>
                  <a:cubicBezTo>
                    <a:pt x="147812" y="41"/>
                    <a:pt x="148107" y="41"/>
                    <a:pt x="148403" y="79"/>
                  </a:cubicBezTo>
                  <a:lnTo>
                    <a:pt x="176235" y="79"/>
                  </a:lnTo>
                  <a:cubicBezTo>
                    <a:pt x="178016" y="-168"/>
                    <a:pt x="179654" y="1070"/>
                    <a:pt x="179902" y="2851"/>
                  </a:cubicBezTo>
                  <a:cubicBezTo>
                    <a:pt x="179940" y="3146"/>
                    <a:pt x="179940" y="3441"/>
                    <a:pt x="179902" y="3737"/>
                  </a:cubicBezTo>
                  <a:lnTo>
                    <a:pt x="179902" y="175187"/>
                  </a:lnTo>
                  <a:cubicBezTo>
                    <a:pt x="180197" y="190627"/>
                    <a:pt x="176339" y="205876"/>
                    <a:pt x="168729" y="219316"/>
                  </a:cubicBezTo>
                  <a:cubicBezTo>
                    <a:pt x="161347" y="232070"/>
                    <a:pt x="150403" y="242386"/>
                    <a:pt x="137230" y="248986"/>
                  </a:cubicBezTo>
                  <a:cubicBezTo>
                    <a:pt x="107398" y="262893"/>
                    <a:pt x="72946" y="262893"/>
                    <a:pt x="43113" y="24898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368DBF5-6AF1-D14F-91D0-88FFFCE76339}"/>
                </a:ext>
              </a:extLst>
            </p:cNvPr>
            <p:cNvSpPr/>
            <p:nvPr/>
          </p:nvSpPr>
          <p:spPr bwMode="gray">
            <a:xfrm>
              <a:off x="3512921" y="2005948"/>
              <a:ext cx="178088" cy="256423"/>
            </a:xfrm>
            <a:custGeom>
              <a:avLst/>
              <a:gdLst>
                <a:gd name="connsiteX0" fmla="*/ 142139 w 178088"/>
                <a:gd name="connsiteY0" fmla="*/ 253829 h 256423"/>
                <a:gd name="connsiteX1" fmla="*/ 90866 w 178088"/>
                <a:gd name="connsiteY1" fmla="*/ 144292 h 256423"/>
                <a:gd name="connsiteX2" fmla="*/ 89399 w 178088"/>
                <a:gd name="connsiteY2" fmla="*/ 143196 h 256423"/>
                <a:gd name="connsiteX3" fmla="*/ 36659 w 178088"/>
                <a:gd name="connsiteY3" fmla="*/ 143196 h 256423"/>
                <a:gd name="connsiteX4" fmla="*/ 35202 w 178088"/>
                <a:gd name="connsiteY4" fmla="*/ 144282 h 256423"/>
                <a:gd name="connsiteX5" fmla="*/ 35202 w 178088"/>
                <a:gd name="connsiteY5" fmla="*/ 144654 h 256423"/>
                <a:gd name="connsiteX6" fmla="*/ 35202 w 178088"/>
                <a:gd name="connsiteY6" fmla="*/ 252696 h 256423"/>
                <a:gd name="connsiteX7" fmla="*/ 32459 w 178088"/>
                <a:gd name="connsiteY7" fmla="*/ 256363 h 256423"/>
                <a:gd name="connsiteX8" fmla="*/ 31535 w 178088"/>
                <a:gd name="connsiteY8" fmla="*/ 256363 h 256423"/>
                <a:gd name="connsiteX9" fmla="*/ 3703 w 178088"/>
                <a:gd name="connsiteY9" fmla="*/ 256363 h 256423"/>
                <a:gd name="connsiteX10" fmla="*/ 36 w 178088"/>
                <a:gd name="connsiteY10" fmla="*/ 253620 h 256423"/>
                <a:gd name="connsiteX11" fmla="*/ 36 w 178088"/>
                <a:gd name="connsiteY11" fmla="*/ 252696 h 256423"/>
                <a:gd name="connsiteX12" fmla="*/ 36 w 178088"/>
                <a:gd name="connsiteY12" fmla="*/ 3693 h 256423"/>
                <a:gd name="connsiteX13" fmla="*/ 2788 w 178088"/>
                <a:gd name="connsiteY13" fmla="*/ 36 h 256423"/>
                <a:gd name="connsiteX14" fmla="*/ 3703 w 178088"/>
                <a:gd name="connsiteY14" fmla="*/ 36 h 256423"/>
                <a:gd name="connsiteX15" fmla="*/ 102220 w 178088"/>
                <a:gd name="connsiteY15" fmla="*/ 36 h 256423"/>
                <a:gd name="connsiteX16" fmla="*/ 140853 w 178088"/>
                <a:gd name="connsiteY16" fmla="*/ 9189 h 256423"/>
                <a:gd name="connsiteX17" fmla="*/ 166676 w 178088"/>
                <a:gd name="connsiteY17" fmla="*/ 34821 h 256423"/>
                <a:gd name="connsiteX18" fmla="*/ 175829 w 178088"/>
                <a:gd name="connsiteY18" fmla="*/ 72921 h 256423"/>
                <a:gd name="connsiteX19" fmla="*/ 162494 w 178088"/>
                <a:gd name="connsiteY19" fmla="*/ 116326 h 256423"/>
                <a:gd name="connsiteX20" fmla="*/ 125347 w 178088"/>
                <a:gd name="connsiteY20" fmla="*/ 140310 h 256423"/>
                <a:gd name="connsiteX21" fmla="*/ 124623 w 178088"/>
                <a:gd name="connsiteY21" fmla="*/ 142149 h 256423"/>
                <a:gd name="connsiteX22" fmla="*/ 177725 w 178088"/>
                <a:gd name="connsiteY22" fmla="*/ 252020 h 256423"/>
                <a:gd name="connsiteX23" fmla="*/ 178087 w 178088"/>
                <a:gd name="connsiteY23" fmla="*/ 253839 h 256423"/>
                <a:gd name="connsiteX24" fmla="*/ 175162 w 178088"/>
                <a:gd name="connsiteY24" fmla="*/ 256411 h 256423"/>
                <a:gd name="connsiteX25" fmla="*/ 146225 w 178088"/>
                <a:gd name="connsiteY25" fmla="*/ 256411 h 256423"/>
                <a:gd name="connsiteX26" fmla="*/ 142139 w 178088"/>
                <a:gd name="connsiteY26" fmla="*/ 253829 h 256423"/>
                <a:gd name="connsiteX27" fmla="*/ 35202 w 178088"/>
                <a:gd name="connsiteY27" fmla="*/ 31897 h 256423"/>
                <a:gd name="connsiteX28" fmla="*/ 35202 w 178088"/>
                <a:gd name="connsiteY28" fmla="*/ 113974 h 256423"/>
                <a:gd name="connsiteX29" fmla="*/ 36288 w 178088"/>
                <a:gd name="connsiteY29" fmla="*/ 115431 h 256423"/>
                <a:gd name="connsiteX30" fmla="*/ 36659 w 178088"/>
                <a:gd name="connsiteY30" fmla="*/ 115431 h 256423"/>
                <a:gd name="connsiteX31" fmla="*/ 97819 w 178088"/>
                <a:gd name="connsiteY31" fmla="*/ 115431 h 256423"/>
                <a:gd name="connsiteX32" fmla="*/ 128957 w 178088"/>
                <a:gd name="connsiteY32" fmla="*/ 103896 h 256423"/>
                <a:gd name="connsiteX33" fmla="*/ 140672 w 178088"/>
                <a:gd name="connsiteY33" fmla="*/ 73321 h 256423"/>
                <a:gd name="connsiteX34" fmla="*/ 103087 w 178088"/>
                <a:gd name="connsiteY34" fmla="*/ 30459 h 256423"/>
                <a:gd name="connsiteX35" fmla="*/ 97810 w 178088"/>
                <a:gd name="connsiteY35" fmla="*/ 30459 h 256423"/>
                <a:gd name="connsiteX36" fmla="*/ 36650 w 178088"/>
                <a:gd name="connsiteY36" fmla="*/ 30459 h 256423"/>
                <a:gd name="connsiteX37" fmla="*/ 35202 w 178088"/>
                <a:gd name="connsiteY37" fmla="*/ 31563 h 256423"/>
                <a:gd name="connsiteX38" fmla="*/ 35202 w 178088"/>
                <a:gd name="connsiteY38" fmla="*/ 31887 h 256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78088" h="256423">
                  <a:moveTo>
                    <a:pt x="142139" y="253829"/>
                  </a:moveTo>
                  <a:lnTo>
                    <a:pt x="90866" y="144292"/>
                  </a:lnTo>
                  <a:cubicBezTo>
                    <a:pt x="90704" y="143625"/>
                    <a:pt x="90085" y="143168"/>
                    <a:pt x="89399" y="143196"/>
                  </a:cubicBezTo>
                  <a:lnTo>
                    <a:pt x="36659" y="143196"/>
                  </a:lnTo>
                  <a:cubicBezTo>
                    <a:pt x="35954" y="143092"/>
                    <a:pt x="35307" y="143577"/>
                    <a:pt x="35202" y="144282"/>
                  </a:cubicBezTo>
                  <a:cubicBezTo>
                    <a:pt x="35183" y="144406"/>
                    <a:pt x="35183" y="144530"/>
                    <a:pt x="35202" y="144654"/>
                  </a:cubicBezTo>
                  <a:lnTo>
                    <a:pt x="35202" y="252696"/>
                  </a:lnTo>
                  <a:cubicBezTo>
                    <a:pt x="35459" y="254468"/>
                    <a:pt x="34230" y="256106"/>
                    <a:pt x="32459" y="256363"/>
                  </a:cubicBezTo>
                  <a:cubicBezTo>
                    <a:pt x="32154" y="256411"/>
                    <a:pt x="31840" y="256411"/>
                    <a:pt x="31535" y="256363"/>
                  </a:cubicBezTo>
                  <a:lnTo>
                    <a:pt x="3703" y="256363"/>
                  </a:lnTo>
                  <a:cubicBezTo>
                    <a:pt x="1931" y="256620"/>
                    <a:pt x="293" y="255391"/>
                    <a:pt x="36" y="253620"/>
                  </a:cubicBezTo>
                  <a:cubicBezTo>
                    <a:pt x="-12" y="253315"/>
                    <a:pt x="-12" y="253001"/>
                    <a:pt x="36" y="252696"/>
                  </a:cubicBezTo>
                  <a:lnTo>
                    <a:pt x="36" y="3693"/>
                  </a:lnTo>
                  <a:cubicBezTo>
                    <a:pt x="-212" y="1922"/>
                    <a:pt x="1017" y="283"/>
                    <a:pt x="2788" y="36"/>
                  </a:cubicBezTo>
                  <a:cubicBezTo>
                    <a:pt x="3093" y="-12"/>
                    <a:pt x="3398" y="-12"/>
                    <a:pt x="3703" y="36"/>
                  </a:cubicBezTo>
                  <a:lnTo>
                    <a:pt x="102220" y="36"/>
                  </a:lnTo>
                  <a:cubicBezTo>
                    <a:pt x="115669" y="-250"/>
                    <a:pt x="128966" y="2903"/>
                    <a:pt x="140853" y="9189"/>
                  </a:cubicBezTo>
                  <a:cubicBezTo>
                    <a:pt x="151740" y="15076"/>
                    <a:pt x="160704" y="23972"/>
                    <a:pt x="166676" y="34821"/>
                  </a:cubicBezTo>
                  <a:cubicBezTo>
                    <a:pt x="172953" y="46518"/>
                    <a:pt x="176105" y="59643"/>
                    <a:pt x="175829" y="72921"/>
                  </a:cubicBezTo>
                  <a:cubicBezTo>
                    <a:pt x="176324" y="88466"/>
                    <a:pt x="171638" y="103734"/>
                    <a:pt x="162494" y="116326"/>
                  </a:cubicBezTo>
                  <a:cubicBezTo>
                    <a:pt x="153264" y="128376"/>
                    <a:pt x="140130" y="136853"/>
                    <a:pt x="125347" y="140310"/>
                  </a:cubicBezTo>
                  <a:cubicBezTo>
                    <a:pt x="124394" y="140806"/>
                    <a:pt x="124127" y="141406"/>
                    <a:pt x="124623" y="142149"/>
                  </a:cubicBezTo>
                  <a:lnTo>
                    <a:pt x="177725" y="252020"/>
                  </a:lnTo>
                  <a:cubicBezTo>
                    <a:pt x="177982" y="252591"/>
                    <a:pt x="178106" y="253210"/>
                    <a:pt x="178087" y="253839"/>
                  </a:cubicBezTo>
                  <a:cubicBezTo>
                    <a:pt x="178087" y="255553"/>
                    <a:pt x="177134" y="256411"/>
                    <a:pt x="175162" y="256411"/>
                  </a:cubicBezTo>
                  <a:lnTo>
                    <a:pt x="146225" y="256411"/>
                  </a:lnTo>
                  <a:cubicBezTo>
                    <a:pt x="144444" y="256554"/>
                    <a:pt x="142777" y="255506"/>
                    <a:pt x="142139" y="253829"/>
                  </a:cubicBezTo>
                  <a:close/>
                  <a:moveTo>
                    <a:pt x="35202" y="31897"/>
                  </a:moveTo>
                  <a:lnTo>
                    <a:pt x="35202" y="113974"/>
                  </a:lnTo>
                  <a:cubicBezTo>
                    <a:pt x="35097" y="114679"/>
                    <a:pt x="35583" y="115326"/>
                    <a:pt x="36288" y="115431"/>
                  </a:cubicBezTo>
                  <a:cubicBezTo>
                    <a:pt x="36412" y="115450"/>
                    <a:pt x="36536" y="115450"/>
                    <a:pt x="36659" y="115431"/>
                  </a:cubicBezTo>
                  <a:lnTo>
                    <a:pt x="97819" y="115431"/>
                  </a:lnTo>
                  <a:cubicBezTo>
                    <a:pt x="109335" y="115974"/>
                    <a:pt x="120575" y="111812"/>
                    <a:pt x="128957" y="103896"/>
                  </a:cubicBezTo>
                  <a:cubicBezTo>
                    <a:pt x="136938" y="95781"/>
                    <a:pt x="141187" y="84694"/>
                    <a:pt x="140672" y="73321"/>
                  </a:cubicBezTo>
                  <a:cubicBezTo>
                    <a:pt x="142130" y="51109"/>
                    <a:pt x="125299" y="31916"/>
                    <a:pt x="103087" y="30459"/>
                  </a:cubicBezTo>
                  <a:cubicBezTo>
                    <a:pt x="101334" y="30344"/>
                    <a:pt x="99572" y="30344"/>
                    <a:pt x="97810" y="30459"/>
                  </a:cubicBezTo>
                  <a:lnTo>
                    <a:pt x="36650" y="30459"/>
                  </a:lnTo>
                  <a:cubicBezTo>
                    <a:pt x="35945" y="30363"/>
                    <a:pt x="35297" y="30859"/>
                    <a:pt x="35202" y="31563"/>
                  </a:cubicBezTo>
                  <a:cubicBezTo>
                    <a:pt x="35193" y="31668"/>
                    <a:pt x="35193" y="31783"/>
                    <a:pt x="35202" y="31887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8B3ACB36-BDD0-E142-B782-EE520852773A}"/>
                </a:ext>
              </a:extLst>
            </p:cNvPr>
            <p:cNvSpPr/>
            <p:nvPr/>
          </p:nvSpPr>
          <p:spPr bwMode="gray">
            <a:xfrm>
              <a:off x="3870381" y="2002971"/>
              <a:ext cx="178392" cy="262604"/>
            </a:xfrm>
            <a:custGeom>
              <a:avLst/>
              <a:gdLst>
                <a:gd name="connsiteX0" fmla="*/ 42692 w 178392"/>
                <a:gd name="connsiteY0" fmla="*/ 252206 h 262604"/>
                <a:gd name="connsiteX1" fmla="*/ 11193 w 178392"/>
                <a:gd name="connsiteY1" fmla="*/ 222535 h 262604"/>
                <a:gd name="connsiteX2" fmla="*/ 20 w 178392"/>
                <a:gd name="connsiteY2" fmla="*/ 178416 h 262604"/>
                <a:gd name="connsiteX3" fmla="*/ 20 w 178392"/>
                <a:gd name="connsiteY3" fmla="*/ 83613 h 262604"/>
                <a:gd name="connsiteX4" fmla="*/ 11193 w 178392"/>
                <a:gd name="connsiteY4" fmla="*/ 39798 h 262604"/>
                <a:gd name="connsiteX5" fmla="*/ 42692 w 178392"/>
                <a:gd name="connsiteY5" fmla="*/ 10499 h 262604"/>
                <a:gd name="connsiteX6" fmla="*/ 89364 w 178392"/>
                <a:gd name="connsiteY6" fmla="*/ 22 h 262604"/>
                <a:gd name="connsiteX7" fmla="*/ 135875 w 178392"/>
                <a:gd name="connsiteY7" fmla="*/ 10099 h 262604"/>
                <a:gd name="connsiteX8" fmla="*/ 167184 w 178392"/>
                <a:gd name="connsiteY8" fmla="*/ 38474 h 262604"/>
                <a:gd name="connsiteX9" fmla="*/ 178356 w 178392"/>
                <a:gd name="connsiteY9" fmla="*/ 80956 h 262604"/>
                <a:gd name="connsiteX10" fmla="*/ 178356 w 178392"/>
                <a:gd name="connsiteY10" fmla="*/ 81327 h 262604"/>
                <a:gd name="connsiteX11" fmla="*/ 177261 w 178392"/>
                <a:gd name="connsiteY11" fmla="*/ 84261 h 262604"/>
                <a:gd name="connsiteX12" fmla="*/ 174699 w 178392"/>
                <a:gd name="connsiteY12" fmla="*/ 85356 h 262604"/>
                <a:gd name="connsiteX13" fmla="*/ 146867 w 178392"/>
                <a:gd name="connsiteY13" fmla="*/ 86814 h 262604"/>
                <a:gd name="connsiteX14" fmla="*/ 143200 w 178392"/>
                <a:gd name="connsiteY14" fmla="*/ 83528 h 262604"/>
                <a:gd name="connsiteX15" fmla="*/ 143200 w 178392"/>
                <a:gd name="connsiteY15" fmla="*/ 82423 h 262604"/>
                <a:gd name="connsiteX16" fmla="*/ 128550 w 178392"/>
                <a:gd name="connsiteY16" fmla="*/ 44704 h 262604"/>
                <a:gd name="connsiteX17" fmla="*/ 89364 w 178392"/>
                <a:gd name="connsiteY17" fmla="*/ 30416 h 262604"/>
                <a:gd name="connsiteX18" fmla="*/ 49997 w 178392"/>
                <a:gd name="connsiteY18" fmla="*/ 44704 h 262604"/>
                <a:gd name="connsiteX19" fmla="*/ 35167 w 178392"/>
                <a:gd name="connsiteY19" fmla="*/ 82423 h 262604"/>
                <a:gd name="connsiteX20" fmla="*/ 35167 w 178392"/>
                <a:gd name="connsiteY20" fmla="*/ 179844 h 262604"/>
                <a:gd name="connsiteX21" fmla="*/ 49997 w 178392"/>
                <a:gd name="connsiteY21" fmla="*/ 217573 h 262604"/>
                <a:gd name="connsiteX22" fmla="*/ 89364 w 178392"/>
                <a:gd name="connsiteY22" fmla="*/ 231860 h 262604"/>
                <a:gd name="connsiteX23" fmla="*/ 128550 w 178392"/>
                <a:gd name="connsiteY23" fmla="*/ 217573 h 262604"/>
                <a:gd name="connsiteX24" fmla="*/ 143200 w 178392"/>
                <a:gd name="connsiteY24" fmla="*/ 179844 h 262604"/>
                <a:gd name="connsiteX25" fmla="*/ 143200 w 178392"/>
                <a:gd name="connsiteY25" fmla="*/ 179111 h 262604"/>
                <a:gd name="connsiteX26" fmla="*/ 146867 w 178392"/>
                <a:gd name="connsiteY26" fmla="*/ 175815 h 262604"/>
                <a:gd name="connsiteX27" fmla="*/ 174699 w 178392"/>
                <a:gd name="connsiteY27" fmla="*/ 177273 h 262604"/>
                <a:gd name="connsiteX28" fmla="*/ 178356 w 178392"/>
                <a:gd name="connsiteY28" fmla="*/ 180025 h 262604"/>
                <a:gd name="connsiteX29" fmla="*/ 178356 w 178392"/>
                <a:gd name="connsiteY29" fmla="*/ 180940 h 262604"/>
                <a:gd name="connsiteX30" fmla="*/ 167184 w 178392"/>
                <a:gd name="connsiteY30" fmla="*/ 223612 h 262604"/>
                <a:gd name="connsiteX31" fmla="*/ 135875 w 178392"/>
                <a:gd name="connsiteY31" fmla="*/ 252358 h 262604"/>
                <a:gd name="connsiteX32" fmla="*/ 42673 w 178392"/>
                <a:gd name="connsiteY32" fmla="*/ 252177 h 262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8392" h="262604">
                  <a:moveTo>
                    <a:pt x="42692" y="252206"/>
                  </a:moveTo>
                  <a:cubicBezTo>
                    <a:pt x="29519" y="245605"/>
                    <a:pt x="18565" y="235289"/>
                    <a:pt x="11193" y="222535"/>
                  </a:cubicBezTo>
                  <a:cubicBezTo>
                    <a:pt x="3582" y="209096"/>
                    <a:pt x="-275" y="193856"/>
                    <a:pt x="20" y="178416"/>
                  </a:cubicBezTo>
                  <a:lnTo>
                    <a:pt x="20" y="83613"/>
                  </a:lnTo>
                  <a:cubicBezTo>
                    <a:pt x="-313" y="68259"/>
                    <a:pt x="3544" y="53114"/>
                    <a:pt x="11193" y="39798"/>
                  </a:cubicBezTo>
                  <a:cubicBezTo>
                    <a:pt x="18651" y="27206"/>
                    <a:pt x="29595" y="17034"/>
                    <a:pt x="42692" y="10499"/>
                  </a:cubicBezTo>
                  <a:cubicBezTo>
                    <a:pt x="57179" y="3308"/>
                    <a:pt x="73191" y="-283"/>
                    <a:pt x="89364" y="22"/>
                  </a:cubicBezTo>
                  <a:cubicBezTo>
                    <a:pt x="105443" y="-311"/>
                    <a:pt x="121378" y="3146"/>
                    <a:pt x="135875" y="10099"/>
                  </a:cubicBezTo>
                  <a:cubicBezTo>
                    <a:pt x="148810" y="16367"/>
                    <a:pt x="159678" y="26216"/>
                    <a:pt x="167184" y="38474"/>
                  </a:cubicBezTo>
                  <a:cubicBezTo>
                    <a:pt x="174803" y="51314"/>
                    <a:pt x="178671" y="66030"/>
                    <a:pt x="178356" y="80956"/>
                  </a:cubicBezTo>
                  <a:lnTo>
                    <a:pt x="178356" y="81327"/>
                  </a:lnTo>
                  <a:cubicBezTo>
                    <a:pt x="178414" y="82413"/>
                    <a:pt x="178013" y="83471"/>
                    <a:pt x="177261" y="84261"/>
                  </a:cubicBezTo>
                  <a:cubicBezTo>
                    <a:pt x="176594" y="84966"/>
                    <a:pt x="175670" y="85356"/>
                    <a:pt x="174699" y="85356"/>
                  </a:cubicBezTo>
                  <a:lnTo>
                    <a:pt x="146867" y="86814"/>
                  </a:lnTo>
                  <a:cubicBezTo>
                    <a:pt x="144419" y="86814"/>
                    <a:pt x="143190" y="85718"/>
                    <a:pt x="143200" y="83528"/>
                  </a:cubicBezTo>
                  <a:lnTo>
                    <a:pt x="143200" y="82423"/>
                  </a:lnTo>
                  <a:cubicBezTo>
                    <a:pt x="143809" y="68354"/>
                    <a:pt x="138494" y="54676"/>
                    <a:pt x="128550" y="44704"/>
                  </a:cubicBezTo>
                  <a:cubicBezTo>
                    <a:pt x="117949" y="34855"/>
                    <a:pt x="103814" y="29711"/>
                    <a:pt x="89364" y="30416"/>
                  </a:cubicBezTo>
                  <a:cubicBezTo>
                    <a:pt x="74858" y="29721"/>
                    <a:pt x="60685" y="34864"/>
                    <a:pt x="49997" y="44704"/>
                  </a:cubicBezTo>
                  <a:cubicBezTo>
                    <a:pt x="39949" y="54619"/>
                    <a:pt x="34557" y="68316"/>
                    <a:pt x="35167" y="82423"/>
                  </a:cubicBezTo>
                  <a:lnTo>
                    <a:pt x="35167" y="179844"/>
                  </a:lnTo>
                  <a:cubicBezTo>
                    <a:pt x="34557" y="193951"/>
                    <a:pt x="39949" y="207657"/>
                    <a:pt x="49997" y="217573"/>
                  </a:cubicBezTo>
                  <a:cubicBezTo>
                    <a:pt x="60685" y="227403"/>
                    <a:pt x="74858" y="232546"/>
                    <a:pt x="89364" y="231860"/>
                  </a:cubicBezTo>
                  <a:cubicBezTo>
                    <a:pt x="103814" y="232565"/>
                    <a:pt x="117939" y="227412"/>
                    <a:pt x="128550" y="217573"/>
                  </a:cubicBezTo>
                  <a:cubicBezTo>
                    <a:pt x="138494" y="207600"/>
                    <a:pt x="143809" y="193913"/>
                    <a:pt x="143200" y="179844"/>
                  </a:cubicBezTo>
                  <a:lnTo>
                    <a:pt x="143200" y="179111"/>
                  </a:lnTo>
                  <a:cubicBezTo>
                    <a:pt x="143200" y="176911"/>
                    <a:pt x="144419" y="175815"/>
                    <a:pt x="146867" y="175815"/>
                  </a:cubicBezTo>
                  <a:lnTo>
                    <a:pt x="174699" y="177273"/>
                  </a:lnTo>
                  <a:cubicBezTo>
                    <a:pt x="176470" y="177025"/>
                    <a:pt x="178109" y="178254"/>
                    <a:pt x="178356" y="180025"/>
                  </a:cubicBezTo>
                  <a:cubicBezTo>
                    <a:pt x="178404" y="180330"/>
                    <a:pt x="178404" y="180635"/>
                    <a:pt x="178356" y="180940"/>
                  </a:cubicBezTo>
                  <a:cubicBezTo>
                    <a:pt x="178661" y="195923"/>
                    <a:pt x="174794" y="210696"/>
                    <a:pt x="167184" y="223612"/>
                  </a:cubicBezTo>
                  <a:cubicBezTo>
                    <a:pt x="159697" y="235975"/>
                    <a:pt x="148829" y="245948"/>
                    <a:pt x="135875" y="252358"/>
                  </a:cubicBezTo>
                  <a:cubicBezTo>
                    <a:pt x="106309" y="266084"/>
                    <a:pt x="72181" y="266017"/>
                    <a:pt x="42673" y="252177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F2F14949-4ED8-5143-88EF-567821056719}"/>
                </a:ext>
              </a:extLst>
            </p:cNvPr>
            <p:cNvSpPr/>
            <p:nvPr/>
          </p:nvSpPr>
          <p:spPr bwMode="gray">
            <a:xfrm>
              <a:off x="4098180" y="2005961"/>
              <a:ext cx="189639" cy="256067"/>
            </a:xfrm>
            <a:custGeom>
              <a:avLst/>
              <a:gdLst>
                <a:gd name="connsiteX0" fmla="*/ 76926 w 189639"/>
                <a:gd name="connsiteY0" fmla="*/ 252359 h 256067"/>
                <a:gd name="connsiteX1" fmla="*/ 76926 w 189639"/>
                <a:gd name="connsiteY1" fmla="*/ 149441 h 256067"/>
                <a:gd name="connsiteX2" fmla="*/ 76564 w 189639"/>
                <a:gd name="connsiteY2" fmla="*/ 147612 h 256067"/>
                <a:gd name="connsiteX3" fmla="*/ 364 w 189639"/>
                <a:gd name="connsiteY3" fmla="*/ 4423 h 256067"/>
                <a:gd name="connsiteX4" fmla="*/ 2 w 189639"/>
                <a:gd name="connsiteY4" fmla="*/ 2585 h 256067"/>
                <a:gd name="connsiteX5" fmla="*/ 2926 w 189639"/>
                <a:gd name="connsiteY5" fmla="*/ 23 h 256067"/>
                <a:gd name="connsiteX6" fmla="*/ 32958 w 189639"/>
                <a:gd name="connsiteY6" fmla="*/ 23 h 256067"/>
                <a:gd name="connsiteX7" fmla="*/ 37359 w 189639"/>
                <a:gd name="connsiteY7" fmla="*/ 2585 h 256067"/>
                <a:gd name="connsiteX8" fmla="*/ 93385 w 189639"/>
                <a:gd name="connsiteY8" fmla="*/ 109894 h 256067"/>
                <a:gd name="connsiteX9" fmla="*/ 94937 w 189639"/>
                <a:gd name="connsiteY9" fmla="*/ 110541 h 256067"/>
                <a:gd name="connsiteX10" fmla="*/ 95585 w 189639"/>
                <a:gd name="connsiteY10" fmla="*/ 109894 h 256067"/>
                <a:gd name="connsiteX11" fmla="*/ 151687 w 189639"/>
                <a:gd name="connsiteY11" fmla="*/ 2585 h 256067"/>
                <a:gd name="connsiteX12" fmla="*/ 156088 w 189639"/>
                <a:gd name="connsiteY12" fmla="*/ 23 h 256067"/>
                <a:gd name="connsiteX13" fmla="*/ 186482 w 189639"/>
                <a:gd name="connsiteY13" fmla="*/ 23 h 256067"/>
                <a:gd name="connsiteX14" fmla="*/ 189226 w 189639"/>
                <a:gd name="connsiteY14" fmla="*/ 1299 h 256067"/>
                <a:gd name="connsiteX15" fmla="*/ 189044 w 189639"/>
                <a:gd name="connsiteY15" fmla="*/ 4423 h 256067"/>
                <a:gd name="connsiteX16" fmla="*/ 112501 w 189639"/>
                <a:gd name="connsiteY16" fmla="*/ 147612 h 256067"/>
                <a:gd name="connsiteX17" fmla="*/ 112140 w 189639"/>
                <a:gd name="connsiteY17" fmla="*/ 149441 h 256067"/>
                <a:gd name="connsiteX18" fmla="*/ 112140 w 189639"/>
                <a:gd name="connsiteY18" fmla="*/ 252359 h 256067"/>
                <a:gd name="connsiteX19" fmla="*/ 109396 w 189639"/>
                <a:gd name="connsiteY19" fmla="*/ 256026 h 256067"/>
                <a:gd name="connsiteX20" fmla="*/ 108473 w 189639"/>
                <a:gd name="connsiteY20" fmla="*/ 256026 h 256067"/>
                <a:gd name="connsiteX21" fmla="*/ 80640 w 189639"/>
                <a:gd name="connsiteY21" fmla="*/ 256026 h 256067"/>
                <a:gd name="connsiteX22" fmla="*/ 76935 w 189639"/>
                <a:gd name="connsiteY22" fmla="*/ 253340 h 256067"/>
                <a:gd name="connsiteX23" fmla="*/ 76926 w 189639"/>
                <a:gd name="connsiteY23" fmla="*/ 252359 h 256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89639" h="256067">
                  <a:moveTo>
                    <a:pt x="76926" y="252359"/>
                  </a:moveTo>
                  <a:lnTo>
                    <a:pt x="76926" y="149441"/>
                  </a:lnTo>
                  <a:cubicBezTo>
                    <a:pt x="77002" y="148813"/>
                    <a:pt x="76878" y="148165"/>
                    <a:pt x="76564" y="147612"/>
                  </a:cubicBezTo>
                  <a:lnTo>
                    <a:pt x="364" y="4423"/>
                  </a:lnTo>
                  <a:cubicBezTo>
                    <a:pt x="107" y="3842"/>
                    <a:pt x="-17" y="3214"/>
                    <a:pt x="2" y="2585"/>
                  </a:cubicBezTo>
                  <a:cubicBezTo>
                    <a:pt x="2" y="880"/>
                    <a:pt x="954" y="23"/>
                    <a:pt x="2926" y="23"/>
                  </a:cubicBezTo>
                  <a:lnTo>
                    <a:pt x="32958" y="23"/>
                  </a:lnTo>
                  <a:cubicBezTo>
                    <a:pt x="34825" y="-168"/>
                    <a:pt x="36606" y="861"/>
                    <a:pt x="37359" y="2585"/>
                  </a:cubicBezTo>
                  <a:lnTo>
                    <a:pt x="93385" y="109894"/>
                  </a:lnTo>
                  <a:cubicBezTo>
                    <a:pt x="93633" y="110503"/>
                    <a:pt x="94337" y="110789"/>
                    <a:pt x="94937" y="110541"/>
                  </a:cubicBezTo>
                  <a:cubicBezTo>
                    <a:pt x="95233" y="110417"/>
                    <a:pt x="95461" y="110189"/>
                    <a:pt x="95585" y="109894"/>
                  </a:cubicBezTo>
                  <a:lnTo>
                    <a:pt x="151687" y="2585"/>
                  </a:lnTo>
                  <a:cubicBezTo>
                    <a:pt x="152440" y="861"/>
                    <a:pt x="154221" y="-168"/>
                    <a:pt x="156088" y="23"/>
                  </a:cubicBezTo>
                  <a:lnTo>
                    <a:pt x="186482" y="23"/>
                  </a:lnTo>
                  <a:cubicBezTo>
                    <a:pt x="187559" y="-44"/>
                    <a:pt x="188587" y="432"/>
                    <a:pt x="189226" y="1299"/>
                  </a:cubicBezTo>
                  <a:cubicBezTo>
                    <a:pt x="189835" y="2270"/>
                    <a:pt x="189768" y="3528"/>
                    <a:pt x="189044" y="4423"/>
                  </a:cubicBezTo>
                  <a:lnTo>
                    <a:pt x="112501" y="147612"/>
                  </a:lnTo>
                  <a:cubicBezTo>
                    <a:pt x="112187" y="148165"/>
                    <a:pt x="112054" y="148813"/>
                    <a:pt x="112140" y="149441"/>
                  </a:cubicBezTo>
                  <a:lnTo>
                    <a:pt x="112140" y="252359"/>
                  </a:lnTo>
                  <a:cubicBezTo>
                    <a:pt x="112397" y="254131"/>
                    <a:pt x="111168" y="255769"/>
                    <a:pt x="109396" y="256026"/>
                  </a:cubicBezTo>
                  <a:cubicBezTo>
                    <a:pt x="109092" y="256074"/>
                    <a:pt x="108777" y="256074"/>
                    <a:pt x="108473" y="256026"/>
                  </a:cubicBezTo>
                  <a:lnTo>
                    <a:pt x="80640" y="256026"/>
                  </a:lnTo>
                  <a:cubicBezTo>
                    <a:pt x="78878" y="256312"/>
                    <a:pt x="77211" y="255102"/>
                    <a:pt x="76935" y="253340"/>
                  </a:cubicBezTo>
                  <a:cubicBezTo>
                    <a:pt x="76878" y="253016"/>
                    <a:pt x="76878" y="252683"/>
                    <a:pt x="76926" y="25235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72E2E4E7-1FA6-9A46-B122-AFE989811FC7}"/>
                </a:ext>
              </a:extLst>
            </p:cNvPr>
            <p:cNvSpPr/>
            <p:nvPr/>
          </p:nvSpPr>
          <p:spPr bwMode="gray">
            <a:xfrm>
              <a:off x="4348292" y="2005810"/>
              <a:ext cx="175630" cy="256632"/>
            </a:xfrm>
            <a:custGeom>
              <a:avLst/>
              <a:gdLst>
                <a:gd name="connsiteX0" fmla="*/ 136643 w 175630"/>
                <a:gd name="connsiteY0" fmla="*/ 125056 h 256632"/>
                <a:gd name="connsiteX1" fmla="*/ 175467 w 175630"/>
                <a:gd name="connsiteY1" fmla="*/ 186216 h 256632"/>
                <a:gd name="connsiteX2" fmla="*/ 153131 w 175630"/>
                <a:gd name="connsiteY2" fmla="*/ 238223 h 256632"/>
                <a:gd name="connsiteX3" fmla="*/ 94895 w 175630"/>
                <a:gd name="connsiteY3" fmla="*/ 256540 h 256632"/>
                <a:gd name="connsiteX4" fmla="*/ 3703 w 175630"/>
                <a:gd name="connsiteY4" fmla="*/ 256540 h 256632"/>
                <a:gd name="connsiteX5" fmla="*/ 36 w 175630"/>
                <a:gd name="connsiteY5" fmla="*/ 253796 h 256632"/>
                <a:gd name="connsiteX6" fmla="*/ 36 w 175630"/>
                <a:gd name="connsiteY6" fmla="*/ 252872 h 256632"/>
                <a:gd name="connsiteX7" fmla="*/ 36 w 175630"/>
                <a:gd name="connsiteY7" fmla="*/ 3832 h 256632"/>
                <a:gd name="connsiteX8" fmla="*/ 2788 w 175630"/>
                <a:gd name="connsiteY8" fmla="*/ 174 h 256632"/>
                <a:gd name="connsiteX9" fmla="*/ 3703 w 175630"/>
                <a:gd name="connsiteY9" fmla="*/ 174 h 256632"/>
                <a:gd name="connsiteX10" fmla="*/ 91962 w 175630"/>
                <a:gd name="connsiteY10" fmla="*/ 174 h 256632"/>
                <a:gd name="connsiteX11" fmla="*/ 151112 w 175630"/>
                <a:gd name="connsiteY11" fmla="*/ 17567 h 256632"/>
                <a:gd name="connsiteX12" fmla="*/ 172171 w 175630"/>
                <a:gd name="connsiteY12" fmla="*/ 68287 h 256632"/>
                <a:gd name="connsiteX13" fmla="*/ 136643 w 175630"/>
                <a:gd name="connsiteY13" fmla="*/ 122866 h 256632"/>
                <a:gd name="connsiteX14" fmla="*/ 136643 w 175630"/>
                <a:gd name="connsiteY14" fmla="*/ 125056 h 256632"/>
                <a:gd name="connsiteX15" fmla="*/ 35202 w 175630"/>
                <a:gd name="connsiteY15" fmla="*/ 32026 h 256632"/>
                <a:gd name="connsiteX16" fmla="*/ 35202 w 175630"/>
                <a:gd name="connsiteY16" fmla="*/ 109350 h 256632"/>
                <a:gd name="connsiteX17" fmla="*/ 36297 w 175630"/>
                <a:gd name="connsiteY17" fmla="*/ 110816 h 256632"/>
                <a:gd name="connsiteX18" fmla="*/ 36669 w 175630"/>
                <a:gd name="connsiteY18" fmla="*/ 110816 h 256632"/>
                <a:gd name="connsiteX19" fmla="*/ 91962 w 175630"/>
                <a:gd name="connsiteY19" fmla="*/ 110816 h 256632"/>
                <a:gd name="connsiteX20" fmla="*/ 125480 w 175630"/>
                <a:gd name="connsiteY20" fmla="*/ 100196 h 256632"/>
                <a:gd name="connsiteX21" fmla="*/ 137739 w 175630"/>
                <a:gd name="connsiteY21" fmla="*/ 71259 h 256632"/>
                <a:gd name="connsiteX22" fmla="*/ 125480 w 175630"/>
                <a:gd name="connsiteY22" fmla="*/ 41589 h 256632"/>
                <a:gd name="connsiteX23" fmla="*/ 91962 w 175630"/>
                <a:gd name="connsiteY23" fmla="*/ 30606 h 256632"/>
                <a:gd name="connsiteX24" fmla="*/ 36669 w 175630"/>
                <a:gd name="connsiteY24" fmla="*/ 30606 h 256632"/>
                <a:gd name="connsiteX25" fmla="*/ 35212 w 175630"/>
                <a:gd name="connsiteY25" fmla="*/ 31711 h 256632"/>
                <a:gd name="connsiteX26" fmla="*/ 35202 w 175630"/>
                <a:gd name="connsiteY26" fmla="*/ 32026 h 256632"/>
                <a:gd name="connsiteX27" fmla="*/ 128042 w 175630"/>
                <a:gd name="connsiteY27" fmla="*/ 214229 h 256632"/>
                <a:gd name="connsiteX28" fmla="*/ 127852 w 175630"/>
                <a:gd name="connsiteY28" fmla="*/ 151612 h 256632"/>
                <a:gd name="connsiteX29" fmla="*/ 93800 w 175630"/>
                <a:gd name="connsiteY29" fmla="*/ 140068 h 256632"/>
                <a:gd name="connsiteX30" fmla="*/ 36650 w 175630"/>
                <a:gd name="connsiteY30" fmla="*/ 140068 h 256632"/>
                <a:gd name="connsiteX31" fmla="*/ 35183 w 175630"/>
                <a:gd name="connsiteY31" fmla="*/ 141163 h 256632"/>
                <a:gd name="connsiteX32" fmla="*/ 35183 w 175630"/>
                <a:gd name="connsiteY32" fmla="*/ 141535 h 256632"/>
                <a:gd name="connsiteX33" fmla="*/ 35183 w 175630"/>
                <a:gd name="connsiteY33" fmla="*/ 224307 h 256632"/>
                <a:gd name="connsiteX34" fmla="*/ 36278 w 175630"/>
                <a:gd name="connsiteY34" fmla="*/ 225774 h 256632"/>
                <a:gd name="connsiteX35" fmla="*/ 36650 w 175630"/>
                <a:gd name="connsiteY35" fmla="*/ 225774 h 256632"/>
                <a:gd name="connsiteX36" fmla="*/ 94933 w 175630"/>
                <a:gd name="connsiteY36" fmla="*/ 225774 h 256632"/>
                <a:gd name="connsiteX37" fmla="*/ 128042 w 175630"/>
                <a:gd name="connsiteY37" fmla="*/ 214229 h 256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75630" h="256632">
                  <a:moveTo>
                    <a:pt x="136643" y="125056"/>
                  </a:moveTo>
                  <a:cubicBezTo>
                    <a:pt x="161656" y="134658"/>
                    <a:pt x="177420" y="159499"/>
                    <a:pt x="175467" y="186216"/>
                  </a:cubicBezTo>
                  <a:cubicBezTo>
                    <a:pt x="176601" y="206095"/>
                    <a:pt x="168323" y="225355"/>
                    <a:pt x="153131" y="238223"/>
                  </a:cubicBezTo>
                  <a:cubicBezTo>
                    <a:pt x="136491" y="251005"/>
                    <a:pt x="115860" y="257501"/>
                    <a:pt x="94895" y="256540"/>
                  </a:cubicBezTo>
                  <a:lnTo>
                    <a:pt x="3703" y="256540"/>
                  </a:lnTo>
                  <a:cubicBezTo>
                    <a:pt x="1931" y="256796"/>
                    <a:pt x="293" y="255568"/>
                    <a:pt x="36" y="253796"/>
                  </a:cubicBezTo>
                  <a:cubicBezTo>
                    <a:pt x="-12" y="253491"/>
                    <a:pt x="-12" y="253177"/>
                    <a:pt x="36" y="252872"/>
                  </a:cubicBezTo>
                  <a:lnTo>
                    <a:pt x="36" y="3832"/>
                  </a:lnTo>
                  <a:cubicBezTo>
                    <a:pt x="-212" y="2060"/>
                    <a:pt x="1017" y="422"/>
                    <a:pt x="2788" y="174"/>
                  </a:cubicBezTo>
                  <a:cubicBezTo>
                    <a:pt x="3093" y="126"/>
                    <a:pt x="3398" y="126"/>
                    <a:pt x="3703" y="174"/>
                  </a:cubicBezTo>
                  <a:lnTo>
                    <a:pt x="91962" y="174"/>
                  </a:lnTo>
                  <a:cubicBezTo>
                    <a:pt x="113107" y="-1140"/>
                    <a:pt x="134043" y="5022"/>
                    <a:pt x="151112" y="17567"/>
                  </a:cubicBezTo>
                  <a:cubicBezTo>
                    <a:pt x="165647" y="30273"/>
                    <a:pt x="173429" y="49028"/>
                    <a:pt x="172171" y="68287"/>
                  </a:cubicBezTo>
                  <a:cubicBezTo>
                    <a:pt x="173696" y="92328"/>
                    <a:pt x="159246" y="114522"/>
                    <a:pt x="136643" y="122866"/>
                  </a:cubicBezTo>
                  <a:cubicBezTo>
                    <a:pt x="135424" y="123637"/>
                    <a:pt x="135424" y="124323"/>
                    <a:pt x="136643" y="125056"/>
                  </a:cubicBezTo>
                  <a:close/>
                  <a:moveTo>
                    <a:pt x="35202" y="32026"/>
                  </a:moveTo>
                  <a:lnTo>
                    <a:pt x="35202" y="109350"/>
                  </a:lnTo>
                  <a:cubicBezTo>
                    <a:pt x="35097" y="110054"/>
                    <a:pt x="35593" y="110712"/>
                    <a:pt x="36297" y="110816"/>
                  </a:cubicBezTo>
                  <a:cubicBezTo>
                    <a:pt x="36421" y="110835"/>
                    <a:pt x="36545" y="110835"/>
                    <a:pt x="36669" y="110816"/>
                  </a:cubicBezTo>
                  <a:lnTo>
                    <a:pt x="91962" y="110816"/>
                  </a:lnTo>
                  <a:cubicBezTo>
                    <a:pt x="104058" y="111493"/>
                    <a:pt x="115984" y="107721"/>
                    <a:pt x="125480" y="100196"/>
                  </a:cubicBezTo>
                  <a:cubicBezTo>
                    <a:pt x="133748" y="92909"/>
                    <a:pt x="138253" y="82270"/>
                    <a:pt x="137739" y="71259"/>
                  </a:cubicBezTo>
                  <a:cubicBezTo>
                    <a:pt x="138253" y="60039"/>
                    <a:pt x="133767" y="49171"/>
                    <a:pt x="125480" y="41589"/>
                  </a:cubicBezTo>
                  <a:cubicBezTo>
                    <a:pt x="116079" y="33854"/>
                    <a:pt x="104115" y="29930"/>
                    <a:pt x="91962" y="30606"/>
                  </a:cubicBezTo>
                  <a:lnTo>
                    <a:pt x="36669" y="30606"/>
                  </a:lnTo>
                  <a:cubicBezTo>
                    <a:pt x="35964" y="30511"/>
                    <a:pt x="35307" y="31006"/>
                    <a:pt x="35212" y="31711"/>
                  </a:cubicBezTo>
                  <a:cubicBezTo>
                    <a:pt x="35193" y="31816"/>
                    <a:pt x="35193" y="31921"/>
                    <a:pt x="35202" y="32026"/>
                  </a:cubicBezTo>
                  <a:close/>
                  <a:moveTo>
                    <a:pt x="128042" y="214229"/>
                  </a:moveTo>
                  <a:cubicBezTo>
                    <a:pt x="144473" y="196561"/>
                    <a:pt x="144387" y="169176"/>
                    <a:pt x="127852" y="151612"/>
                  </a:cubicBezTo>
                  <a:cubicBezTo>
                    <a:pt x="118422" y="143506"/>
                    <a:pt x="106220" y="139372"/>
                    <a:pt x="93800" y="140068"/>
                  </a:cubicBezTo>
                  <a:lnTo>
                    <a:pt x="36650" y="140068"/>
                  </a:lnTo>
                  <a:cubicBezTo>
                    <a:pt x="35945" y="139963"/>
                    <a:pt x="35288" y="140458"/>
                    <a:pt x="35183" y="141163"/>
                  </a:cubicBezTo>
                  <a:cubicBezTo>
                    <a:pt x="35164" y="141287"/>
                    <a:pt x="35164" y="141411"/>
                    <a:pt x="35183" y="141535"/>
                  </a:cubicBezTo>
                  <a:lnTo>
                    <a:pt x="35183" y="224307"/>
                  </a:lnTo>
                  <a:cubicBezTo>
                    <a:pt x="35078" y="225012"/>
                    <a:pt x="35573" y="225669"/>
                    <a:pt x="36278" y="225774"/>
                  </a:cubicBezTo>
                  <a:cubicBezTo>
                    <a:pt x="36402" y="225793"/>
                    <a:pt x="36526" y="225793"/>
                    <a:pt x="36650" y="225774"/>
                  </a:cubicBezTo>
                  <a:lnTo>
                    <a:pt x="94933" y="225774"/>
                  </a:lnTo>
                  <a:cubicBezTo>
                    <a:pt x="107059" y="226402"/>
                    <a:pt x="118936" y="222259"/>
                    <a:pt x="128042" y="21422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C0DEB028-EB20-7742-A16C-32C3DAB3F490}"/>
                </a:ext>
              </a:extLst>
            </p:cNvPr>
            <p:cNvSpPr/>
            <p:nvPr/>
          </p:nvSpPr>
          <p:spPr bwMode="gray">
            <a:xfrm>
              <a:off x="4610153" y="2005948"/>
              <a:ext cx="170368" cy="256435"/>
            </a:xfrm>
            <a:custGeom>
              <a:avLst/>
              <a:gdLst>
                <a:gd name="connsiteX0" fmla="*/ 166676 w 170368"/>
                <a:gd name="connsiteY0" fmla="*/ 30430 h 256435"/>
                <a:gd name="connsiteX1" fmla="*/ 36659 w 170368"/>
                <a:gd name="connsiteY1" fmla="*/ 30430 h 256435"/>
                <a:gd name="connsiteX2" fmla="*/ 35202 w 170368"/>
                <a:gd name="connsiteY2" fmla="*/ 31516 h 256435"/>
                <a:gd name="connsiteX3" fmla="*/ 35202 w 170368"/>
                <a:gd name="connsiteY3" fmla="*/ 31887 h 256435"/>
                <a:gd name="connsiteX4" fmla="*/ 35202 w 170368"/>
                <a:gd name="connsiteY4" fmla="*/ 110640 h 256435"/>
                <a:gd name="connsiteX5" fmla="*/ 36269 w 170368"/>
                <a:gd name="connsiteY5" fmla="*/ 112097 h 256435"/>
                <a:gd name="connsiteX6" fmla="*/ 36659 w 170368"/>
                <a:gd name="connsiteY6" fmla="*/ 112097 h 256435"/>
                <a:gd name="connsiteX7" fmla="*/ 126023 w 170368"/>
                <a:gd name="connsiteY7" fmla="*/ 112097 h 256435"/>
                <a:gd name="connsiteX8" fmla="*/ 129680 w 170368"/>
                <a:gd name="connsiteY8" fmla="*/ 114850 h 256435"/>
                <a:gd name="connsiteX9" fmla="*/ 129680 w 170368"/>
                <a:gd name="connsiteY9" fmla="*/ 115764 h 256435"/>
                <a:gd name="connsiteX10" fmla="*/ 129680 w 170368"/>
                <a:gd name="connsiteY10" fmla="*/ 138834 h 256435"/>
                <a:gd name="connsiteX11" fmla="*/ 126937 w 170368"/>
                <a:gd name="connsiteY11" fmla="*/ 142501 h 256435"/>
                <a:gd name="connsiteX12" fmla="*/ 126023 w 170368"/>
                <a:gd name="connsiteY12" fmla="*/ 142501 h 256435"/>
                <a:gd name="connsiteX13" fmla="*/ 36659 w 170368"/>
                <a:gd name="connsiteY13" fmla="*/ 142501 h 256435"/>
                <a:gd name="connsiteX14" fmla="*/ 35202 w 170368"/>
                <a:gd name="connsiteY14" fmla="*/ 143587 h 256435"/>
                <a:gd name="connsiteX15" fmla="*/ 35202 w 170368"/>
                <a:gd name="connsiteY15" fmla="*/ 143968 h 256435"/>
                <a:gd name="connsiteX16" fmla="*/ 35202 w 170368"/>
                <a:gd name="connsiteY16" fmla="*/ 224540 h 256435"/>
                <a:gd name="connsiteX17" fmla="*/ 36269 w 170368"/>
                <a:gd name="connsiteY17" fmla="*/ 225997 h 256435"/>
                <a:gd name="connsiteX18" fmla="*/ 36659 w 170368"/>
                <a:gd name="connsiteY18" fmla="*/ 225997 h 256435"/>
                <a:gd name="connsiteX19" fmla="*/ 166676 w 170368"/>
                <a:gd name="connsiteY19" fmla="*/ 225997 h 256435"/>
                <a:gd name="connsiteX20" fmla="*/ 170333 w 170368"/>
                <a:gd name="connsiteY20" fmla="*/ 228750 h 256435"/>
                <a:gd name="connsiteX21" fmla="*/ 170333 w 170368"/>
                <a:gd name="connsiteY21" fmla="*/ 229664 h 256435"/>
                <a:gd name="connsiteX22" fmla="*/ 170333 w 170368"/>
                <a:gd name="connsiteY22" fmla="*/ 252734 h 256435"/>
                <a:gd name="connsiteX23" fmla="*/ 167590 w 170368"/>
                <a:gd name="connsiteY23" fmla="*/ 256401 h 256435"/>
                <a:gd name="connsiteX24" fmla="*/ 166676 w 170368"/>
                <a:gd name="connsiteY24" fmla="*/ 256401 h 256435"/>
                <a:gd name="connsiteX25" fmla="*/ 3703 w 170368"/>
                <a:gd name="connsiteY25" fmla="*/ 256401 h 256435"/>
                <a:gd name="connsiteX26" fmla="*/ 36 w 170368"/>
                <a:gd name="connsiteY26" fmla="*/ 253658 h 256435"/>
                <a:gd name="connsiteX27" fmla="*/ 36 w 170368"/>
                <a:gd name="connsiteY27" fmla="*/ 252734 h 256435"/>
                <a:gd name="connsiteX28" fmla="*/ 36 w 170368"/>
                <a:gd name="connsiteY28" fmla="*/ 3693 h 256435"/>
                <a:gd name="connsiteX29" fmla="*/ 2788 w 170368"/>
                <a:gd name="connsiteY29" fmla="*/ 36 h 256435"/>
                <a:gd name="connsiteX30" fmla="*/ 3703 w 170368"/>
                <a:gd name="connsiteY30" fmla="*/ 36 h 256435"/>
                <a:gd name="connsiteX31" fmla="*/ 166676 w 170368"/>
                <a:gd name="connsiteY31" fmla="*/ 36 h 256435"/>
                <a:gd name="connsiteX32" fmla="*/ 170333 w 170368"/>
                <a:gd name="connsiteY32" fmla="*/ 2788 h 256435"/>
                <a:gd name="connsiteX33" fmla="*/ 170333 w 170368"/>
                <a:gd name="connsiteY33" fmla="*/ 3693 h 256435"/>
                <a:gd name="connsiteX34" fmla="*/ 170333 w 170368"/>
                <a:gd name="connsiteY34" fmla="*/ 26763 h 256435"/>
                <a:gd name="connsiteX35" fmla="*/ 167590 w 170368"/>
                <a:gd name="connsiteY35" fmla="*/ 30430 h 256435"/>
                <a:gd name="connsiteX36" fmla="*/ 166676 w 170368"/>
                <a:gd name="connsiteY36" fmla="*/ 30430 h 256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70368" h="256435">
                  <a:moveTo>
                    <a:pt x="166676" y="30430"/>
                  </a:moveTo>
                  <a:lnTo>
                    <a:pt x="36659" y="30430"/>
                  </a:lnTo>
                  <a:cubicBezTo>
                    <a:pt x="35954" y="30325"/>
                    <a:pt x="35307" y="30811"/>
                    <a:pt x="35202" y="31516"/>
                  </a:cubicBezTo>
                  <a:cubicBezTo>
                    <a:pt x="35183" y="31640"/>
                    <a:pt x="35183" y="31763"/>
                    <a:pt x="35202" y="31887"/>
                  </a:cubicBezTo>
                  <a:lnTo>
                    <a:pt x="35202" y="110640"/>
                  </a:lnTo>
                  <a:cubicBezTo>
                    <a:pt x="35097" y="111335"/>
                    <a:pt x="35573" y="111993"/>
                    <a:pt x="36269" y="112097"/>
                  </a:cubicBezTo>
                  <a:cubicBezTo>
                    <a:pt x="36393" y="112116"/>
                    <a:pt x="36526" y="112116"/>
                    <a:pt x="36659" y="112097"/>
                  </a:cubicBezTo>
                  <a:lnTo>
                    <a:pt x="126023" y="112097"/>
                  </a:lnTo>
                  <a:cubicBezTo>
                    <a:pt x="127795" y="111850"/>
                    <a:pt x="129433" y="113078"/>
                    <a:pt x="129680" y="114850"/>
                  </a:cubicBezTo>
                  <a:cubicBezTo>
                    <a:pt x="129728" y="115155"/>
                    <a:pt x="129728" y="115460"/>
                    <a:pt x="129680" y="115764"/>
                  </a:cubicBezTo>
                  <a:lnTo>
                    <a:pt x="129680" y="138834"/>
                  </a:lnTo>
                  <a:cubicBezTo>
                    <a:pt x="129938" y="140606"/>
                    <a:pt x="128709" y="142244"/>
                    <a:pt x="126937" y="142501"/>
                  </a:cubicBezTo>
                  <a:cubicBezTo>
                    <a:pt x="126632" y="142539"/>
                    <a:pt x="126328" y="142539"/>
                    <a:pt x="126023" y="142501"/>
                  </a:cubicBezTo>
                  <a:lnTo>
                    <a:pt x="36659" y="142501"/>
                  </a:lnTo>
                  <a:cubicBezTo>
                    <a:pt x="35954" y="142396"/>
                    <a:pt x="35307" y="142882"/>
                    <a:pt x="35202" y="143587"/>
                  </a:cubicBezTo>
                  <a:cubicBezTo>
                    <a:pt x="35183" y="143711"/>
                    <a:pt x="35183" y="143844"/>
                    <a:pt x="35202" y="143968"/>
                  </a:cubicBezTo>
                  <a:lnTo>
                    <a:pt x="35202" y="224540"/>
                  </a:lnTo>
                  <a:cubicBezTo>
                    <a:pt x="35097" y="225235"/>
                    <a:pt x="35573" y="225893"/>
                    <a:pt x="36269" y="225997"/>
                  </a:cubicBezTo>
                  <a:cubicBezTo>
                    <a:pt x="36393" y="226016"/>
                    <a:pt x="36526" y="226016"/>
                    <a:pt x="36659" y="225997"/>
                  </a:cubicBezTo>
                  <a:lnTo>
                    <a:pt x="166676" y="225997"/>
                  </a:lnTo>
                  <a:cubicBezTo>
                    <a:pt x="168447" y="225750"/>
                    <a:pt x="170086" y="226978"/>
                    <a:pt x="170333" y="228750"/>
                  </a:cubicBezTo>
                  <a:cubicBezTo>
                    <a:pt x="170381" y="229055"/>
                    <a:pt x="170381" y="229360"/>
                    <a:pt x="170333" y="229664"/>
                  </a:cubicBezTo>
                  <a:lnTo>
                    <a:pt x="170333" y="252734"/>
                  </a:lnTo>
                  <a:cubicBezTo>
                    <a:pt x="170590" y="254506"/>
                    <a:pt x="169361" y="256144"/>
                    <a:pt x="167590" y="256401"/>
                  </a:cubicBezTo>
                  <a:cubicBezTo>
                    <a:pt x="167285" y="256439"/>
                    <a:pt x="166980" y="256439"/>
                    <a:pt x="166676" y="256401"/>
                  </a:cubicBezTo>
                  <a:lnTo>
                    <a:pt x="3703" y="256401"/>
                  </a:lnTo>
                  <a:cubicBezTo>
                    <a:pt x="1931" y="256658"/>
                    <a:pt x="293" y="255429"/>
                    <a:pt x="36" y="253658"/>
                  </a:cubicBezTo>
                  <a:cubicBezTo>
                    <a:pt x="-12" y="253353"/>
                    <a:pt x="-12" y="253039"/>
                    <a:pt x="36" y="252734"/>
                  </a:cubicBezTo>
                  <a:lnTo>
                    <a:pt x="36" y="3693"/>
                  </a:lnTo>
                  <a:cubicBezTo>
                    <a:pt x="-212" y="1922"/>
                    <a:pt x="1017" y="283"/>
                    <a:pt x="2788" y="36"/>
                  </a:cubicBezTo>
                  <a:cubicBezTo>
                    <a:pt x="3093" y="-12"/>
                    <a:pt x="3398" y="-12"/>
                    <a:pt x="3703" y="36"/>
                  </a:cubicBezTo>
                  <a:lnTo>
                    <a:pt x="166676" y="36"/>
                  </a:lnTo>
                  <a:cubicBezTo>
                    <a:pt x="168447" y="-212"/>
                    <a:pt x="170086" y="1017"/>
                    <a:pt x="170333" y="2788"/>
                  </a:cubicBezTo>
                  <a:cubicBezTo>
                    <a:pt x="170371" y="3093"/>
                    <a:pt x="170371" y="3398"/>
                    <a:pt x="170333" y="3693"/>
                  </a:cubicBezTo>
                  <a:lnTo>
                    <a:pt x="170333" y="26763"/>
                  </a:lnTo>
                  <a:cubicBezTo>
                    <a:pt x="170590" y="28535"/>
                    <a:pt x="169361" y="30173"/>
                    <a:pt x="167590" y="30430"/>
                  </a:cubicBezTo>
                  <a:cubicBezTo>
                    <a:pt x="167285" y="30468"/>
                    <a:pt x="166980" y="30468"/>
                    <a:pt x="166676" y="3043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501ED196-A83E-944F-B2D2-A6F252C63CE3}"/>
                </a:ext>
              </a:extLst>
            </p:cNvPr>
            <p:cNvSpPr/>
            <p:nvPr/>
          </p:nvSpPr>
          <p:spPr bwMode="gray">
            <a:xfrm>
              <a:off x="4862489" y="2005948"/>
              <a:ext cx="178088" cy="256425"/>
            </a:xfrm>
            <a:custGeom>
              <a:avLst/>
              <a:gdLst>
                <a:gd name="connsiteX0" fmla="*/ 142130 w 178088"/>
                <a:gd name="connsiteY0" fmla="*/ 253829 h 256425"/>
                <a:gd name="connsiteX1" fmla="*/ 90856 w 178088"/>
                <a:gd name="connsiteY1" fmla="*/ 144292 h 256425"/>
                <a:gd name="connsiteX2" fmla="*/ 89399 w 178088"/>
                <a:gd name="connsiteY2" fmla="*/ 143196 h 256425"/>
                <a:gd name="connsiteX3" fmla="*/ 36659 w 178088"/>
                <a:gd name="connsiteY3" fmla="*/ 143196 h 256425"/>
                <a:gd name="connsiteX4" fmla="*/ 35192 w 178088"/>
                <a:gd name="connsiteY4" fmla="*/ 144292 h 256425"/>
                <a:gd name="connsiteX5" fmla="*/ 35192 w 178088"/>
                <a:gd name="connsiteY5" fmla="*/ 144654 h 256425"/>
                <a:gd name="connsiteX6" fmla="*/ 35192 w 178088"/>
                <a:gd name="connsiteY6" fmla="*/ 252696 h 256425"/>
                <a:gd name="connsiteX7" fmla="*/ 32449 w 178088"/>
                <a:gd name="connsiteY7" fmla="*/ 256363 h 256425"/>
                <a:gd name="connsiteX8" fmla="*/ 31525 w 178088"/>
                <a:gd name="connsiteY8" fmla="*/ 256363 h 256425"/>
                <a:gd name="connsiteX9" fmla="*/ 3703 w 178088"/>
                <a:gd name="connsiteY9" fmla="*/ 256363 h 256425"/>
                <a:gd name="connsiteX10" fmla="*/ 36 w 178088"/>
                <a:gd name="connsiteY10" fmla="*/ 253620 h 256425"/>
                <a:gd name="connsiteX11" fmla="*/ 36 w 178088"/>
                <a:gd name="connsiteY11" fmla="*/ 252696 h 256425"/>
                <a:gd name="connsiteX12" fmla="*/ 36 w 178088"/>
                <a:gd name="connsiteY12" fmla="*/ 3693 h 256425"/>
                <a:gd name="connsiteX13" fmla="*/ 2788 w 178088"/>
                <a:gd name="connsiteY13" fmla="*/ 36 h 256425"/>
                <a:gd name="connsiteX14" fmla="*/ 3703 w 178088"/>
                <a:gd name="connsiteY14" fmla="*/ 36 h 256425"/>
                <a:gd name="connsiteX15" fmla="*/ 102210 w 178088"/>
                <a:gd name="connsiteY15" fmla="*/ 36 h 256425"/>
                <a:gd name="connsiteX16" fmla="*/ 140853 w 178088"/>
                <a:gd name="connsiteY16" fmla="*/ 9189 h 256425"/>
                <a:gd name="connsiteX17" fmla="*/ 166666 w 178088"/>
                <a:gd name="connsiteY17" fmla="*/ 34821 h 256425"/>
                <a:gd name="connsiteX18" fmla="*/ 175829 w 178088"/>
                <a:gd name="connsiteY18" fmla="*/ 72921 h 256425"/>
                <a:gd name="connsiteX19" fmla="*/ 162494 w 178088"/>
                <a:gd name="connsiteY19" fmla="*/ 116326 h 256425"/>
                <a:gd name="connsiteX20" fmla="*/ 125346 w 178088"/>
                <a:gd name="connsiteY20" fmla="*/ 140310 h 256425"/>
                <a:gd name="connsiteX21" fmla="*/ 124613 w 178088"/>
                <a:gd name="connsiteY21" fmla="*/ 142149 h 256425"/>
                <a:gd name="connsiteX22" fmla="*/ 177715 w 178088"/>
                <a:gd name="connsiteY22" fmla="*/ 252020 h 256425"/>
                <a:gd name="connsiteX23" fmla="*/ 178087 w 178088"/>
                <a:gd name="connsiteY23" fmla="*/ 253839 h 256425"/>
                <a:gd name="connsiteX24" fmla="*/ 175153 w 178088"/>
                <a:gd name="connsiteY24" fmla="*/ 256411 h 256425"/>
                <a:gd name="connsiteX25" fmla="*/ 146225 w 178088"/>
                <a:gd name="connsiteY25" fmla="*/ 256411 h 256425"/>
                <a:gd name="connsiteX26" fmla="*/ 142130 w 178088"/>
                <a:gd name="connsiteY26" fmla="*/ 253829 h 256425"/>
                <a:gd name="connsiteX27" fmla="*/ 35192 w 178088"/>
                <a:gd name="connsiteY27" fmla="*/ 31897 h 256425"/>
                <a:gd name="connsiteX28" fmla="*/ 35192 w 178088"/>
                <a:gd name="connsiteY28" fmla="*/ 113974 h 256425"/>
                <a:gd name="connsiteX29" fmla="*/ 36297 w 178088"/>
                <a:gd name="connsiteY29" fmla="*/ 115431 h 256425"/>
                <a:gd name="connsiteX30" fmla="*/ 36659 w 178088"/>
                <a:gd name="connsiteY30" fmla="*/ 115431 h 256425"/>
                <a:gd name="connsiteX31" fmla="*/ 97819 w 178088"/>
                <a:gd name="connsiteY31" fmla="*/ 115431 h 256425"/>
                <a:gd name="connsiteX32" fmla="*/ 128947 w 178088"/>
                <a:gd name="connsiteY32" fmla="*/ 103896 h 256425"/>
                <a:gd name="connsiteX33" fmla="*/ 140663 w 178088"/>
                <a:gd name="connsiteY33" fmla="*/ 73321 h 256425"/>
                <a:gd name="connsiteX34" fmla="*/ 103077 w 178088"/>
                <a:gd name="connsiteY34" fmla="*/ 30459 h 256425"/>
                <a:gd name="connsiteX35" fmla="*/ 97800 w 178088"/>
                <a:gd name="connsiteY35" fmla="*/ 30459 h 256425"/>
                <a:gd name="connsiteX36" fmla="*/ 36640 w 178088"/>
                <a:gd name="connsiteY36" fmla="*/ 30459 h 256425"/>
                <a:gd name="connsiteX37" fmla="*/ 35192 w 178088"/>
                <a:gd name="connsiteY37" fmla="*/ 31583 h 256425"/>
                <a:gd name="connsiteX38" fmla="*/ 35192 w 178088"/>
                <a:gd name="connsiteY38" fmla="*/ 31887 h 256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78088" h="256425">
                  <a:moveTo>
                    <a:pt x="142130" y="253829"/>
                  </a:moveTo>
                  <a:lnTo>
                    <a:pt x="90856" y="144292"/>
                  </a:lnTo>
                  <a:cubicBezTo>
                    <a:pt x="90704" y="143625"/>
                    <a:pt x="90085" y="143158"/>
                    <a:pt x="89399" y="143196"/>
                  </a:cubicBezTo>
                  <a:lnTo>
                    <a:pt x="36659" y="143196"/>
                  </a:lnTo>
                  <a:cubicBezTo>
                    <a:pt x="35954" y="143092"/>
                    <a:pt x="35297" y="143587"/>
                    <a:pt x="35192" y="144292"/>
                  </a:cubicBezTo>
                  <a:cubicBezTo>
                    <a:pt x="35173" y="144416"/>
                    <a:pt x="35173" y="144540"/>
                    <a:pt x="35192" y="144654"/>
                  </a:cubicBezTo>
                  <a:lnTo>
                    <a:pt x="35192" y="252696"/>
                  </a:lnTo>
                  <a:cubicBezTo>
                    <a:pt x="35450" y="254468"/>
                    <a:pt x="34221" y="256106"/>
                    <a:pt x="32449" y="256363"/>
                  </a:cubicBezTo>
                  <a:cubicBezTo>
                    <a:pt x="32144" y="256411"/>
                    <a:pt x="31830" y="256411"/>
                    <a:pt x="31525" y="256363"/>
                  </a:cubicBezTo>
                  <a:lnTo>
                    <a:pt x="3703" y="256363"/>
                  </a:lnTo>
                  <a:cubicBezTo>
                    <a:pt x="1931" y="256620"/>
                    <a:pt x="293" y="255391"/>
                    <a:pt x="36" y="253620"/>
                  </a:cubicBezTo>
                  <a:cubicBezTo>
                    <a:pt x="-12" y="253315"/>
                    <a:pt x="-12" y="253001"/>
                    <a:pt x="36" y="252696"/>
                  </a:cubicBezTo>
                  <a:lnTo>
                    <a:pt x="36" y="3693"/>
                  </a:lnTo>
                  <a:cubicBezTo>
                    <a:pt x="-212" y="1922"/>
                    <a:pt x="1017" y="283"/>
                    <a:pt x="2788" y="36"/>
                  </a:cubicBezTo>
                  <a:cubicBezTo>
                    <a:pt x="3093" y="-12"/>
                    <a:pt x="3398" y="-12"/>
                    <a:pt x="3703" y="36"/>
                  </a:cubicBezTo>
                  <a:lnTo>
                    <a:pt x="102210" y="36"/>
                  </a:lnTo>
                  <a:cubicBezTo>
                    <a:pt x="115660" y="-250"/>
                    <a:pt x="128956" y="2903"/>
                    <a:pt x="140853" y="9189"/>
                  </a:cubicBezTo>
                  <a:cubicBezTo>
                    <a:pt x="151740" y="15076"/>
                    <a:pt x="160703" y="23972"/>
                    <a:pt x="166666" y="34821"/>
                  </a:cubicBezTo>
                  <a:cubicBezTo>
                    <a:pt x="172953" y="46518"/>
                    <a:pt x="176105" y="59643"/>
                    <a:pt x="175829" y="72921"/>
                  </a:cubicBezTo>
                  <a:cubicBezTo>
                    <a:pt x="176324" y="88466"/>
                    <a:pt x="171628" y="103734"/>
                    <a:pt x="162494" y="116326"/>
                  </a:cubicBezTo>
                  <a:cubicBezTo>
                    <a:pt x="153255" y="128376"/>
                    <a:pt x="140129" y="136853"/>
                    <a:pt x="125346" y="140310"/>
                  </a:cubicBezTo>
                  <a:cubicBezTo>
                    <a:pt x="124394" y="140806"/>
                    <a:pt x="124118" y="141406"/>
                    <a:pt x="124613" y="142149"/>
                  </a:cubicBezTo>
                  <a:lnTo>
                    <a:pt x="177715" y="252020"/>
                  </a:lnTo>
                  <a:cubicBezTo>
                    <a:pt x="177972" y="252591"/>
                    <a:pt x="178105" y="253210"/>
                    <a:pt x="178087" y="253839"/>
                  </a:cubicBezTo>
                  <a:cubicBezTo>
                    <a:pt x="178087" y="255553"/>
                    <a:pt x="177134" y="256411"/>
                    <a:pt x="175153" y="256411"/>
                  </a:cubicBezTo>
                  <a:lnTo>
                    <a:pt x="146225" y="256411"/>
                  </a:lnTo>
                  <a:cubicBezTo>
                    <a:pt x="144435" y="256563"/>
                    <a:pt x="142768" y="255506"/>
                    <a:pt x="142130" y="253829"/>
                  </a:cubicBezTo>
                  <a:close/>
                  <a:moveTo>
                    <a:pt x="35192" y="31897"/>
                  </a:moveTo>
                  <a:lnTo>
                    <a:pt x="35192" y="113974"/>
                  </a:lnTo>
                  <a:cubicBezTo>
                    <a:pt x="35097" y="114679"/>
                    <a:pt x="35592" y="115336"/>
                    <a:pt x="36297" y="115431"/>
                  </a:cubicBezTo>
                  <a:cubicBezTo>
                    <a:pt x="36421" y="115450"/>
                    <a:pt x="36545" y="115450"/>
                    <a:pt x="36659" y="115431"/>
                  </a:cubicBezTo>
                  <a:lnTo>
                    <a:pt x="97819" y="115431"/>
                  </a:lnTo>
                  <a:cubicBezTo>
                    <a:pt x="109335" y="115974"/>
                    <a:pt x="120565" y="111812"/>
                    <a:pt x="128947" y="103896"/>
                  </a:cubicBezTo>
                  <a:cubicBezTo>
                    <a:pt x="136929" y="95781"/>
                    <a:pt x="141177" y="84694"/>
                    <a:pt x="140663" y="73321"/>
                  </a:cubicBezTo>
                  <a:cubicBezTo>
                    <a:pt x="142120" y="51109"/>
                    <a:pt x="125289" y="31916"/>
                    <a:pt x="103077" y="30459"/>
                  </a:cubicBezTo>
                  <a:cubicBezTo>
                    <a:pt x="101324" y="30344"/>
                    <a:pt x="99562" y="30344"/>
                    <a:pt x="97800" y="30459"/>
                  </a:cubicBezTo>
                  <a:lnTo>
                    <a:pt x="36640" y="30459"/>
                  </a:lnTo>
                  <a:cubicBezTo>
                    <a:pt x="35926" y="30373"/>
                    <a:pt x="35288" y="30878"/>
                    <a:pt x="35192" y="31583"/>
                  </a:cubicBezTo>
                  <a:cubicBezTo>
                    <a:pt x="35183" y="31687"/>
                    <a:pt x="35183" y="31783"/>
                    <a:pt x="35192" y="31887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D2470F59-07B4-1344-9A4B-D2C8D5ED98EE}"/>
                </a:ext>
              </a:extLst>
            </p:cNvPr>
            <p:cNvSpPr/>
            <p:nvPr/>
          </p:nvSpPr>
          <p:spPr bwMode="gray">
            <a:xfrm>
              <a:off x="5107496" y="2002913"/>
              <a:ext cx="180643" cy="262528"/>
            </a:xfrm>
            <a:custGeom>
              <a:avLst/>
              <a:gdLst>
                <a:gd name="connsiteX0" fmla="*/ 43075 w 180643"/>
                <a:gd name="connsiteY0" fmla="*/ 253579 h 262528"/>
                <a:gd name="connsiteX1" fmla="*/ 11204 w 180643"/>
                <a:gd name="connsiteY1" fmla="*/ 228671 h 262528"/>
                <a:gd name="connsiteX2" fmla="*/ 32 w 180643"/>
                <a:gd name="connsiteY2" fmla="*/ 190942 h 262528"/>
                <a:gd name="connsiteX3" fmla="*/ 32 w 180643"/>
                <a:gd name="connsiteY3" fmla="*/ 180322 h 262528"/>
                <a:gd name="connsiteX4" fmla="*/ 2784 w 180643"/>
                <a:gd name="connsiteY4" fmla="*/ 176665 h 262528"/>
                <a:gd name="connsiteX5" fmla="*/ 3698 w 180643"/>
                <a:gd name="connsiteY5" fmla="*/ 176665 h 262528"/>
                <a:gd name="connsiteX6" fmla="*/ 30435 w 180643"/>
                <a:gd name="connsiteY6" fmla="*/ 176665 h 262528"/>
                <a:gd name="connsiteX7" fmla="*/ 34093 w 180643"/>
                <a:gd name="connsiteY7" fmla="*/ 179398 h 262528"/>
                <a:gd name="connsiteX8" fmla="*/ 34093 w 180643"/>
                <a:gd name="connsiteY8" fmla="*/ 180322 h 262528"/>
                <a:gd name="connsiteX9" fmla="*/ 34093 w 180643"/>
                <a:gd name="connsiteY9" fmla="*/ 189114 h 262528"/>
                <a:gd name="connsiteX10" fmla="*/ 50209 w 180643"/>
                <a:gd name="connsiteY10" fmla="*/ 219879 h 262528"/>
                <a:gd name="connsiteX11" fmla="*/ 94520 w 180643"/>
                <a:gd name="connsiteY11" fmla="*/ 231967 h 262528"/>
                <a:gd name="connsiteX12" fmla="*/ 132620 w 180643"/>
                <a:gd name="connsiteY12" fmla="*/ 221346 h 262528"/>
                <a:gd name="connsiteX13" fmla="*/ 145440 w 180643"/>
                <a:gd name="connsiteY13" fmla="*/ 193514 h 262528"/>
                <a:gd name="connsiteX14" fmla="*/ 138849 w 180643"/>
                <a:gd name="connsiteY14" fmla="*/ 174102 h 262528"/>
                <a:gd name="connsiteX15" fmla="*/ 119618 w 180643"/>
                <a:gd name="connsiteY15" fmla="*/ 159272 h 262528"/>
                <a:gd name="connsiteX16" fmla="*/ 82813 w 180643"/>
                <a:gd name="connsiteY16" fmla="*/ 142965 h 262528"/>
                <a:gd name="connsiteX17" fmla="*/ 40513 w 180643"/>
                <a:gd name="connsiteY17" fmla="*/ 124286 h 262528"/>
                <a:gd name="connsiteX18" fmla="*/ 14700 w 180643"/>
                <a:gd name="connsiteY18" fmla="*/ 102131 h 262528"/>
                <a:gd name="connsiteX19" fmla="*/ 4441 w 180643"/>
                <a:gd name="connsiteY19" fmla="*/ 67527 h 262528"/>
                <a:gd name="connsiteX20" fmla="*/ 26968 w 180643"/>
                <a:gd name="connsiteY20" fmla="*/ 18083 h 262528"/>
                <a:gd name="connsiteX21" fmla="*/ 87928 w 180643"/>
                <a:gd name="connsiteY21" fmla="*/ 138 h 262528"/>
                <a:gd name="connsiteX22" fmla="*/ 135553 w 180643"/>
                <a:gd name="connsiteY22" fmla="*/ 9291 h 262528"/>
                <a:gd name="connsiteX23" fmla="*/ 167233 w 180643"/>
                <a:gd name="connsiteY23" fmla="*/ 34923 h 262528"/>
                <a:gd name="connsiteX24" fmla="*/ 178406 w 180643"/>
                <a:gd name="connsiteY24" fmla="*/ 73023 h 262528"/>
                <a:gd name="connsiteX25" fmla="*/ 178406 w 180643"/>
                <a:gd name="connsiteY25" fmla="*/ 80357 h 262528"/>
                <a:gd name="connsiteX26" fmla="*/ 175654 w 180643"/>
                <a:gd name="connsiteY26" fmla="*/ 84015 h 262528"/>
                <a:gd name="connsiteX27" fmla="*/ 174739 w 180643"/>
                <a:gd name="connsiteY27" fmla="*/ 84015 h 262528"/>
                <a:gd name="connsiteX28" fmla="*/ 147259 w 180643"/>
                <a:gd name="connsiteY28" fmla="*/ 84015 h 262528"/>
                <a:gd name="connsiteX29" fmla="*/ 143602 w 180643"/>
                <a:gd name="connsiteY29" fmla="*/ 81281 h 262528"/>
                <a:gd name="connsiteX30" fmla="*/ 143602 w 180643"/>
                <a:gd name="connsiteY30" fmla="*/ 80357 h 262528"/>
                <a:gd name="connsiteX31" fmla="*/ 143602 w 180643"/>
                <a:gd name="connsiteY31" fmla="*/ 74861 h 262528"/>
                <a:gd name="connsiteX32" fmla="*/ 128362 w 180643"/>
                <a:gd name="connsiteY32" fmla="*/ 43181 h 262528"/>
                <a:gd name="connsiteX33" fmla="*/ 86452 w 180643"/>
                <a:gd name="connsiteY33" fmla="*/ 30541 h 262528"/>
                <a:gd name="connsiteX34" fmla="*/ 51286 w 180643"/>
                <a:gd name="connsiteY34" fmla="*/ 39886 h 262528"/>
                <a:gd name="connsiteX35" fmla="*/ 38836 w 180643"/>
                <a:gd name="connsiteY35" fmla="*/ 66803 h 262528"/>
                <a:gd name="connsiteX36" fmla="*/ 45066 w 180643"/>
                <a:gd name="connsiteY36" fmla="*/ 86577 h 262528"/>
                <a:gd name="connsiteX37" fmla="*/ 63553 w 180643"/>
                <a:gd name="connsiteY37" fmla="*/ 100322 h 262528"/>
                <a:gd name="connsiteX38" fmla="*/ 101101 w 180643"/>
                <a:gd name="connsiteY38" fmla="*/ 115876 h 262528"/>
                <a:gd name="connsiteX39" fmla="*/ 143221 w 180643"/>
                <a:gd name="connsiteY39" fmla="*/ 134745 h 262528"/>
                <a:gd name="connsiteX40" fmla="*/ 169948 w 180643"/>
                <a:gd name="connsiteY40" fmla="*/ 157453 h 262528"/>
                <a:gd name="connsiteX41" fmla="*/ 180597 w 180643"/>
                <a:gd name="connsiteY41" fmla="*/ 192419 h 262528"/>
                <a:gd name="connsiteX42" fmla="*/ 156975 w 180643"/>
                <a:gd name="connsiteY42" fmla="*/ 243501 h 262528"/>
                <a:gd name="connsiteX43" fmla="*/ 91957 w 180643"/>
                <a:gd name="connsiteY43" fmla="*/ 262361 h 262528"/>
                <a:gd name="connsiteX44" fmla="*/ 43075 w 180643"/>
                <a:gd name="connsiteY44" fmla="*/ 253579 h 262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80643" h="262528">
                  <a:moveTo>
                    <a:pt x="43075" y="253579"/>
                  </a:moveTo>
                  <a:cubicBezTo>
                    <a:pt x="30283" y="248512"/>
                    <a:pt x="19215" y="239863"/>
                    <a:pt x="11204" y="228671"/>
                  </a:cubicBezTo>
                  <a:cubicBezTo>
                    <a:pt x="3641" y="217565"/>
                    <a:pt x="-264" y="204373"/>
                    <a:pt x="32" y="190942"/>
                  </a:cubicBezTo>
                  <a:lnTo>
                    <a:pt x="32" y="180322"/>
                  </a:lnTo>
                  <a:cubicBezTo>
                    <a:pt x="-216" y="178550"/>
                    <a:pt x="1012" y="176912"/>
                    <a:pt x="2784" y="176665"/>
                  </a:cubicBezTo>
                  <a:cubicBezTo>
                    <a:pt x="3089" y="176617"/>
                    <a:pt x="3394" y="176617"/>
                    <a:pt x="3698" y="176665"/>
                  </a:cubicBezTo>
                  <a:lnTo>
                    <a:pt x="30435" y="176665"/>
                  </a:lnTo>
                  <a:cubicBezTo>
                    <a:pt x="32197" y="176407"/>
                    <a:pt x="33835" y="177636"/>
                    <a:pt x="34093" y="179398"/>
                  </a:cubicBezTo>
                  <a:cubicBezTo>
                    <a:pt x="34141" y="179703"/>
                    <a:pt x="34141" y="180017"/>
                    <a:pt x="34093" y="180322"/>
                  </a:cubicBezTo>
                  <a:lnTo>
                    <a:pt x="34093" y="189114"/>
                  </a:lnTo>
                  <a:cubicBezTo>
                    <a:pt x="34007" y="201410"/>
                    <a:pt x="40046" y="212945"/>
                    <a:pt x="50209" y="219879"/>
                  </a:cubicBezTo>
                  <a:cubicBezTo>
                    <a:pt x="63277" y="228614"/>
                    <a:pt x="78832" y="232852"/>
                    <a:pt x="94520" y="231967"/>
                  </a:cubicBezTo>
                  <a:cubicBezTo>
                    <a:pt x="108064" y="232957"/>
                    <a:pt x="121532" y="229204"/>
                    <a:pt x="132620" y="221346"/>
                  </a:cubicBezTo>
                  <a:cubicBezTo>
                    <a:pt x="141020" y="214593"/>
                    <a:pt x="145764" y="204287"/>
                    <a:pt x="145440" y="193514"/>
                  </a:cubicBezTo>
                  <a:cubicBezTo>
                    <a:pt x="145621" y="186466"/>
                    <a:pt x="143288" y="179579"/>
                    <a:pt x="138849" y="174102"/>
                  </a:cubicBezTo>
                  <a:cubicBezTo>
                    <a:pt x="133467" y="167959"/>
                    <a:pt x="126933" y="162920"/>
                    <a:pt x="119618" y="159272"/>
                  </a:cubicBezTo>
                  <a:cubicBezTo>
                    <a:pt x="107654" y="153166"/>
                    <a:pt x="95367" y="147718"/>
                    <a:pt x="82813" y="142965"/>
                  </a:cubicBezTo>
                  <a:cubicBezTo>
                    <a:pt x="68335" y="137631"/>
                    <a:pt x="54210" y="131392"/>
                    <a:pt x="40513" y="124286"/>
                  </a:cubicBezTo>
                  <a:cubicBezTo>
                    <a:pt x="30378" y="118895"/>
                    <a:pt x="21568" y="111323"/>
                    <a:pt x="14700" y="102131"/>
                  </a:cubicBezTo>
                  <a:cubicBezTo>
                    <a:pt x="7566" y="92035"/>
                    <a:pt x="3965" y="79881"/>
                    <a:pt x="4441" y="67527"/>
                  </a:cubicBezTo>
                  <a:cubicBezTo>
                    <a:pt x="3584" y="48391"/>
                    <a:pt x="11966" y="29998"/>
                    <a:pt x="26968" y="18083"/>
                  </a:cubicBezTo>
                  <a:cubicBezTo>
                    <a:pt x="44637" y="5300"/>
                    <a:pt x="66154" y="-1034"/>
                    <a:pt x="87928" y="138"/>
                  </a:cubicBezTo>
                  <a:cubicBezTo>
                    <a:pt x="104273" y="-205"/>
                    <a:pt x="120503" y="2919"/>
                    <a:pt x="135553" y="9291"/>
                  </a:cubicBezTo>
                  <a:cubicBezTo>
                    <a:pt x="148326" y="14673"/>
                    <a:pt x="159309" y="23560"/>
                    <a:pt x="167233" y="34923"/>
                  </a:cubicBezTo>
                  <a:cubicBezTo>
                    <a:pt x="174758" y="46191"/>
                    <a:pt x="178654" y="59478"/>
                    <a:pt x="178406" y="73023"/>
                  </a:cubicBezTo>
                  <a:lnTo>
                    <a:pt x="178406" y="80357"/>
                  </a:lnTo>
                  <a:cubicBezTo>
                    <a:pt x="178654" y="82129"/>
                    <a:pt x="177425" y="83767"/>
                    <a:pt x="175654" y="84015"/>
                  </a:cubicBezTo>
                  <a:cubicBezTo>
                    <a:pt x="175348" y="84062"/>
                    <a:pt x="175044" y="84062"/>
                    <a:pt x="174739" y="84015"/>
                  </a:cubicBezTo>
                  <a:lnTo>
                    <a:pt x="147259" y="84015"/>
                  </a:lnTo>
                  <a:cubicBezTo>
                    <a:pt x="145497" y="84272"/>
                    <a:pt x="143859" y="83043"/>
                    <a:pt x="143602" y="81281"/>
                  </a:cubicBezTo>
                  <a:cubicBezTo>
                    <a:pt x="143554" y="80976"/>
                    <a:pt x="143554" y="80662"/>
                    <a:pt x="143602" y="80357"/>
                  </a:cubicBezTo>
                  <a:lnTo>
                    <a:pt x="143602" y="74861"/>
                  </a:lnTo>
                  <a:cubicBezTo>
                    <a:pt x="143754" y="62498"/>
                    <a:pt x="138115" y="50782"/>
                    <a:pt x="128362" y="43181"/>
                  </a:cubicBezTo>
                  <a:cubicBezTo>
                    <a:pt x="116322" y="34151"/>
                    <a:pt x="101473" y="29675"/>
                    <a:pt x="86452" y="30541"/>
                  </a:cubicBezTo>
                  <a:cubicBezTo>
                    <a:pt x="74031" y="29779"/>
                    <a:pt x="61697" y="33056"/>
                    <a:pt x="51286" y="39886"/>
                  </a:cubicBezTo>
                  <a:cubicBezTo>
                    <a:pt x="42923" y="46239"/>
                    <a:pt x="38256" y="56316"/>
                    <a:pt x="38836" y="66803"/>
                  </a:cubicBezTo>
                  <a:cubicBezTo>
                    <a:pt x="38532" y="73918"/>
                    <a:pt x="40732" y="80919"/>
                    <a:pt x="45066" y="86577"/>
                  </a:cubicBezTo>
                  <a:cubicBezTo>
                    <a:pt x="50171" y="92435"/>
                    <a:pt x="56477" y="97121"/>
                    <a:pt x="63553" y="100322"/>
                  </a:cubicBezTo>
                  <a:cubicBezTo>
                    <a:pt x="71736" y="104351"/>
                    <a:pt x="84252" y="109542"/>
                    <a:pt x="101101" y="115876"/>
                  </a:cubicBezTo>
                  <a:cubicBezTo>
                    <a:pt x="115484" y="121381"/>
                    <a:pt x="129543" y="127677"/>
                    <a:pt x="143221" y="134745"/>
                  </a:cubicBezTo>
                  <a:cubicBezTo>
                    <a:pt x="153689" y="140250"/>
                    <a:pt x="162823" y="148004"/>
                    <a:pt x="169948" y="157453"/>
                  </a:cubicBezTo>
                  <a:cubicBezTo>
                    <a:pt x="177273" y="167606"/>
                    <a:pt x="181025" y="179903"/>
                    <a:pt x="180597" y="192419"/>
                  </a:cubicBezTo>
                  <a:cubicBezTo>
                    <a:pt x="181368" y="212250"/>
                    <a:pt x="172577" y="231243"/>
                    <a:pt x="156975" y="243501"/>
                  </a:cubicBezTo>
                  <a:cubicBezTo>
                    <a:pt x="138097" y="257036"/>
                    <a:pt x="115151" y="263694"/>
                    <a:pt x="91957" y="262361"/>
                  </a:cubicBezTo>
                  <a:cubicBezTo>
                    <a:pt x="75241" y="262751"/>
                    <a:pt x="58610" y="259761"/>
                    <a:pt x="43075" y="25357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197DB928-F10F-234F-9387-C56AF6D0ED7C}"/>
                </a:ext>
              </a:extLst>
            </p:cNvPr>
            <p:cNvSpPr/>
            <p:nvPr/>
          </p:nvSpPr>
          <p:spPr bwMode="gray">
            <a:xfrm>
              <a:off x="5368991" y="2005950"/>
              <a:ext cx="170368" cy="256435"/>
            </a:xfrm>
            <a:custGeom>
              <a:avLst/>
              <a:gdLst>
                <a:gd name="connsiteX0" fmla="*/ 166666 w 170368"/>
                <a:gd name="connsiteY0" fmla="*/ 30428 h 256435"/>
                <a:gd name="connsiteX1" fmla="*/ 36659 w 170368"/>
                <a:gd name="connsiteY1" fmla="*/ 30428 h 256435"/>
                <a:gd name="connsiteX2" fmla="*/ 35192 w 170368"/>
                <a:gd name="connsiteY2" fmla="*/ 31524 h 256435"/>
                <a:gd name="connsiteX3" fmla="*/ 35192 w 170368"/>
                <a:gd name="connsiteY3" fmla="*/ 31886 h 256435"/>
                <a:gd name="connsiteX4" fmla="*/ 35192 w 170368"/>
                <a:gd name="connsiteY4" fmla="*/ 110638 h 256435"/>
                <a:gd name="connsiteX5" fmla="*/ 36278 w 170368"/>
                <a:gd name="connsiteY5" fmla="*/ 112096 h 256435"/>
                <a:gd name="connsiteX6" fmla="*/ 36659 w 170368"/>
                <a:gd name="connsiteY6" fmla="*/ 112096 h 256435"/>
                <a:gd name="connsiteX7" fmla="*/ 126023 w 170368"/>
                <a:gd name="connsiteY7" fmla="*/ 112096 h 256435"/>
                <a:gd name="connsiteX8" fmla="*/ 129680 w 170368"/>
                <a:gd name="connsiteY8" fmla="*/ 114877 h 256435"/>
                <a:gd name="connsiteX9" fmla="*/ 129680 w 170368"/>
                <a:gd name="connsiteY9" fmla="*/ 115763 h 256435"/>
                <a:gd name="connsiteX10" fmla="*/ 129680 w 170368"/>
                <a:gd name="connsiteY10" fmla="*/ 138832 h 256435"/>
                <a:gd name="connsiteX11" fmla="*/ 126937 w 170368"/>
                <a:gd name="connsiteY11" fmla="*/ 142499 h 256435"/>
                <a:gd name="connsiteX12" fmla="*/ 126023 w 170368"/>
                <a:gd name="connsiteY12" fmla="*/ 142499 h 256435"/>
                <a:gd name="connsiteX13" fmla="*/ 36659 w 170368"/>
                <a:gd name="connsiteY13" fmla="*/ 142499 h 256435"/>
                <a:gd name="connsiteX14" fmla="*/ 35192 w 170368"/>
                <a:gd name="connsiteY14" fmla="*/ 143595 h 256435"/>
                <a:gd name="connsiteX15" fmla="*/ 35192 w 170368"/>
                <a:gd name="connsiteY15" fmla="*/ 143966 h 256435"/>
                <a:gd name="connsiteX16" fmla="*/ 35192 w 170368"/>
                <a:gd name="connsiteY16" fmla="*/ 224538 h 256435"/>
                <a:gd name="connsiteX17" fmla="*/ 36278 w 170368"/>
                <a:gd name="connsiteY17" fmla="*/ 225996 h 256435"/>
                <a:gd name="connsiteX18" fmla="*/ 36659 w 170368"/>
                <a:gd name="connsiteY18" fmla="*/ 225996 h 256435"/>
                <a:gd name="connsiteX19" fmla="*/ 166666 w 170368"/>
                <a:gd name="connsiteY19" fmla="*/ 225996 h 256435"/>
                <a:gd name="connsiteX20" fmla="*/ 170333 w 170368"/>
                <a:gd name="connsiteY20" fmla="*/ 228739 h 256435"/>
                <a:gd name="connsiteX21" fmla="*/ 170333 w 170368"/>
                <a:gd name="connsiteY21" fmla="*/ 229663 h 256435"/>
                <a:gd name="connsiteX22" fmla="*/ 170333 w 170368"/>
                <a:gd name="connsiteY22" fmla="*/ 252732 h 256435"/>
                <a:gd name="connsiteX23" fmla="*/ 167590 w 170368"/>
                <a:gd name="connsiteY23" fmla="*/ 256400 h 256435"/>
                <a:gd name="connsiteX24" fmla="*/ 166666 w 170368"/>
                <a:gd name="connsiteY24" fmla="*/ 256400 h 256435"/>
                <a:gd name="connsiteX25" fmla="*/ 3693 w 170368"/>
                <a:gd name="connsiteY25" fmla="*/ 256400 h 256435"/>
                <a:gd name="connsiteX26" fmla="*/ 36 w 170368"/>
                <a:gd name="connsiteY26" fmla="*/ 253647 h 256435"/>
                <a:gd name="connsiteX27" fmla="*/ 36 w 170368"/>
                <a:gd name="connsiteY27" fmla="*/ 252732 h 256435"/>
                <a:gd name="connsiteX28" fmla="*/ 36 w 170368"/>
                <a:gd name="connsiteY28" fmla="*/ 3692 h 256435"/>
                <a:gd name="connsiteX29" fmla="*/ 2788 w 170368"/>
                <a:gd name="connsiteY29" fmla="*/ 34 h 256435"/>
                <a:gd name="connsiteX30" fmla="*/ 3693 w 170368"/>
                <a:gd name="connsiteY30" fmla="*/ 34 h 256435"/>
                <a:gd name="connsiteX31" fmla="*/ 166666 w 170368"/>
                <a:gd name="connsiteY31" fmla="*/ 34 h 256435"/>
                <a:gd name="connsiteX32" fmla="*/ 170333 w 170368"/>
                <a:gd name="connsiteY32" fmla="*/ 2777 h 256435"/>
                <a:gd name="connsiteX33" fmla="*/ 170333 w 170368"/>
                <a:gd name="connsiteY33" fmla="*/ 3692 h 256435"/>
                <a:gd name="connsiteX34" fmla="*/ 170333 w 170368"/>
                <a:gd name="connsiteY34" fmla="*/ 26761 h 256435"/>
                <a:gd name="connsiteX35" fmla="*/ 167590 w 170368"/>
                <a:gd name="connsiteY35" fmla="*/ 30428 h 256435"/>
                <a:gd name="connsiteX36" fmla="*/ 166666 w 170368"/>
                <a:gd name="connsiteY36" fmla="*/ 30428 h 256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70368" h="256435">
                  <a:moveTo>
                    <a:pt x="166666" y="30428"/>
                  </a:moveTo>
                  <a:lnTo>
                    <a:pt x="36659" y="30428"/>
                  </a:lnTo>
                  <a:cubicBezTo>
                    <a:pt x="35954" y="30323"/>
                    <a:pt x="35297" y="30819"/>
                    <a:pt x="35192" y="31524"/>
                  </a:cubicBezTo>
                  <a:cubicBezTo>
                    <a:pt x="35173" y="31648"/>
                    <a:pt x="35173" y="31771"/>
                    <a:pt x="35192" y="31886"/>
                  </a:cubicBezTo>
                  <a:lnTo>
                    <a:pt x="35192" y="110638"/>
                  </a:lnTo>
                  <a:cubicBezTo>
                    <a:pt x="35088" y="111343"/>
                    <a:pt x="35574" y="111991"/>
                    <a:pt x="36278" y="112096"/>
                  </a:cubicBezTo>
                  <a:cubicBezTo>
                    <a:pt x="36402" y="112115"/>
                    <a:pt x="36535" y="112115"/>
                    <a:pt x="36659" y="112096"/>
                  </a:cubicBezTo>
                  <a:lnTo>
                    <a:pt x="126023" y="112096"/>
                  </a:lnTo>
                  <a:cubicBezTo>
                    <a:pt x="127804" y="111848"/>
                    <a:pt x="129442" y="113096"/>
                    <a:pt x="129680" y="114877"/>
                  </a:cubicBezTo>
                  <a:cubicBezTo>
                    <a:pt x="129719" y="115172"/>
                    <a:pt x="129719" y="115468"/>
                    <a:pt x="129680" y="115763"/>
                  </a:cubicBezTo>
                  <a:lnTo>
                    <a:pt x="129680" y="138832"/>
                  </a:lnTo>
                  <a:cubicBezTo>
                    <a:pt x="129938" y="140604"/>
                    <a:pt x="128709" y="142242"/>
                    <a:pt x="126937" y="142499"/>
                  </a:cubicBezTo>
                  <a:cubicBezTo>
                    <a:pt x="126633" y="142538"/>
                    <a:pt x="126327" y="142538"/>
                    <a:pt x="126023" y="142499"/>
                  </a:cubicBezTo>
                  <a:lnTo>
                    <a:pt x="36659" y="142499"/>
                  </a:lnTo>
                  <a:cubicBezTo>
                    <a:pt x="35954" y="142395"/>
                    <a:pt x="35297" y="142890"/>
                    <a:pt x="35192" y="143595"/>
                  </a:cubicBezTo>
                  <a:cubicBezTo>
                    <a:pt x="35173" y="143719"/>
                    <a:pt x="35173" y="143842"/>
                    <a:pt x="35192" y="143966"/>
                  </a:cubicBezTo>
                  <a:lnTo>
                    <a:pt x="35192" y="224538"/>
                  </a:lnTo>
                  <a:cubicBezTo>
                    <a:pt x="35088" y="225243"/>
                    <a:pt x="35574" y="225891"/>
                    <a:pt x="36278" y="225996"/>
                  </a:cubicBezTo>
                  <a:cubicBezTo>
                    <a:pt x="36402" y="226015"/>
                    <a:pt x="36535" y="226015"/>
                    <a:pt x="36659" y="225996"/>
                  </a:cubicBezTo>
                  <a:lnTo>
                    <a:pt x="166666" y="225996"/>
                  </a:lnTo>
                  <a:cubicBezTo>
                    <a:pt x="168438" y="225739"/>
                    <a:pt x="170076" y="226967"/>
                    <a:pt x="170333" y="228739"/>
                  </a:cubicBezTo>
                  <a:cubicBezTo>
                    <a:pt x="170381" y="229044"/>
                    <a:pt x="170381" y="229358"/>
                    <a:pt x="170333" y="229663"/>
                  </a:cubicBezTo>
                  <a:lnTo>
                    <a:pt x="170333" y="252732"/>
                  </a:lnTo>
                  <a:cubicBezTo>
                    <a:pt x="170590" y="254504"/>
                    <a:pt x="169361" y="256142"/>
                    <a:pt x="167590" y="256400"/>
                  </a:cubicBezTo>
                  <a:cubicBezTo>
                    <a:pt x="167285" y="256447"/>
                    <a:pt x="166971" y="256447"/>
                    <a:pt x="166666" y="256400"/>
                  </a:cubicBezTo>
                  <a:lnTo>
                    <a:pt x="3693" y="256400"/>
                  </a:lnTo>
                  <a:cubicBezTo>
                    <a:pt x="1922" y="256647"/>
                    <a:pt x="283" y="255418"/>
                    <a:pt x="36" y="253647"/>
                  </a:cubicBezTo>
                  <a:cubicBezTo>
                    <a:pt x="-12" y="253342"/>
                    <a:pt x="-12" y="253037"/>
                    <a:pt x="36" y="252732"/>
                  </a:cubicBezTo>
                  <a:lnTo>
                    <a:pt x="36" y="3692"/>
                  </a:lnTo>
                  <a:cubicBezTo>
                    <a:pt x="-212" y="1920"/>
                    <a:pt x="1017" y="282"/>
                    <a:pt x="2788" y="34"/>
                  </a:cubicBezTo>
                  <a:cubicBezTo>
                    <a:pt x="3093" y="-4"/>
                    <a:pt x="3398" y="-4"/>
                    <a:pt x="3693" y="34"/>
                  </a:cubicBezTo>
                  <a:lnTo>
                    <a:pt x="166666" y="34"/>
                  </a:lnTo>
                  <a:cubicBezTo>
                    <a:pt x="168438" y="-223"/>
                    <a:pt x="170076" y="1006"/>
                    <a:pt x="170333" y="2777"/>
                  </a:cubicBezTo>
                  <a:cubicBezTo>
                    <a:pt x="170371" y="3082"/>
                    <a:pt x="170371" y="3387"/>
                    <a:pt x="170333" y="3692"/>
                  </a:cubicBezTo>
                  <a:lnTo>
                    <a:pt x="170333" y="26761"/>
                  </a:lnTo>
                  <a:cubicBezTo>
                    <a:pt x="170590" y="28533"/>
                    <a:pt x="169361" y="30171"/>
                    <a:pt x="167590" y="30428"/>
                  </a:cubicBezTo>
                  <a:cubicBezTo>
                    <a:pt x="167285" y="30476"/>
                    <a:pt x="166971" y="30476"/>
                    <a:pt x="166666" y="3042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F8381886-8216-E14D-95F0-E8CFACA3D32C}"/>
                </a:ext>
              </a:extLst>
            </p:cNvPr>
            <p:cNvSpPr/>
            <p:nvPr/>
          </p:nvSpPr>
          <p:spPr bwMode="gray">
            <a:xfrm>
              <a:off x="5610713" y="2002971"/>
              <a:ext cx="178392" cy="262604"/>
            </a:xfrm>
            <a:custGeom>
              <a:avLst/>
              <a:gdLst>
                <a:gd name="connsiteX0" fmla="*/ 42692 w 178392"/>
                <a:gd name="connsiteY0" fmla="*/ 252206 h 262604"/>
                <a:gd name="connsiteX1" fmla="*/ 11193 w 178392"/>
                <a:gd name="connsiteY1" fmla="*/ 222535 h 262604"/>
                <a:gd name="connsiteX2" fmla="*/ 20 w 178392"/>
                <a:gd name="connsiteY2" fmla="*/ 178416 h 262604"/>
                <a:gd name="connsiteX3" fmla="*/ 20 w 178392"/>
                <a:gd name="connsiteY3" fmla="*/ 83613 h 262604"/>
                <a:gd name="connsiteX4" fmla="*/ 11193 w 178392"/>
                <a:gd name="connsiteY4" fmla="*/ 39798 h 262604"/>
                <a:gd name="connsiteX5" fmla="*/ 42692 w 178392"/>
                <a:gd name="connsiteY5" fmla="*/ 10499 h 262604"/>
                <a:gd name="connsiteX6" fmla="*/ 89364 w 178392"/>
                <a:gd name="connsiteY6" fmla="*/ 22 h 262604"/>
                <a:gd name="connsiteX7" fmla="*/ 135875 w 178392"/>
                <a:gd name="connsiteY7" fmla="*/ 10099 h 262604"/>
                <a:gd name="connsiteX8" fmla="*/ 167184 w 178392"/>
                <a:gd name="connsiteY8" fmla="*/ 38474 h 262604"/>
                <a:gd name="connsiteX9" fmla="*/ 178357 w 178392"/>
                <a:gd name="connsiteY9" fmla="*/ 80956 h 262604"/>
                <a:gd name="connsiteX10" fmla="*/ 178357 w 178392"/>
                <a:gd name="connsiteY10" fmla="*/ 81327 h 262604"/>
                <a:gd name="connsiteX11" fmla="*/ 177261 w 178392"/>
                <a:gd name="connsiteY11" fmla="*/ 84261 h 262604"/>
                <a:gd name="connsiteX12" fmla="*/ 174699 w 178392"/>
                <a:gd name="connsiteY12" fmla="*/ 85356 h 262604"/>
                <a:gd name="connsiteX13" fmla="*/ 146867 w 178392"/>
                <a:gd name="connsiteY13" fmla="*/ 86814 h 262604"/>
                <a:gd name="connsiteX14" fmla="*/ 143200 w 178392"/>
                <a:gd name="connsiteY14" fmla="*/ 83528 h 262604"/>
                <a:gd name="connsiteX15" fmla="*/ 143200 w 178392"/>
                <a:gd name="connsiteY15" fmla="*/ 82423 h 262604"/>
                <a:gd name="connsiteX16" fmla="*/ 128550 w 178392"/>
                <a:gd name="connsiteY16" fmla="*/ 44704 h 262604"/>
                <a:gd name="connsiteX17" fmla="*/ 89364 w 178392"/>
                <a:gd name="connsiteY17" fmla="*/ 30416 h 262604"/>
                <a:gd name="connsiteX18" fmla="*/ 49998 w 178392"/>
                <a:gd name="connsiteY18" fmla="*/ 44704 h 262604"/>
                <a:gd name="connsiteX19" fmla="*/ 35158 w 178392"/>
                <a:gd name="connsiteY19" fmla="*/ 82423 h 262604"/>
                <a:gd name="connsiteX20" fmla="*/ 35158 w 178392"/>
                <a:gd name="connsiteY20" fmla="*/ 179844 h 262604"/>
                <a:gd name="connsiteX21" fmla="*/ 49998 w 178392"/>
                <a:gd name="connsiteY21" fmla="*/ 217573 h 262604"/>
                <a:gd name="connsiteX22" fmla="*/ 89364 w 178392"/>
                <a:gd name="connsiteY22" fmla="*/ 231860 h 262604"/>
                <a:gd name="connsiteX23" fmla="*/ 128550 w 178392"/>
                <a:gd name="connsiteY23" fmla="*/ 217573 h 262604"/>
                <a:gd name="connsiteX24" fmla="*/ 143200 w 178392"/>
                <a:gd name="connsiteY24" fmla="*/ 179844 h 262604"/>
                <a:gd name="connsiteX25" fmla="*/ 143200 w 178392"/>
                <a:gd name="connsiteY25" fmla="*/ 179111 h 262604"/>
                <a:gd name="connsiteX26" fmla="*/ 146867 w 178392"/>
                <a:gd name="connsiteY26" fmla="*/ 175815 h 262604"/>
                <a:gd name="connsiteX27" fmla="*/ 174699 w 178392"/>
                <a:gd name="connsiteY27" fmla="*/ 177273 h 262604"/>
                <a:gd name="connsiteX28" fmla="*/ 178357 w 178392"/>
                <a:gd name="connsiteY28" fmla="*/ 180025 h 262604"/>
                <a:gd name="connsiteX29" fmla="*/ 178357 w 178392"/>
                <a:gd name="connsiteY29" fmla="*/ 180940 h 262604"/>
                <a:gd name="connsiteX30" fmla="*/ 167184 w 178392"/>
                <a:gd name="connsiteY30" fmla="*/ 223612 h 262604"/>
                <a:gd name="connsiteX31" fmla="*/ 135875 w 178392"/>
                <a:gd name="connsiteY31" fmla="*/ 252358 h 262604"/>
                <a:gd name="connsiteX32" fmla="*/ 42673 w 178392"/>
                <a:gd name="connsiteY32" fmla="*/ 252177 h 262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8392" h="262604">
                  <a:moveTo>
                    <a:pt x="42692" y="252206"/>
                  </a:moveTo>
                  <a:cubicBezTo>
                    <a:pt x="29519" y="245605"/>
                    <a:pt x="18565" y="235289"/>
                    <a:pt x="11193" y="222535"/>
                  </a:cubicBezTo>
                  <a:cubicBezTo>
                    <a:pt x="3582" y="209096"/>
                    <a:pt x="-275" y="193856"/>
                    <a:pt x="20" y="178416"/>
                  </a:cubicBezTo>
                  <a:lnTo>
                    <a:pt x="20" y="83613"/>
                  </a:lnTo>
                  <a:cubicBezTo>
                    <a:pt x="-313" y="68259"/>
                    <a:pt x="3544" y="53114"/>
                    <a:pt x="11193" y="39798"/>
                  </a:cubicBezTo>
                  <a:cubicBezTo>
                    <a:pt x="18651" y="27206"/>
                    <a:pt x="29595" y="17034"/>
                    <a:pt x="42692" y="10499"/>
                  </a:cubicBezTo>
                  <a:cubicBezTo>
                    <a:pt x="57180" y="3308"/>
                    <a:pt x="73191" y="-283"/>
                    <a:pt x="89364" y="22"/>
                  </a:cubicBezTo>
                  <a:cubicBezTo>
                    <a:pt x="105443" y="-311"/>
                    <a:pt x="121378" y="3146"/>
                    <a:pt x="135875" y="10099"/>
                  </a:cubicBezTo>
                  <a:cubicBezTo>
                    <a:pt x="148810" y="16367"/>
                    <a:pt x="159678" y="26216"/>
                    <a:pt x="167184" y="38474"/>
                  </a:cubicBezTo>
                  <a:cubicBezTo>
                    <a:pt x="174804" y="51314"/>
                    <a:pt x="178671" y="66030"/>
                    <a:pt x="178357" y="80956"/>
                  </a:cubicBezTo>
                  <a:lnTo>
                    <a:pt x="178357" y="81327"/>
                  </a:lnTo>
                  <a:cubicBezTo>
                    <a:pt x="178414" y="82413"/>
                    <a:pt x="178014" y="83471"/>
                    <a:pt x="177261" y="84261"/>
                  </a:cubicBezTo>
                  <a:cubicBezTo>
                    <a:pt x="176595" y="84966"/>
                    <a:pt x="175671" y="85356"/>
                    <a:pt x="174699" y="85356"/>
                  </a:cubicBezTo>
                  <a:lnTo>
                    <a:pt x="146867" y="86814"/>
                  </a:lnTo>
                  <a:cubicBezTo>
                    <a:pt x="144419" y="86814"/>
                    <a:pt x="143190" y="85718"/>
                    <a:pt x="143200" y="83528"/>
                  </a:cubicBezTo>
                  <a:lnTo>
                    <a:pt x="143200" y="82423"/>
                  </a:lnTo>
                  <a:cubicBezTo>
                    <a:pt x="143809" y="68354"/>
                    <a:pt x="138495" y="54676"/>
                    <a:pt x="128550" y="44704"/>
                  </a:cubicBezTo>
                  <a:cubicBezTo>
                    <a:pt x="117949" y="34855"/>
                    <a:pt x="103814" y="29711"/>
                    <a:pt x="89364" y="30416"/>
                  </a:cubicBezTo>
                  <a:cubicBezTo>
                    <a:pt x="74858" y="29721"/>
                    <a:pt x="60685" y="34864"/>
                    <a:pt x="49998" y="44704"/>
                  </a:cubicBezTo>
                  <a:cubicBezTo>
                    <a:pt x="39940" y="54610"/>
                    <a:pt x="34548" y="68316"/>
                    <a:pt x="35158" y="82423"/>
                  </a:cubicBezTo>
                  <a:lnTo>
                    <a:pt x="35158" y="179844"/>
                  </a:lnTo>
                  <a:cubicBezTo>
                    <a:pt x="34548" y="193951"/>
                    <a:pt x="39940" y="207657"/>
                    <a:pt x="49998" y="217573"/>
                  </a:cubicBezTo>
                  <a:cubicBezTo>
                    <a:pt x="60685" y="227403"/>
                    <a:pt x="74858" y="232546"/>
                    <a:pt x="89364" y="231860"/>
                  </a:cubicBezTo>
                  <a:cubicBezTo>
                    <a:pt x="103814" y="232565"/>
                    <a:pt x="117939" y="227412"/>
                    <a:pt x="128550" y="217573"/>
                  </a:cubicBezTo>
                  <a:cubicBezTo>
                    <a:pt x="138495" y="207600"/>
                    <a:pt x="143809" y="193913"/>
                    <a:pt x="143200" y="179844"/>
                  </a:cubicBezTo>
                  <a:lnTo>
                    <a:pt x="143200" y="179111"/>
                  </a:lnTo>
                  <a:cubicBezTo>
                    <a:pt x="143200" y="176911"/>
                    <a:pt x="144419" y="175815"/>
                    <a:pt x="146867" y="175815"/>
                  </a:cubicBezTo>
                  <a:lnTo>
                    <a:pt x="174699" y="177273"/>
                  </a:lnTo>
                  <a:cubicBezTo>
                    <a:pt x="176471" y="177025"/>
                    <a:pt x="178109" y="178254"/>
                    <a:pt x="178357" y="180025"/>
                  </a:cubicBezTo>
                  <a:cubicBezTo>
                    <a:pt x="178404" y="180330"/>
                    <a:pt x="178404" y="180635"/>
                    <a:pt x="178357" y="180940"/>
                  </a:cubicBezTo>
                  <a:cubicBezTo>
                    <a:pt x="178661" y="195923"/>
                    <a:pt x="174794" y="210696"/>
                    <a:pt x="167184" y="223612"/>
                  </a:cubicBezTo>
                  <a:cubicBezTo>
                    <a:pt x="159697" y="235975"/>
                    <a:pt x="148829" y="245948"/>
                    <a:pt x="135875" y="252358"/>
                  </a:cubicBezTo>
                  <a:cubicBezTo>
                    <a:pt x="106309" y="266084"/>
                    <a:pt x="72181" y="266017"/>
                    <a:pt x="42673" y="252177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50779C38-91F4-2847-A3EA-F500DB44C79D}"/>
                </a:ext>
              </a:extLst>
            </p:cNvPr>
            <p:cNvSpPr/>
            <p:nvPr/>
          </p:nvSpPr>
          <p:spPr bwMode="gray">
            <a:xfrm>
              <a:off x="5870724" y="2005901"/>
              <a:ext cx="179921" cy="259413"/>
            </a:xfrm>
            <a:custGeom>
              <a:avLst/>
              <a:gdLst>
                <a:gd name="connsiteX0" fmla="*/ 43066 w 179921"/>
                <a:gd name="connsiteY0" fmla="*/ 248943 h 259413"/>
                <a:gd name="connsiteX1" fmla="*/ 11386 w 179921"/>
                <a:gd name="connsiteY1" fmla="*/ 219273 h 259413"/>
                <a:gd name="connsiteX2" fmla="*/ 32 w 179921"/>
                <a:gd name="connsiteY2" fmla="*/ 175143 h 259413"/>
                <a:gd name="connsiteX3" fmla="*/ 32 w 179921"/>
                <a:gd name="connsiteY3" fmla="*/ 3693 h 259413"/>
                <a:gd name="connsiteX4" fmla="*/ 2784 w 179921"/>
                <a:gd name="connsiteY4" fmla="*/ 36 h 259413"/>
                <a:gd name="connsiteX5" fmla="*/ 3699 w 179921"/>
                <a:gd name="connsiteY5" fmla="*/ 36 h 259413"/>
                <a:gd name="connsiteX6" fmla="*/ 31531 w 179921"/>
                <a:gd name="connsiteY6" fmla="*/ 36 h 259413"/>
                <a:gd name="connsiteX7" fmla="*/ 35188 w 179921"/>
                <a:gd name="connsiteY7" fmla="*/ 2788 h 259413"/>
                <a:gd name="connsiteX8" fmla="*/ 35188 w 179921"/>
                <a:gd name="connsiteY8" fmla="*/ 3693 h 259413"/>
                <a:gd name="connsiteX9" fmla="*/ 35188 w 179921"/>
                <a:gd name="connsiteY9" fmla="*/ 175829 h 259413"/>
                <a:gd name="connsiteX10" fmla="*/ 50429 w 179921"/>
                <a:gd name="connsiteY10" fmla="*/ 214282 h 259413"/>
                <a:gd name="connsiteX11" fmla="*/ 90167 w 179921"/>
                <a:gd name="connsiteY11" fmla="*/ 228931 h 259413"/>
                <a:gd name="connsiteX12" fmla="*/ 129724 w 179921"/>
                <a:gd name="connsiteY12" fmla="*/ 214282 h 259413"/>
                <a:gd name="connsiteX13" fmla="*/ 144736 w 179921"/>
                <a:gd name="connsiteY13" fmla="*/ 175829 h 259413"/>
                <a:gd name="connsiteX14" fmla="*/ 144736 w 179921"/>
                <a:gd name="connsiteY14" fmla="*/ 3741 h 259413"/>
                <a:gd name="connsiteX15" fmla="*/ 147488 w 179921"/>
                <a:gd name="connsiteY15" fmla="*/ 83 h 259413"/>
                <a:gd name="connsiteX16" fmla="*/ 148403 w 179921"/>
                <a:gd name="connsiteY16" fmla="*/ 83 h 259413"/>
                <a:gd name="connsiteX17" fmla="*/ 176235 w 179921"/>
                <a:gd name="connsiteY17" fmla="*/ 83 h 259413"/>
                <a:gd name="connsiteX18" fmla="*/ 179892 w 179921"/>
                <a:gd name="connsiteY18" fmla="*/ 2836 h 259413"/>
                <a:gd name="connsiteX19" fmla="*/ 179892 w 179921"/>
                <a:gd name="connsiteY19" fmla="*/ 3741 h 259413"/>
                <a:gd name="connsiteX20" fmla="*/ 179892 w 179921"/>
                <a:gd name="connsiteY20" fmla="*/ 175191 h 259413"/>
                <a:gd name="connsiteX21" fmla="*/ 168720 w 179921"/>
                <a:gd name="connsiteY21" fmla="*/ 219320 h 259413"/>
                <a:gd name="connsiteX22" fmla="*/ 137230 w 179921"/>
                <a:gd name="connsiteY22" fmla="*/ 248991 h 259413"/>
                <a:gd name="connsiteX23" fmla="*/ 43104 w 179921"/>
                <a:gd name="connsiteY23" fmla="*/ 248991 h 259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9921" h="259413">
                  <a:moveTo>
                    <a:pt x="43066" y="248943"/>
                  </a:moveTo>
                  <a:cubicBezTo>
                    <a:pt x="29874" y="242314"/>
                    <a:pt x="18872" y="232008"/>
                    <a:pt x="11386" y="219273"/>
                  </a:cubicBezTo>
                  <a:cubicBezTo>
                    <a:pt x="3661" y="205871"/>
                    <a:pt x="-264" y="190612"/>
                    <a:pt x="32" y="175143"/>
                  </a:cubicBezTo>
                  <a:lnTo>
                    <a:pt x="32" y="3693"/>
                  </a:lnTo>
                  <a:cubicBezTo>
                    <a:pt x="-216" y="1922"/>
                    <a:pt x="1013" y="283"/>
                    <a:pt x="2784" y="36"/>
                  </a:cubicBezTo>
                  <a:cubicBezTo>
                    <a:pt x="3089" y="-12"/>
                    <a:pt x="3394" y="-12"/>
                    <a:pt x="3699" y="36"/>
                  </a:cubicBezTo>
                  <a:lnTo>
                    <a:pt x="31531" y="36"/>
                  </a:lnTo>
                  <a:cubicBezTo>
                    <a:pt x="33302" y="-212"/>
                    <a:pt x="34941" y="1017"/>
                    <a:pt x="35188" y="2788"/>
                  </a:cubicBezTo>
                  <a:cubicBezTo>
                    <a:pt x="35227" y="3093"/>
                    <a:pt x="35227" y="3398"/>
                    <a:pt x="35188" y="3693"/>
                  </a:cubicBezTo>
                  <a:lnTo>
                    <a:pt x="35188" y="175829"/>
                  </a:lnTo>
                  <a:cubicBezTo>
                    <a:pt x="34608" y="190221"/>
                    <a:pt x="40141" y="204194"/>
                    <a:pt x="50429" y="214282"/>
                  </a:cubicBezTo>
                  <a:cubicBezTo>
                    <a:pt x="61182" y="224283"/>
                    <a:pt x="75489" y="229560"/>
                    <a:pt x="90167" y="228931"/>
                  </a:cubicBezTo>
                  <a:cubicBezTo>
                    <a:pt x="104788" y="229579"/>
                    <a:pt x="119047" y="224292"/>
                    <a:pt x="129724" y="214282"/>
                  </a:cubicBezTo>
                  <a:cubicBezTo>
                    <a:pt x="139887" y="204128"/>
                    <a:pt x="145336" y="190183"/>
                    <a:pt x="144736" y="175829"/>
                  </a:cubicBezTo>
                  <a:lnTo>
                    <a:pt x="144736" y="3741"/>
                  </a:lnTo>
                  <a:cubicBezTo>
                    <a:pt x="144488" y="1969"/>
                    <a:pt x="145716" y="331"/>
                    <a:pt x="147488" y="83"/>
                  </a:cubicBezTo>
                  <a:cubicBezTo>
                    <a:pt x="147793" y="36"/>
                    <a:pt x="148098" y="36"/>
                    <a:pt x="148403" y="83"/>
                  </a:cubicBezTo>
                  <a:lnTo>
                    <a:pt x="176235" y="83"/>
                  </a:lnTo>
                  <a:cubicBezTo>
                    <a:pt x="178006" y="-164"/>
                    <a:pt x="179645" y="1064"/>
                    <a:pt x="179892" y="2836"/>
                  </a:cubicBezTo>
                  <a:cubicBezTo>
                    <a:pt x="179931" y="3141"/>
                    <a:pt x="179931" y="3446"/>
                    <a:pt x="179892" y="3741"/>
                  </a:cubicBezTo>
                  <a:lnTo>
                    <a:pt x="179892" y="175191"/>
                  </a:lnTo>
                  <a:cubicBezTo>
                    <a:pt x="180188" y="190641"/>
                    <a:pt x="176330" y="205880"/>
                    <a:pt x="168720" y="219320"/>
                  </a:cubicBezTo>
                  <a:cubicBezTo>
                    <a:pt x="161347" y="232074"/>
                    <a:pt x="150403" y="242390"/>
                    <a:pt x="137230" y="248991"/>
                  </a:cubicBezTo>
                  <a:cubicBezTo>
                    <a:pt x="107397" y="262888"/>
                    <a:pt x="72936" y="262888"/>
                    <a:pt x="43104" y="24899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B8536195-AC4B-C348-A5F9-E094FBD00965}"/>
                </a:ext>
              </a:extLst>
            </p:cNvPr>
            <p:cNvSpPr/>
            <p:nvPr/>
          </p:nvSpPr>
          <p:spPr bwMode="gray">
            <a:xfrm>
              <a:off x="6141363" y="2005948"/>
              <a:ext cx="178088" cy="256423"/>
            </a:xfrm>
            <a:custGeom>
              <a:avLst/>
              <a:gdLst>
                <a:gd name="connsiteX0" fmla="*/ 142139 w 178088"/>
                <a:gd name="connsiteY0" fmla="*/ 253829 h 256423"/>
                <a:gd name="connsiteX1" fmla="*/ 90866 w 178088"/>
                <a:gd name="connsiteY1" fmla="*/ 144292 h 256423"/>
                <a:gd name="connsiteX2" fmla="*/ 89399 w 178088"/>
                <a:gd name="connsiteY2" fmla="*/ 143196 h 256423"/>
                <a:gd name="connsiteX3" fmla="*/ 36669 w 178088"/>
                <a:gd name="connsiteY3" fmla="*/ 143196 h 256423"/>
                <a:gd name="connsiteX4" fmla="*/ 35202 w 178088"/>
                <a:gd name="connsiteY4" fmla="*/ 144292 h 256423"/>
                <a:gd name="connsiteX5" fmla="*/ 35202 w 178088"/>
                <a:gd name="connsiteY5" fmla="*/ 144654 h 256423"/>
                <a:gd name="connsiteX6" fmla="*/ 35202 w 178088"/>
                <a:gd name="connsiteY6" fmla="*/ 252696 h 256423"/>
                <a:gd name="connsiteX7" fmla="*/ 32459 w 178088"/>
                <a:gd name="connsiteY7" fmla="*/ 256363 h 256423"/>
                <a:gd name="connsiteX8" fmla="*/ 31535 w 178088"/>
                <a:gd name="connsiteY8" fmla="*/ 256363 h 256423"/>
                <a:gd name="connsiteX9" fmla="*/ 3703 w 178088"/>
                <a:gd name="connsiteY9" fmla="*/ 256363 h 256423"/>
                <a:gd name="connsiteX10" fmla="*/ 36 w 178088"/>
                <a:gd name="connsiteY10" fmla="*/ 253620 h 256423"/>
                <a:gd name="connsiteX11" fmla="*/ 36 w 178088"/>
                <a:gd name="connsiteY11" fmla="*/ 252696 h 256423"/>
                <a:gd name="connsiteX12" fmla="*/ 36 w 178088"/>
                <a:gd name="connsiteY12" fmla="*/ 3693 h 256423"/>
                <a:gd name="connsiteX13" fmla="*/ 2788 w 178088"/>
                <a:gd name="connsiteY13" fmla="*/ 36 h 256423"/>
                <a:gd name="connsiteX14" fmla="*/ 3703 w 178088"/>
                <a:gd name="connsiteY14" fmla="*/ 36 h 256423"/>
                <a:gd name="connsiteX15" fmla="*/ 102220 w 178088"/>
                <a:gd name="connsiteY15" fmla="*/ 36 h 256423"/>
                <a:gd name="connsiteX16" fmla="*/ 140863 w 178088"/>
                <a:gd name="connsiteY16" fmla="*/ 9189 h 256423"/>
                <a:gd name="connsiteX17" fmla="*/ 166676 w 178088"/>
                <a:gd name="connsiteY17" fmla="*/ 34821 h 256423"/>
                <a:gd name="connsiteX18" fmla="*/ 175829 w 178088"/>
                <a:gd name="connsiteY18" fmla="*/ 72921 h 256423"/>
                <a:gd name="connsiteX19" fmla="*/ 162494 w 178088"/>
                <a:gd name="connsiteY19" fmla="*/ 116326 h 256423"/>
                <a:gd name="connsiteX20" fmla="*/ 125347 w 178088"/>
                <a:gd name="connsiteY20" fmla="*/ 140310 h 256423"/>
                <a:gd name="connsiteX21" fmla="*/ 124623 w 178088"/>
                <a:gd name="connsiteY21" fmla="*/ 142149 h 256423"/>
                <a:gd name="connsiteX22" fmla="*/ 177725 w 178088"/>
                <a:gd name="connsiteY22" fmla="*/ 252020 h 256423"/>
                <a:gd name="connsiteX23" fmla="*/ 178087 w 178088"/>
                <a:gd name="connsiteY23" fmla="*/ 253839 h 256423"/>
                <a:gd name="connsiteX24" fmla="*/ 175162 w 178088"/>
                <a:gd name="connsiteY24" fmla="*/ 256411 h 256423"/>
                <a:gd name="connsiteX25" fmla="*/ 146226 w 178088"/>
                <a:gd name="connsiteY25" fmla="*/ 256411 h 256423"/>
                <a:gd name="connsiteX26" fmla="*/ 142139 w 178088"/>
                <a:gd name="connsiteY26" fmla="*/ 253829 h 256423"/>
                <a:gd name="connsiteX27" fmla="*/ 35202 w 178088"/>
                <a:gd name="connsiteY27" fmla="*/ 31897 h 256423"/>
                <a:gd name="connsiteX28" fmla="*/ 35202 w 178088"/>
                <a:gd name="connsiteY28" fmla="*/ 113974 h 256423"/>
                <a:gd name="connsiteX29" fmla="*/ 36307 w 178088"/>
                <a:gd name="connsiteY29" fmla="*/ 115431 h 256423"/>
                <a:gd name="connsiteX30" fmla="*/ 36669 w 178088"/>
                <a:gd name="connsiteY30" fmla="*/ 115431 h 256423"/>
                <a:gd name="connsiteX31" fmla="*/ 97829 w 178088"/>
                <a:gd name="connsiteY31" fmla="*/ 115431 h 256423"/>
                <a:gd name="connsiteX32" fmla="*/ 128956 w 178088"/>
                <a:gd name="connsiteY32" fmla="*/ 103896 h 256423"/>
                <a:gd name="connsiteX33" fmla="*/ 140673 w 178088"/>
                <a:gd name="connsiteY33" fmla="*/ 73321 h 256423"/>
                <a:gd name="connsiteX34" fmla="*/ 103087 w 178088"/>
                <a:gd name="connsiteY34" fmla="*/ 30459 h 256423"/>
                <a:gd name="connsiteX35" fmla="*/ 97810 w 178088"/>
                <a:gd name="connsiteY35" fmla="*/ 30459 h 256423"/>
                <a:gd name="connsiteX36" fmla="*/ 36650 w 178088"/>
                <a:gd name="connsiteY36" fmla="*/ 30459 h 256423"/>
                <a:gd name="connsiteX37" fmla="*/ 35202 w 178088"/>
                <a:gd name="connsiteY37" fmla="*/ 31583 h 256423"/>
                <a:gd name="connsiteX38" fmla="*/ 35202 w 178088"/>
                <a:gd name="connsiteY38" fmla="*/ 31887 h 256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78088" h="256423">
                  <a:moveTo>
                    <a:pt x="142139" y="253829"/>
                  </a:moveTo>
                  <a:lnTo>
                    <a:pt x="90866" y="144292"/>
                  </a:lnTo>
                  <a:cubicBezTo>
                    <a:pt x="90704" y="143625"/>
                    <a:pt x="90085" y="143168"/>
                    <a:pt x="89399" y="143196"/>
                  </a:cubicBezTo>
                  <a:lnTo>
                    <a:pt x="36669" y="143196"/>
                  </a:lnTo>
                  <a:cubicBezTo>
                    <a:pt x="35964" y="143092"/>
                    <a:pt x="35307" y="143587"/>
                    <a:pt x="35202" y="144292"/>
                  </a:cubicBezTo>
                  <a:cubicBezTo>
                    <a:pt x="35183" y="144416"/>
                    <a:pt x="35183" y="144540"/>
                    <a:pt x="35202" y="144654"/>
                  </a:cubicBezTo>
                  <a:lnTo>
                    <a:pt x="35202" y="252696"/>
                  </a:lnTo>
                  <a:cubicBezTo>
                    <a:pt x="35459" y="254468"/>
                    <a:pt x="34231" y="256106"/>
                    <a:pt x="32459" y="256363"/>
                  </a:cubicBezTo>
                  <a:cubicBezTo>
                    <a:pt x="32154" y="256411"/>
                    <a:pt x="31840" y="256411"/>
                    <a:pt x="31535" y="256363"/>
                  </a:cubicBezTo>
                  <a:lnTo>
                    <a:pt x="3703" y="256363"/>
                  </a:lnTo>
                  <a:cubicBezTo>
                    <a:pt x="1931" y="256620"/>
                    <a:pt x="293" y="255391"/>
                    <a:pt x="36" y="253620"/>
                  </a:cubicBezTo>
                  <a:cubicBezTo>
                    <a:pt x="-12" y="253315"/>
                    <a:pt x="-12" y="253001"/>
                    <a:pt x="36" y="252696"/>
                  </a:cubicBezTo>
                  <a:lnTo>
                    <a:pt x="36" y="3693"/>
                  </a:lnTo>
                  <a:cubicBezTo>
                    <a:pt x="-212" y="1922"/>
                    <a:pt x="1017" y="283"/>
                    <a:pt x="2788" y="36"/>
                  </a:cubicBezTo>
                  <a:cubicBezTo>
                    <a:pt x="3093" y="-12"/>
                    <a:pt x="3398" y="-12"/>
                    <a:pt x="3703" y="36"/>
                  </a:cubicBezTo>
                  <a:lnTo>
                    <a:pt x="102220" y="36"/>
                  </a:lnTo>
                  <a:cubicBezTo>
                    <a:pt x="115669" y="-250"/>
                    <a:pt x="128966" y="2903"/>
                    <a:pt x="140863" y="9189"/>
                  </a:cubicBezTo>
                  <a:cubicBezTo>
                    <a:pt x="151750" y="15076"/>
                    <a:pt x="160713" y="23972"/>
                    <a:pt x="166676" y="34821"/>
                  </a:cubicBezTo>
                  <a:cubicBezTo>
                    <a:pt x="172953" y="46518"/>
                    <a:pt x="176105" y="59643"/>
                    <a:pt x="175829" y="72921"/>
                  </a:cubicBezTo>
                  <a:cubicBezTo>
                    <a:pt x="176324" y="88466"/>
                    <a:pt x="171638" y="103734"/>
                    <a:pt x="162494" y="116326"/>
                  </a:cubicBezTo>
                  <a:cubicBezTo>
                    <a:pt x="153264" y="128376"/>
                    <a:pt x="140130" y="136853"/>
                    <a:pt x="125347" y="140310"/>
                  </a:cubicBezTo>
                  <a:cubicBezTo>
                    <a:pt x="124394" y="140806"/>
                    <a:pt x="124128" y="141406"/>
                    <a:pt x="124623" y="142149"/>
                  </a:cubicBezTo>
                  <a:lnTo>
                    <a:pt x="177725" y="252020"/>
                  </a:lnTo>
                  <a:cubicBezTo>
                    <a:pt x="177982" y="252591"/>
                    <a:pt x="178106" y="253210"/>
                    <a:pt x="178087" y="253839"/>
                  </a:cubicBezTo>
                  <a:cubicBezTo>
                    <a:pt x="178087" y="255553"/>
                    <a:pt x="177134" y="256411"/>
                    <a:pt x="175162" y="256411"/>
                  </a:cubicBezTo>
                  <a:lnTo>
                    <a:pt x="146226" y="256411"/>
                  </a:lnTo>
                  <a:cubicBezTo>
                    <a:pt x="144444" y="256554"/>
                    <a:pt x="142778" y="255506"/>
                    <a:pt x="142139" y="253829"/>
                  </a:cubicBezTo>
                  <a:close/>
                  <a:moveTo>
                    <a:pt x="35202" y="31897"/>
                  </a:moveTo>
                  <a:lnTo>
                    <a:pt x="35202" y="113974"/>
                  </a:lnTo>
                  <a:cubicBezTo>
                    <a:pt x="35107" y="114679"/>
                    <a:pt x="35602" y="115336"/>
                    <a:pt x="36307" y="115431"/>
                  </a:cubicBezTo>
                  <a:cubicBezTo>
                    <a:pt x="36431" y="115450"/>
                    <a:pt x="36554" y="115450"/>
                    <a:pt x="36669" y="115431"/>
                  </a:cubicBezTo>
                  <a:lnTo>
                    <a:pt x="97829" y="115431"/>
                  </a:lnTo>
                  <a:cubicBezTo>
                    <a:pt x="109345" y="115974"/>
                    <a:pt x="120575" y="111812"/>
                    <a:pt x="128956" y="103896"/>
                  </a:cubicBezTo>
                  <a:cubicBezTo>
                    <a:pt x="136938" y="95781"/>
                    <a:pt x="141187" y="84694"/>
                    <a:pt x="140673" y="73321"/>
                  </a:cubicBezTo>
                  <a:cubicBezTo>
                    <a:pt x="142130" y="51109"/>
                    <a:pt x="125299" y="31916"/>
                    <a:pt x="103087" y="30459"/>
                  </a:cubicBezTo>
                  <a:cubicBezTo>
                    <a:pt x="101334" y="30344"/>
                    <a:pt x="99572" y="30344"/>
                    <a:pt x="97810" y="30459"/>
                  </a:cubicBezTo>
                  <a:lnTo>
                    <a:pt x="36650" y="30459"/>
                  </a:lnTo>
                  <a:cubicBezTo>
                    <a:pt x="35935" y="30373"/>
                    <a:pt x="35288" y="30878"/>
                    <a:pt x="35202" y="31583"/>
                  </a:cubicBezTo>
                  <a:cubicBezTo>
                    <a:pt x="35192" y="31687"/>
                    <a:pt x="35192" y="31783"/>
                    <a:pt x="35202" y="31887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88285875-179C-F045-BA66-75E035D6B03A}"/>
                </a:ext>
              </a:extLst>
            </p:cNvPr>
            <p:cNvSpPr/>
            <p:nvPr/>
          </p:nvSpPr>
          <p:spPr bwMode="gray">
            <a:xfrm>
              <a:off x="6399196" y="2005948"/>
              <a:ext cx="35226" cy="256436"/>
            </a:xfrm>
            <a:custGeom>
              <a:avLst/>
              <a:gdLst>
                <a:gd name="connsiteX0" fmla="*/ 36 w 35226"/>
                <a:gd name="connsiteY0" fmla="*/ 252734 h 256436"/>
                <a:gd name="connsiteX1" fmla="*/ 36 w 35226"/>
                <a:gd name="connsiteY1" fmla="*/ 3693 h 256436"/>
                <a:gd name="connsiteX2" fmla="*/ 2788 w 35226"/>
                <a:gd name="connsiteY2" fmla="*/ 36 h 256436"/>
                <a:gd name="connsiteX3" fmla="*/ 3702 w 35226"/>
                <a:gd name="connsiteY3" fmla="*/ 36 h 256436"/>
                <a:gd name="connsiteX4" fmla="*/ 31525 w 35226"/>
                <a:gd name="connsiteY4" fmla="*/ 36 h 256436"/>
                <a:gd name="connsiteX5" fmla="*/ 35192 w 35226"/>
                <a:gd name="connsiteY5" fmla="*/ 2808 h 256436"/>
                <a:gd name="connsiteX6" fmla="*/ 35192 w 35226"/>
                <a:gd name="connsiteY6" fmla="*/ 3693 h 256436"/>
                <a:gd name="connsiteX7" fmla="*/ 35192 w 35226"/>
                <a:gd name="connsiteY7" fmla="*/ 252734 h 256436"/>
                <a:gd name="connsiteX8" fmla="*/ 32449 w 35226"/>
                <a:gd name="connsiteY8" fmla="*/ 256401 h 256436"/>
                <a:gd name="connsiteX9" fmla="*/ 31525 w 35226"/>
                <a:gd name="connsiteY9" fmla="*/ 256401 h 256436"/>
                <a:gd name="connsiteX10" fmla="*/ 3702 w 35226"/>
                <a:gd name="connsiteY10" fmla="*/ 256401 h 256436"/>
                <a:gd name="connsiteX11" fmla="*/ 36 w 35226"/>
                <a:gd name="connsiteY11" fmla="*/ 253658 h 256436"/>
                <a:gd name="connsiteX12" fmla="*/ 36 w 35226"/>
                <a:gd name="connsiteY12" fmla="*/ 252734 h 256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5226" h="256436">
                  <a:moveTo>
                    <a:pt x="36" y="252734"/>
                  </a:moveTo>
                  <a:lnTo>
                    <a:pt x="36" y="3693"/>
                  </a:lnTo>
                  <a:cubicBezTo>
                    <a:pt x="-212" y="1922"/>
                    <a:pt x="1017" y="283"/>
                    <a:pt x="2788" y="36"/>
                  </a:cubicBezTo>
                  <a:cubicBezTo>
                    <a:pt x="3093" y="-12"/>
                    <a:pt x="3398" y="-12"/>
                    <a:pt x="3702" y="36"/>
                  </a:cubicBezTo>
                  <a:lnTo>
                    <a:pt x="31525" y="36"/>
                  </a:lnTo>
                  <a:cubicBezTo>
                    <a:pt x="33306" y="-212"/>
                    <a:pt x="34945" y="1026"/>
                    <a:pt x="35192" y="2808"/>
                  </a:cubicBezTo>
                  <a:cubicBezTo>
                    <a:pt x="35230" y="3103"/>
                    <a:pt x="35230" y="3398"/>
                    <a:pt x="35192" y="3693"/>
                  </a:cubicBezTo>
                  <a:lnTo>
                    <a:pt x="35192" y="252734"/>
                  </a:lnTo>
                  <a:cubicBezTo>
                    <a:pt x="35449" y="254506"/>
                    <a:pt x="34221" y="256144"/>
                    <a:pt x="32449" y="256401"/>
                  </a:cubicBezTo>
                  <a:cubicBezTo>
                    <a:pt x="32144" y="256449"/>
                    <a:pt x="31830" y="256449"/>
                    <a:pt x="31525" y="256401"/>
                  </a:cubicBezTo>
                  <a:lnTo>
                    <a:pt x="3702" y="256401"/>
                  </a:lnTo>
                  <a:cubicBezTo>
                    <a:pt x="1931" y="256658"/>
                    <a:pt x="293" y="255429"/>
                    <a:pt x="36" y="253658"/>
                  </a:cubicBezTo>
                  <a:cubicBezTo>
                    <a:pt x="-12" y="253353"/>
                    <a:pt x="-12" y="253039"/>
                    <a:pt x="36" y="25273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B04D4136-3EC7-4747-912D-0CC63898426A}"/>
                </a:ext>
              </a:extLst>
            </p:cNvPr>
            <p:cNvSpPr/>
            <p:nvPr/>
          </p:nvSpPr>
          <p:spPr bwMode="gray">
            <a:xfrm>
              <a:off x="6507961" y="2005952"/>
              <a:ext cx="182816" cy="256432"/>
            </a:xfrm>
            <a:custGeom>
              <a:avLst/>
              <a:gdLst>
                <a:gd name="connsiteX0" fmla="*/ 182783 w 182816"/>
                <a:gd name="connsiteY0" fmla="*/ 3689 h 256432"/>
                <a:gd name="connsiteX1" fmla="*/ 182783 w 182816"/>
                <a:gd name="connsiteY1" fmla="*/ 27130 h 256432"/>
                <a:gd name="connsiteX2" fmla="*/ 180049 w 182816"/>
                <a:gd name="connsiteY2" fmla="*/ 30788 h 256432"/>
                <a:gd name="connsiteX3" fmla="*/ 179125 w 182816"/>
                <a:gd name="connsiteY3" fmla="*/ 30788 h 256432"/>
                <a:gd name="connsiteX4" fmla="*/ 108812 w 182816"/>
                <a:gd name="connsiteY4" fmla="*/ 30788 h 256432"/>
                <a:gd name="connsiteX5" fmla="*/ 107345 w 182816"/>
                <a:gd name="connsiteY5" fmla="*/ 31883 h 256432"/>
                <a:gd name="connsiteX6" fmla="*/ 107345 w 182816"/>
                <a:gd name="connsiteY6" fmla="*/ 32255 h 256432"/>
                <a:gd name="connsiteX7" fmla="*/ 107345 w 182816"/>
                <a:gd name="connsiteY7" fmla="*/ 252730 h 256432"/>
                <a:gd name="connsiteX8" fmla="*/ 104601 w 182816"/>
                <a:gd name="connsiteY8" fmla="*/ 256397 h 256432"/>
                <a:gd name="connsiteX9" fmla="*/ 103678 w 182816"/>
                <a:gd name="connsiteY9" fmla="*/ 256397 h 256432"/>
                <a:gd name="connsiteX10" fmla="*/ 75846 w 182816"/>
                <a:gd name="connsiteY10" fmla="*/ 256397 h 256432"/>
                <a:gd name="connsiteX11" fmla="*/ 72178 w 182816"/>
                <a:gd name="connsiteY11" fmla="*/ 253654 h 256432"/>
                <a:gd name="connsiteX12" fmla="*/ 72178 w 182816"/>
                <a:gd name="connsiteY12" fmla="*/ 252730 h 256432"/>
                <a:gd name="connsiteX13" fmla="*/ 72178 w 182816"/>
                <a:gd name="connsiteY13" fmla="*/ 32255 h 256432"/>
                <a:gd name="connsiteX14" fmla="*/ 71083 w 182816"/>
                <a:gd name="connsiteY14" fmla="*/ 30788 h 256432"/>
                <a:gd name="connsiteX15" fmla="*/ 70721 w 182816"/>
                <a:gd name="connsiteY15" fmla="*/ 30788 h 256432"/>
                <a:gd name="connsiteX16" fmla="*/ 3694 w 182816"/>
                <a:gd name="connsiteY16" fmla="*/ 30788 h 256432"/>
                <a:gd name="connsiteX17" fmla="*/ 36 w 182816"/>
                <a:gd name="connsiteY17" fmla="*/ 28054 h 256432"/>
                <a:gd name="connsiteX18" fmla="*/ 36 w 182816"/>
                <a:gd name="connsiteY18" fmla="*/ 27130 h 256432"/>
                <a:gd name="connsiteX19" fmla="*/ 36 w 182816"/>
                <a:gd name="connsiteY19" fmla="*/ 3689 h 256432"/>
                <a:gd name="connsiteX20" fmla="*/ 2788 w 182816"/>
                <a:gd name="connsiteY20" fmla="*/ 32 h 256432"/>
                <a:gd name="connsiteX21" fmla="*/ 3694 w 182816"/>
                <a:gd name="connsiteY21" fmla="*/ 32 h 256432"/>
                <a:gd name="connsiteX22" fmla="*/ 179125 w 182816"/>
                <a:gd name="connsiteY22" fmla="*/ 32 h 256432"/>
                <a:gd name="connsiteX23" fmla="*/ 182783 w 182816"/>
                <a:gd name="connsiteY23" fmla="*/ 2784 h 256432"/>
                <a:gd name="connsiteX24" fmla="*/ 182783 w 182816"/>
                <a:gd name="connsiteY24" fmla="*/ 3689 h 256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82816" h="256432">
                  <a:moveTo>
                    <a:pt x="182783" y="3689"/>
                  </a:moveTo>
                  <a:lnTo>
                    <a:pt x="182783" y="27130"/>
                  </a:lnTo>
                  <a:cubicBezTo>
                    <a:pt x="183040" y="28892"/>
                    <a:pt x="181811" y="30531"/>
                    <a:pt x="180049" y="30788"/>
                  </a:cubicBezTo>
                  <a:cubicBezTo>
                    <a:pt x="179744" y="30836"/>
                    <a:pt x="179430" y="30836"/>
                    <a:pt x="179125" y="30788"/>
                  </a:cubicBezTo>
                  <a:lnTo>
                    <a:pt x="108812" y="30788"/>
                  </a:lnTo>
                  <a:cubicBezTo>
                    <a:pt x="108106" y="30683"/>
                    <a:pt x="107450" y="31179"/>
                    <a:pt x="107345" y="31883"/>
                  </a:cubicBezTo>
                  <a:cubicBezTo>
                    <a:pt x="107326" y="32007"/>
                    <a:pt x="107326" y="32131"/>
                    <a:pt x="107345" y="32255"/>
                  </a:cubicBezTo>
                  <a:lnTo>
                    <a:pt x="107345" y="252730"/>
                  </a:lnTo>
                  <a:cubicBezTo>
                    <a:pt x="107602" y="254502"/>
                    <a:pt x="106373" y="256140"/>
                    <a:pt x="104601" y="256397"/>
                  </a:cubicBezTo>
                  <a:cubicBezTo>
                    <a:pt x="104297" y="256445"/>
                    <a:pt x="103982" y="256445"/>
                    <a:pt x="103678" y="256397"/>
                  </a:cubicBezTo>
                  <a:lnTo>
                    <a:pt x="75846" y="256397"/>
                  </a:lnTo>
                  <a:cubicBezTo>
                    <a:pt x="74074" y="256654"/>
                    <a:pt x="72435" y="255425"/>
                    <a:pt x="72178" y="253654"/>
                  </a:cubicBezTo>
                  <a:cubicBezTo>
                    <a:pt x="72131" y="253349"/>
                    <a:pt x="72131" y="253035"/>
                    <a:pt x="72178" y="252730"/>
                  </a:cubicBezTo>
                  <a:lnTo>
                    <a:pt x="72178" y="32255"/>
                  </a:lnTo>
                  <a:cubicBezTo>
                    <a:pt x="72283" y="31550"/>
                    <a:pt x="71788" y="30893"/>
                    <a:pt x="71083" y="30788"/>
                  </a:cubicBezTo>
                  <a:cubicBezTo>
                    <a:pt x="70959" y="30769"/>
                    <a:pt x="70845" y="30769"/>
                    <a:pt x="70721" y="30788"/>
                  </a:cubicBezTo>
                  <a:lnTo>
                    <a:pt x="3694" y="30788"/>
                  </a:lnTo>
                  <a:cubicBezTo>
                    <a:pt x="1932" y="31045"/>
                    <a:pt x="293" y="29816"/>
                    <a:pt x="36" y="28054"/>
                  </a:cubicBezTo>
                  <a:cubicBezTo>
                    <a:pt x="-12" y="27750"/>
                    <a:pt x="-12" y="27435"/>
                    <a:pt x="36" y="27130"/>
                  </a:cubicBezTo>
                  <a:lnTo>
                    <a:pt x="36" y="3689"/>
                  </a:lnTo>
                  <a:cubicBezTo>
                    <a:pt x="-212" y="1918"/>
                    <a:pt x="1017" y="279"/>
                    <a:pt x="2788" y="32"/>
                  </a:cubicBezTo>
                  <a:cubicBezTo>
                    <a:pt x="3094" y="-6"/>
                    <a:pt x="3398" y="-6"/>
                    <a:pt x="3694" y="32"/>
                  </a:cubicBezTo>
                  <a:lnTo>
                    <a:pt x="179125" y="32"/>
                  </a:lnTo>
                  <a:cubicBezTo>
                    <a:pt x="180897" y="-216"/>
                    <a:pt x="182535" y="1013"/>
                    <a:pt x="182783" y="2784"/>
                  </a:cubicBezTo>
                  <a:cubicBezTo>
                    <a:pt x="182821" y="3089"/>
                    <a:pt x="182821" y="3394"/>
                    <a:pt x="182783" y="368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96B19C0-9536-E248-B7F8-3A765B5E2BF6}"/>
                </a:ext>
              </a:extLst>
            </p:cNvPr>
            <p:cNvSpPr/>
            <p:nvPr/>
          </p:nvSpPr>
          <p:spPr bwMode="gray">
            <a:xfrm>
              <a:off x="6731738" y="2005959"/>
              <a:ext cx="189582" cy="256063"/>
            </a:xfrm>
            <a:custGeom>
              <a:avLst/>
              <a:gdLst>
                <a:gd name="connsiteX0" fmla="*/ 76935 w 189582"/>
                <a:gd name="connsiteY0" fmla="*/ 252361 h 256063"/>
                <a:gd name="connsiteX1" fmla="*/ 76935 w 189582"/>
                <a:gd name="connsiteY1" fmla="*/ 149443 h 256063"/>
                <a:gd name="connsiteX2" fmla="*/ 76573 w 189582"/>
                <a:gd name="connsiteY2" fmla="*/ 147614 h 256063"/>
                <a:gd name="connsiteX3" fmla="*/ 373 w 189582"/>
                <a:gd name="connsiteY3" fmla="*/ 4425 h 256063"/>
                <a:gd name="connsiteX4" fmla="*/ 2 w 189582"/>
                <a:gd name="connsiteY4" fmla="*/ 2587 h 256063"/>
                <a:gd name="connsiteX5" fmla="*/ 2935 w 189582"/>
                <a:gd name="connsiteY5" fmla="*/ 25 h 256063"/>
                <a:gd name="connsiteX6" fmla="*/ 32968 w 189582"/>
                <a:gd name="connsiteY6" fmla="*/ 25 h 256063"/>
                <a:gd name="connsiteX7" fmla="*/ 37359 w 189582"/>
                <a:gd name="connsiteY7" fmla="*/ 2587 h 256063"/>
                <a:gd name="connsiteX8" fmla="*/ 93394 w 189582"/>
                <a:gd name="connsiteY8" fmla="*/ 109895 h 256063"/>
                <a:gd name="connsiteX9" fmla="*/ 94947 w 189582"/>
                <a:gd name="connsiteY9" fmla="*/ 110543 h 256063"/>
                <a:gd name="connsiteX10" fmla="*/ 95594 w 189582"/>
                <a:gd name="connsiteY10" fmla="*/ 109895 h 256063"/>
                <a:gd name="connsiteX11" fmla="*/ 151630 w 189582"/>
                <a:gd name="connsiteY11" fmla="*/ 2587 h 256063"/>
                <a:gd name="connsiteX12" fmla="*/ 156021 w 189582"/>
                <a:gd name="connsiteY12" fmla="*/ 25 h 256063"/>
                <a:gd name="connsiteX13" fmla="*/ 186425 w 189582"/>
                <a:gd name="connsiteY13" fmla="*/ 25 h 256063"/>
                <a:gd name="connsiteX14" fmla="*/ 189168 w 189582"/>
                <a:gd name="connsiteY14" fmla="*/ 1301 h 256063"/>
                <a:gd name="connsiteX15" fmla="*/ 188987 w 189582"/>
                <a:gd name="connsiteY15" fmla="*/ 4425 h 256063"/>
                <a:gd name="connsiteX16" fmla="*/ 112444 w 189582"/>
                <a:gd name="connsiteY16" fmla="*/ 147614 h 256063"/>
                <a:gd name="connsiteX17" fmla="*/ 112082 w 189582"/>
                <a:gd name="connsiteY17" fmla="*/ 149443 h 256063"/>
                <a:gd name="connsiteX18" fmla="*/ 112082 w 189582"/>
                <a:gd name="connsiteY18" fmla="*/ 252361 h 256063"/>
                <a:gd name="connsiteX19" fmla="*/ 109339 w 189582"/>
                <a:gd name="connsiteY19" fmla="*/ 256028 h 256063"/>
                <a:gd name="connsiteX20" fmla="*/ 108415 w 189582"/>
                <a:gd name="connsiteY20" fmla="*/ 256028 h 256063"/>
                <a:gd name="connsiteX21" fmla="*/ 80574 w 189582"/>
                <a:gd name="connsiteY21" fmla="*/ 256028 h 256063"/>
                <a:gd name="connsiteX22" fmla="*/ 76935 w 189582"/>
                <a:gd name="connsiteY22" fmla="*/ 253247 h 256063"/>
                <a:gd name="connsiteX23" fmla="*/ 76935 w 189582"/>
                <a:gd name="connsiteY23" fmla="*/ 252361 h 256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89582" h="256063">
                  <a:moveTo>
                    <a:pt x="76935" y="252361"/>
                  </a:moveTo>
                  <a:lnTo>
                    <a:pt x="76935" y="149443"/>
                  </a:lnTo>
                  <a:cubicBezTo>
                    <a:pt x="77011" y="148815"/>
                    <a:pt x="76887" y="148167"/>
                    <a:pt x="76573" y="147614"/>
                  </a:cubicBezTo>
                  <a:lnTo>
                    <a:pt x="373" y="4425"/>
                  </a:lnTo>
                  <a:cubicBezTo>
                    <a:pt x="107" y="3854"/>
                    <a:pt x="-17" y="3215"/>
                    <a:pt x="2" y="2587"/>
                  </a:cubicBezTo>
                  <a:cubicBezTo>
                    <a:pt x="2" y="882"/>
                    <a:pt x="954" y="25"/>
                    <a:pt x="2935" y="25"/>
                  </a:cubicBezTo>
                  <a:lnTo>
                    <a:pt x="32968" y="25"/>
                  </a:lnTo>
                  <a:cubicBezTo>
                    <a:pt x="34835" y="-175"/>
                    <a:pt x="36616" y="863"/>
                    <a:pt x="37359" y="2587"/>
                  </a:cubicBezTo>
                  <a:lnTo>
                    <a:pt x="93394" y="109895"/>
                  </a:lnTo>
                  <a:cubicBezTo>
                    <a:pt x="93642" y="110505"/>
                    <a:pt x="94347" y="110791"/>
                    <a:pt x="94947" y="110543"/>
                  </a:cubicBezTo>
                  <a:cubicBezTo>
                    <a:pt x="95242" y="110419"/>
                    <a:pt x="95471" y="110191"/>
                    <a:pt x="95594" y="109895"/>
                  </a:cubicBezTo>
                  <a:lnTo>
                    <a:pt x="151630" y="2587"/>
                  </a:lnTo>
                  <a:cubicBezTo>
                    <a:pt x="152373" y="863"/>
                    <a:pt x="154154" y="-175"/>
                    <a:pt x="156021" y="25"/>
                  </a:cubicBezTo>
                  <a:lnTo>
                    <a:pt x="186425" y="25"/>
                  </a:lnTo>
                  <a:cubicBezTo>
                    <a:pt x="187502" y="-42"/>
                    <a:pt x="188530" y="434"/>
                    <a:pt x="189168" y="1301"/>
                  </a:cubicBezTo>
                  <a:cubicBezTo>
                    <a:pt x="189778" y="2272"/>
                    <a:pt x="189711" y="3530"/>
                    <a:pt x="188987" y="4425"/>
                  </a:cubicBezTo>
                  <a:lnTo>
                    <a:pt x="112444" y="147614"/>
                  </a:lnTo>
                  <a:cubicBezTo>
                    <a:pt x="112130" y="148167"/>
                    <a:pt x="111997" y="148815"/>
                    <a:pt x="112082" y="149443"/>
                  </a:cubicBezTo>
                  <a:lnTo>
                    <a:pt x="112082" y="252361"/>
                  </a:lnTo>
                  <a:cubicBezTo>
                    <a:pt x="112339" y="254133"/>
                    <a:pt x="111111" y="255771"/>
                    <a:pt x="109339" y="256028"/>
                  </a:cubicBezTo>
                  <a:cubicBezTo>
                    <a:pt x="109034" y="256075"/>
                    <a:pt x="108720" y="256075"/>
                    <a:pt x="108415" y="256028"/>
                  </a:cubicBezTo>
                  <a:lnTo>
                    <a:pt x="80574" y="256028"/>
                  </a:lnTo>
                  <a:cubicBezTo>
                    <a:pt x="78802" y="256266"/>
                    <a:pt x="77173" y="255028"/>
                    <a:pt x="76935" y="253247"/>
                  </a:cubicBezTo>
                  <a:cubicBezTo>
                    <a:pt x="76887" y="252951"/>
                    <a:pt x="76897" y="252656"/>
                    <a:pt x="76935" y="25236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85FB0B7B-6150-2043-9376-7C0E7F9B14B7}"/>
                </a:ext>
              </a:extLst>
            </p:cNvPr>
            <p:cNvSpPr/>
            <p:nvPr/>
          </p:nvSpPr>
          <p:spPr bwMode="gray">
            <a:xfrm>
              <a:off x="7085357" y="2005969"/>
              <a:ext cx="207176" cy="256397"/>
            </a:xfrm>
            <a:custGeom>
              <a:avLst/>
              <a:gdLst>
                <a:gd name="connsiteX0" fmla="*/ 169391 w 207176"/>
                <a:gd name="connsiteY0" fmla="*/ 253446 h 256397"/>
                <a:gd name="connsiteX1" fmla="*/ 156199 w 207176"/>
                <a:gd name="connsiteY1" fmla="*/ 210584 h 256397"/>
                <a:gd name="connsiteX2" fmla="*/ 154741 w 207176"/>
                <a:gd name="connsiteY2" fmla="*/ 209488 h 256397"/>
                <a:gd name="connsiteX3" fmla="*/ 51871 w 207176"/>
                <a:gd name="connsiteY3" fmla="*/ 209488 h 256397"/>
                <a:gd name="connsiteX4" fmla="*/ 50414 w 207176"/>
                <a:gd name="connsiteY4" fmla="*/ 210584 h 256397"/>
                <a:gd name="connsiteX5" fmla="*/ 37222 w 207176"/>
                <a:gd name="connsiteY5" fmla="*/ 253446 h 256397"/>
                <a:gd name="connsiteX6" fmla="*/ 32831 w 207176"/>
                <a:gd name="connsiteY6" fmla="*/ 256380 h 256397"/>
                <a:gd name="connsiteX7" fmla="*/ 3170 w 207176"/>
                <a:gd name="connsiteY7" fmla="*/ 256380 h 256397"/>
                <a:gd name="connsiteX8" fmla="*/ 236 w 207176"/>
                <a:gd name="connsiteY8" fmla="*/ 252351 h 256397"/>
                <a:gd name="connsiteX9" fmla="*/ 80437 w 207176"/>
                <a:gd name="connsiteY9" fmla="*/ 2939 h 256397"/>
                <a:gd name="connsiteX10" fmla="*/ 84838 w 207176"/>
                <a:gd name="connsiteY10" fmla="*/ 14 h 256397"/>
                <a:gd name="connsiteX11" fmla="*/ 121461 w 207176"/>
                <a:gd name="connsiteY11" fmla="*/ 14 h 256397"/>
                <a:gd name="connsiteX12" fmla="*/ 125852 w 207176"/>
                <a:gd name="connsiteY12" fmla="*/ 2939 h 256397"/>
                <a:gd name="connsiteX13" fmla="*/ 206814 w 207176"/>
                <a:gd name="connsiteY13" fmla="*/ 252351 h 256397"/>
                <a:gd name="connsiteX14" fmla="*/ 207177 w 207176"/>
                <a:gd name="connsiteY14" fmla="*/ 253808 h 256397"/>
                <a:gd name="connsiteX15" fmla="*/ 203881 w 207176"/>
                <a:gd name="connsiteY15" fmla="*/ 256380 h 256397"/>
                <a:gd name="connsiteX16" fmla="*/ 173848 w 207176"/>
                <a:gd name="connsiteY16" fmla="*/ 256380 h 256397"/>
                <a:gd name="connsiteX17" fmla="*/ 169391 w 207176"/>
                <a:gd name="connsiteY17" fmla="*/ 253446 h 256397"/>
                <a:gd name="connsiteX18" fmla="*/ 59701 w 207176"/>
                <a:gd name="connsiteY18" fmla="*/ 181113 h 256397"/>
                <a:gd name="connsiteX19" fmla="*/ 60977 w 207176"/>
                <a:gd name="connsiteY19" fmla="*/ 181666 h 256397"/>
                <a:gd name="connsiteX20" fmla="*/ 145216 w 207176"/>
                <a:gd name="connsiteY20" fmla="*/ 181666 h 256397"/>
                <a:gd name="connsiteX21" fmla="*/ 146492 w 207176"/>
                <a:gd name="connsiteY21" fmla="*/ 181113 h 256397"/>
                <a:gd name="connsiteX22" fmla="*/ 146683 w 207176"/>
                <a:gd name="connsiteY22" fmla="*/ 179837 h 256397"/>
                <a:gd name="connsiteX23" fmla="*/ 104192 w 207176"/>
                <a:gd name="connsiteY23" fmla="*/ 43963 h 256397"/>
                <a:gd name="connsiteX24" fmla="*/ 102659 w 207176"/>
                <a:gd name="connsiteY24" fmla="*/ 43306 h 256397"/>
                <a:gd name="connsiteX25" fmla="*/ 102002 w 207176"/>
                <a:gd name="connsiteY25" fmla="*/ 43963 h 256397"/>
                <a:gd name="connsiteX26" fmla="*/ 59511 w 207176"/>
                <a:gd name="connsiteY26" fmla="*/ 179837 h 256397"/>
                <a:gd name="connsiteX27" fmla="*/ 59701 w 207176"/>
                <a:gd name="connsiteY27" fmla="*/ 181113 h 256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07176" h="256397">
                  <a:moveTo>
                    <a:pt x="169391" y="253446"/>
                  </a:moveTo>
                  <a:lnTo>
                    <a:pt x="156199" y="210584"/>
                  </a:lnTo>
                  <a:cubicBezTo>
                    <a:pt x="156037" y="209917"/>
                    <a:pt x="155427" y="209460"/>
                    <a:pt x="154741" y="209488"/>
                  </a:cubicBezTo>
                  <a:lnTo>
                    <a:pt x="51871" y="209488"/>
                  </a:lnTo>
                  <a:cubicBezTo>
                    <a:pt x="51185" y="209450"/>
                    <a:pt x="50566" y="209917"/>
                    <a:pt x="50414" y="210584"/>
                  </a:cubicBezTo>
                  <a:lnTo>
                    <a:pt x="37222" y="253446"/>
                  </a:lnTo>
                  <a:cubicBezTo>
                    <a:pt x="36613" y="255322"/>
                    <a:pt x="34793" y="256532"/>
                    <a:pt x="32831" y="256380"/>
                  </a:cubicBezTo>
                  <a:lnTo>
                    <a:pt x="3170" y="256380"/>
                  </a:lnTo>
                  <a:cubicBezTo>
                    <a:pt x="475" y="256380"/>
                    <a:pt x="-497" y="255037"/>
                    <a:pt x="236" y="252351"/>
                  </a:cubicBezTo>
                  <a:lnTo>
                    <a:pt x="80437" y="2939"/>
                  </a:lnTo>
                  <a:cubicBezTo>
                    <a:pt x="81056" y="1062"/>
                    <a:pt x="82875" y="-138"/>
                    <a:pt x="84838" y="14"/>
                  </a:cubicBezTo>
                  <a:lnTo>
                    <a:pt x="121461" y="14"/>
                  </a:lnTo>
                  <a:cubicBezTo>
                    <a:pt x="123423" y="-147"/>
                    <a:pt x="125243" y="1062"/>
                    <a:pt x="125852" y="2939"/>
                  </a:cubicBezTo>
                  <a:lnTo>
                    <a:pt x="206814" y="252351"/>
                  </a:lnTo>
                  <a:lnTo>
                    <a:pt x="207177" y="253808"/>
                  </a:lnTo>
                  <a:cubicBezTo>
                    <a:pt x="207177" y="255523"/>
                    <a:pt x="206081" y="256380"/>
                    <a:pt x="203881" y="256380"/>
                  </a:cubicBezTo>
                  <a:lnTo>
                    <a:pt x="173848" y="256380"/>
                  </a:lnTo>
                  <a:cubicBezTo>
                    <a:pt x="171858" y="256561"/>
                    <a:pt x="170010" y="255342"/>
                    <a:pt x="169391" y="253446"/>
                  </a:cubicBezTo>
                  <a:close/>
                  <a:moveTo>
                    <a:pt x="59701" y="181113"/>
                  </a:moveTo>
                  <a:cubicBezTo>
                    <a:pt x="60034" y="181466"/>
                    <a:pt x="60491" y="181666"/>
                    <a:pt x="60977" y="181666"/>
                  </a:cubicBezTo>
                  <a:lnTo>
                    <a:pt x="145216" y="181666"/>
                  </a:lnTo>
                  <a:cubicBezTo>
                    <a:pt x="145702" y="181666"/>
                    <a:pt x="146159" y="181466"/>
                    <a:pt x="146492" y="181113"/>
                  </a:cubicBezTo>
                  <a:cubicBezTo>
                    <a:pt x="146855" y="180790"/>
                    <a:pt x="146931" y="180256"/>
                    <a:pt x="146683" y="179837"/>
                  </a:cubicBezTo>
                  <a:lnTo>
                    <a:pt x="104192" y="43963"/>
                  </a:lnTo>
                  <a:cubicBezTo>
                    <a:pt x="103944" y="43353"/>
                    <a:pt x="103259" y="43068"/>
                    <a:pt x="102659" y="43306"/>
                  </a:cubicBezTo>
                  <a:cubicBezTo>
                    <a:pt x="102354" y="43429"/>
                    <a:pt x="102125" y="43667"/>
                    <a:pt x="102002" y="43963"/>
                  </a:cubicBezTo>
                  <a:lnTo>
                    <a:pt x="59511" y="179837"/>
                  </a:lnTo>
                  <a:cubicBezTo>
                    <a:pt x="59263" y="180256"/>
                    <a:pt x="59339" y="180790"/>
                    <a:pt x="59701" y="181113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06873B28-3241-F14D-AB47-EA7BFAC309A4}"/>
                </a:ext>
              </a:extLst>
            </p:cNvPr>
            <p:cNvSpPr/>
            <p:nvPr/>
          </p:nvSpPr>
          <p:spPr bwMode="gray">
            <a:xfrm>
              <a:off x="7360179" y="2005867"/>
              <a:ext cx="175871" cy="256635"/>
            </a:xfrm>
            <a:custGeom>
              <a:avLst/>
              <a:gdLst>
                <a:gd name="connsiteX0" fmla="*/ 40 w 175871"/>
                <a:gd name="connsiteY0" fmla="*/ 252816 h 256635"/>
                <a:gd name="connsiteX1" fmla="*/ 40 w 175871"/>
                <a:gd name="connsiteY1" fmla="*/ 3775 h 256635"/>
                <a:gd name="connsiteX2" fmla="*/ 2792 w 175871"/>
                <a:gd name="connsiteY2" fmla="*/ 117 h 256635"/>
                <a:gd name="connsiteX3" fmla="*/ 3707 w 175871"/>
                <a:gd name="connsiteY3" fmla="*/ 117 h 256635"/>
                <a:gd name="connsiteX4" fmla="*/ 92289 w 175871"/>
                <a:gd name="connsiteY4" fmla="*/ 117 h 256635"/>
                <a:gd name="connsiteX5" fmla="*/ 153087 w 175871"/>
                <a:gd name="connsiteY5" fmla="*/ 20072 h 256635"/>
                <a:gd name="connsiteX6" fmla="*/ 175814 w 175871"/>
                <a:gd name="connsiteY6" fmla="*/ 73365 h 256635"/>
                <a:gd name="connsiteX7" fmla="*/ 175814 w 175871"/>
                <a:gd name="connsiteY7" fmla="*/ 183226 h 256635"/>
                <a:gd name="connsiteX8" fmla="*/ 153106 w 175871"/>
                <a:gd name="connsiteY8" fmla="*/ 236518 h 256635"/>
                <a:gd name="connsiteX9" fmla="*/ 92308 w 175871"/>
                <a:gd name="connsiteY9" fmla="*/ 256521 h 256635"/>
                <a:gd name="connsiteX10" fmla="*/ 3725 w 175871"/>
                <a:gd name="connsiteY10" fmla="*/ 256521 h 256635"/>
                <a:gd name="connsiteX11" fmla="*/ 40 w 175871"/>
                <a:gd name="connsiteY11" fmla="*/ 253806 h 256635"/>
                <a:gd name="connsiteX12" fmla="*/ 40 w 175871"/>
                <a:gd name="connsiteY12" fmla="*/ 252816 h 256635"/>
                <a:gd name="connsiteX13" fmla="*/ 36663 w 175871"/>
                <a:gd name="connsiteY13" fmla="*/ 226079 h 256635"/>
                <a:gd name="connsiteX14" fmla="*/ 93813 w 175871"/>
                <a:gd name="connsiteY14" fmla="*/ 226079 h 256635"/>
                <a:gd name="connsiteX15" fmla="*/ 127693 w 175871"/>
                <a:gd name="connsiteY15" fmla="*/ 213077 h 256635"/>
                <a:gd name="connsiteX16" fmla="*/ 140695 w 175871"/>
                <a:gd name="connsiteY16" fmla="*/ 178101 h 256635"/>
                <a:gd name="connsiteX17" fmla="*/ 140695 w 175871"/>
                <a:gd name="connsiteY17" fmla="*/ 78489 h 256635"/>
                <a:gd name="connsiteX18" fmla="*/ 128056 w 175871"/>
                <a:gd name="connsiteY18" fmla="*/ 43513 h 256635"/>
                <a:gd name="connsiteX19" fmla="*/ 93765 w 175871"/>
                <a:gd name="connsiteY19" fmla="*/ 30511 h 256635"/>
                <a:gd name="connsiteX20" fmla="*/ 36615 w 175871"/>
                <a:gd name="connsiteY20" fmla="*/ 30511 h 256635"/>
                <a:gd name="connsiteX21" fmla="*/ 35148 w 175871"/>
                <a:gd name="connsiteY21" fmla="*/ 31607 h 256635"/>
                <a:gd name="connsiteX22" fmla="*/ 35148 w 175871"/>
                <a:gd name="connsiteY22" fmla="*/ 31969 h 256635"/>
                <a:gd name="connsiteX23" fmla="*/ 35148 w 175871"/>
                <a:gd name="connsiteY23" fmla="*/ 224622 h 256635"/>
                <a:gd name="connsiteX24" fmla="*/ 36225 w 175871"/>
                <a:gd name="connsiteY24" fmla="*/ 226088 h 256635"/>
                <a:gd name="connsiteX25" fmla="*/ 36663 w 175871"/>
                <a:gd name="connsiteY25" fmla="*/ 226079 h 256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75871" h="256635">
                  <a:moveTo>
                    <a:pt x="40" y="252816"/>
                  </a:moveTo>
                  <a:lnTo>
                    <a:pt x="40" y="3775"/>
                  </a:lnTo>
                  <a:cubicBezTo>
                    <a:pt x="-208" y="2003"/>
                    <a:pt x="1020" y="365"/>
                    <a:pt x="2792" y="117"/>
                  </a:cubicBezTo>
                  <a:cubicBezTo>
                    <a:pt x="3097" y="70"/>
                    <a:pt x="3402" y="70"/>
                    <a:pt x="3707" y="117"/>
                  </a:cubicBezTo>
                  <a:lnTo>
                    <a:pt x="92289" y="117"/>
                  </a:lnTo>
                  <a:cubicBezTo>
                    <a:pt x="114330" y="-1016"/>
                    <a:pt x="135999" y="6099"/>
                    <a:pt x="153087" y="20072"/>
                  </a:cubicBezTo>
                  <a:cubicBezTo>
                    <a:pt x="168298" y="33512"/>
                    <a:pt x="176642" y="53086"/>
                    <a:pt x="175814" y="73365"/>
                  </a:cubicBezTo>
                  <a:lnTo>
                    <a:pt x="175814" y="183226"/>
                  </a:lnTo>
                  <a:cubicBezTo>
                    <a:pt x="176652" y="203505"/>
                    <a:pt x="168308" y="223078"/>
                    <a:pt x="153106" y="236518"/>
                  </a:cubicBezTo>
                  <a:cubicBezTo>
                    <a:pt x="136028" y="250510"/>
                    <a:pt x="114358" y="257645"/>
                    <a:pt x="92308" y="256521"/>
                  </a:cubicBezTo>
                  <a:lnTo>
                    <a:pt x="3725" y="256521"/>
                  </a:lnTo>
                  <a:cubicBezTo>
                    <a:pt x="1954" y="256787"/>
                    <a:pt x="306" y="255578"/>
                    <a:pt x="40" y="253806"/>
                  </a:cubicBezTo>
                  <a:cubicBezTo>
                    <a:pt x="-18" y="253482"/>
                    <a:pt x="-8" y="253139"/>
                    <a:pt x="40" y="252816"/>
                  </a:cubicBezTo>
                  <a:close/>
                  <a:moveTo>
                    <a:pt x="36663" y="226079"/>
                  </a:moveTo>
                  <a:lnTo>
                    <a:pt x="93813" y="226079"/>
                  </a:lnTo>
                  <a:cubicBezTo>
                    <a:pt x="106434" y="226679"/>
                    <a:pt x="118721" y="221964"/>
                    <a:pt x="127693" y="213077"/>
                  </a:cubicBezTo>
                  <a:cubicBezTo>
                    <a:pt x="136447" y="203571"/>
                    <a:pt x="141114" y="191017"/>
                    <a:pt x="140695" y="178101"/>
                  </a:cubicBezTo>
                  <a:lnTo>
                    <a:pt x="140695" y="78489"/>
                  </a:lnTo>
                  <a:cubicBezTo>
                    <a:pt x="141352" y="65602"/>
                    <a:pt x="136799" y="53000"/>
                    <a:pt x="128056" y="43513"/>
                  </a:cubicBezTo>
                  <a:cubicBezTo>
                    <a:pt x="118950" y="34569"/>
                    <a:pt x="106510" y="29845"/>
                    <a:pt x="93765" y="30511"/>
                  </a:cubicBezTo>
                  <a:lnTo>
                    <a:pt x="36615" y="30511"/>
                  </a:lnTo>
                  <a:cubicBezTo>
                    <a:pt x="35911" y="30407"/>
                    <a:pt x="35253" y="30902"/>
                    <a:pt x="35148" y="31607"/>
                  </a:cubicBezTo>
                  <a:cubicBezTo>
                    <a:pt x="35129" y="31731"/>
                    <a:pt x="35129" y="31855"/>
                    <a:pt x="35148" y="31969"/>
                  </a:cubicBezTo>
                  <a:lnTo>
                    <a:pt x="35148" y="224622"/>
                  </a:lnTo>
                  <a:cubicBezTo>
                    <a:pt x="35044" y="225327"/>
                    <a:pt x="35520" y="225984"/>
                    <a:pt x="36225" y="226088"/>
                  </a:cubicBezTo>
                  <a:cubicBezTo>
                    <a:pt x="36368" y="226108"/>
                    <a:pt x="36520" y="226108"/>
                    <a:pt x="36663" y="22607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1AD7273-C786-2848-A9E7-C94BE0B43C3B}"/>
                </a:ext>
              </a:extLst>
            </p:cNvPr>
            <p:cNvSpPr/>
            <p:nvPr/>
          </p:nvSpPr>
          <p:spPr bwMode="gray">
            <a:xfrm>
              <a:off x="7589475" y="2005971"/>
              <a:ext cx="196541" cy="256391"/>
            </a:xfrm>
            <a:custGeom>
              <a:avLst/>
              <a:gdLst>
                <a:gd name="connsiteX0" fmla="*/ 78743 w 196541"/>
                <a:gd name="connsiteY0" fmla="*/ 253445 h 256391"/>
                <a:gd name="connsiteX1" fmla="*/ 371 w 196541"/>
                <a:gd name="connsiteY1" fmla="*/ 4042 h 256391"/>
                <a:gd name="connsiteX2" fmla="*/ 0 w 196541"/>
                <a:gd name="connsiteY2" fmla="*/ 2575 h 256391"/>
                <a:gd name="connsiteX3" fmla="*/ 3296 w 196541"/>
                <a:gd name="connsiteY3" fmla="*/ 13 h 256391"/>
                <a:gd name="connsiteX4" fmla="*/ 32966 w 196541"/>
                <a:gd name="connsiteY4" fmla="*/ 13 h 256391"/>
                <a:gd name="connsiteX5" fmla="*/ 37357 w 196541"/>
                <a:gd name="connsiteY5" fmla="*/ 2937 h 256391"/>
                <a:gd name="connsiteX6" fmla="*/ 97784 w 196541"/>
                <a:gd name="connsiteY6" fmla="*/ 205467 h 256391"/>
                <a:gd name="connsiteX7" fmla="*/ 99336 w 196541"/>
                <a:gd name="connsiteY7" fmla="*/ 206115 h 256391"/>
                <a:gd name="connsiteX8" fmla="*/ 99984 w 196541"/>
                <a:gd name="connsiteY8" fmla="*/ 205467 h 256391"/>
                <a:gd name="connsiteX9" fmla="*/ 160411 w 196541"/>
                <a:gd name="connsiteY9" fmla="*/ 2937 h 256391"/>
                <a:gd name="connsiteX10" fmla="*/ 164440 w 196541"/>
                <a:gd name="connsiteY10" fmla="*/ 13 h 256391"/>
                <a:gd name="connsiteX11" fmla="*/ 193377 w 196541"/>
                <a:gd name="connsiteY11" fmla="*/ 13 h 256391"/>
                <a:gd name="connsiteX12" fmla="*/ 196310 w 196541"/>
                <a:gd name="connsiteY12" fmla="*/ 4042 h 256391"/>
                <a:gd name="connsiteX13" fmla="*/ 117196 w 196541"/>
                <a:gd name="connsiteY13" fmla="*/ 253445 h 256391"/>
                <a:gd name="connsiteX14" fmla="*/ 112805 w 196541"/>
                <a:gd name="connsiteY14" fmla="*/ 256378 h 256391"/>
                <a:gd name="connsiteX15" fmla="*/ 83134 w 196541"/>
                <a:gd name="connsiteY15" fmla="*/ 256378 h 256391"/>
                <a:gd name="connsiteX16" fmla="*/ 78743 w 196541"/>
                <a:gd name="connsiteY16" fmla="*/ 253445 h 256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6541" h="256391">
                  <a:moveTo>
                    <a:pt x="78743" y="253445"/>
                  </a:moveTo>
                  <a:lnTo>
                    <a:pt x="371" y="4042"/>
                  </a:lnTo>
                  <a:lnTo>
                    <a:pt x="0" y="2575"/>
                  </a:lnTo>
                  <a:cubicBezTo>
                    <a:pt x="0" y="870"/>
                    <a:pt x="1095" y="23"/>
                    <a:pt x="3296" y="13"/>
                  </a:cubicBezTo>
                  <a:lnTo>
                    <a:pt x="32966" y="13"/>
                  </a:lnTo>
                  <a:cubicBezTo>
                    <a:pt x="34928" y="-140"/>
                    <a:pt x="36748" y="1070"/>
                    <a:pt x="37357" y="2937"/>
                  </a:cubicBezTo>
                  <a:lnTo>
                    <a:pt x="97784" y="205467"/>
                  </a:lnTo>
                  <a:cubicBezTo>
                    <a:pt x="98031" y="206077"/>
                    <a:pt x="98727" y="206363"/>
                    <a:pt x="99336" y="206115"/>
                  </a:cubicBezTo>
                  <a:cubicBezTo>
                    <a:pt x="99632" y="205991"/>
                    <a:pt x="99860" y="205763"/>
                    <a:pt x="99984" y="205467"/>
                  </a:cubicBezTo>
                  <a:lnTo>
                    <a:pt x="160411" y="2937"/>
                  </a:lnTo>
                  <a:cubicBezTo>
                    <a:pt x="160915" y="1146"/>
                    <a:pt x="162583" y="-54"/>
                    <a:pt x="164440" y="13"/>
                  </a:cubicBezTo>
                  <a:lnTo>
                    <a:pt x="193377" y="13"/>
                  </a:lnTo>
                  <a:cubicBezTo>
                    <a:pt x="196062" y="13"/>
                    <a:pt x="197034" y="1356"/>
                    <a:pt x="196310" y="4042"/>
                  </a:cubicBezTo>
                  <a:lnTo>
                    <a:pt x="117196" y="253445"/>
                  </a:lnTo>
                  <a:cubicBezTo>
                    <a:pt x="116586" y="255321"/>
                    <a:pt x="114767" y="256531"/>
                    <a:pt x="112805" y="256378"/>
                  </a:cubicBezTo>
                  <a:lnTo>
                    <a:pt x="83134" y="256378"/>
                  </a:lnTo>
                  <a:cubicBezTo>
                    <a:pt x="81172" y="256531"/>
                    <a:pt x="79353" y="255321"/>
                    <a:pt x="78743" y="25344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DA0E97CF-A3EC-9D4B-898C-D2618A83AA16}"/>
                </a:ext>
              </a:extLst>
            </p:cNvPr>
            <p:cNvSpPr/>
            <p:nvPr/>
          </p:nvSpPr>
          <p:spPr bwMode="gray">
            <a:xfrm>
              <a:off x="7815220" y="2005969"/>
              <a:ext cx="207176" cy="256397"/>
            </a:xfrm>
            <a:custGeom>
              <a:avLst/>
              <a:gdLst>
                <a:gd name="connsiteX0" fmla="*/ 169400 w 207176"/>
                <a:gd name="connsiteY0" fmla="*/ 253446 h 256397"/>
                <a:gd name="connsiteX1" fmla="*/ 156218 w 207176"/>
                <a:gd name="connsiteY1" fmla="*/ 210584 h 256397"/>
                <a:gd name="connsiteX2" fmla="*/ 154751 w 207176"/>
                <a:gd name="connsiteY2" fmla="*/ 209488 h 256397"/>
                <a:gd name="connsiteX3" fmla="*/ 51881 w 207176"/>
                <a:gd name="connsiteY3" fmla="*/ 209488 h 256397"/>
                <a:gd name="connsiteX4" fmla="*/ 50414 w 207176"/>
                <a:gd name="connsiteY4" fmla="*/ 210584 h 256397"/>
                <a:gd name="connsiteX5" fmla="*/ 37231 w 207176"/>
                <a:gd name="connsiteY5" fmla="*/ 253446 h 256397"/>
                <a:gd name="connsiteX6" fmla="*/ 32831 w 207176"/>
                <a:gd name="connsiteY6" fmla="*/ 256380 h 256397"/>
                <a:gd name="connsiteX7" fmla="*/ 3170 w 207176"/>
                <a:gd name="connsiteY7" fmla="*/ 256380 h 256397"/>
                <a:gd name="connsiteX8" fmla="*/ 237 w 207176"/>
                <a:gd name="connsiteY8" fmla="*/ 252351 h 256397"/>
                <a:gd name="connsiteX9" fmla="*/ 80446 w 207176"/>
                <a:gd name="connsiteY9" fmla="*/ 2939 h 256397"/>
                <a:gd name="connsiteX10" fmla="*/ 84837 w 207176"/>
                <a:gd name="connsiteY10" fmla="*/ 14 h 256397"/>
                <a:gd name="connsiteX11" fmla="*/ 121461 w 207176"/>
                <a:gd name="connsiteY11" fmla="*/ 14 h 256397"/>
                <a:gd name="connsiteX12" fmla="*/ 125852 w 207176"/>
                <a:gd name="connsiteY12" fmla="*/ 2939 h 256397"/>
                <a:gd name="connsiteX13" fmla="*/ 206815 w 207176"/>
                <a:gd name="connsiteY13" fmla="*/ 252351 h 256397"/>
                <a:gd name="connsiteX14" fmla="*/ 207176 w 207176"/>
                <a:gd name="connsiteY14" fmla="*/ 253808 h 256397"/>
                <a:gd name="connsiteX15" fmla="*/ 203881 w 207176"/>
                <a:gd name="connsiteY15" fmla="*/ 256380 h 256397"/>
                <a:gd name="connsiteX16" fmla="*/ 173849 w 207176"/>
                <a:gd name="connsiteY16" fmla="*/ 256380 h 256397"/>
                <a:gd name="connsiteX17" fmla="*/ 169400 w 207176"/>
                <a:gd name="connsiteY17" fmla="*/ 253446 h 256397"/>
                <a:gd name="connsiteX18" fmla="*/ 59710 w 207176"/>
                <a:gd name="connsiteY18" fmla="*/ 181113 h 256397"/>
                <a:gd name="connsiteX19" fmla="*/ 60996 w 207176"/>
                <a:gd name="connsiteY19" fmla="*/ 181666 h 256397"/>
                <a:gd name="connsiteX20" fmla="*/ 145226 w 207176"/>
                <a:gd name="connsiteY20" fmla="*/ 181666 h 256397"/>
                <a:gd name="connsiteX21" fmla="*/ 146512 w 207176"/>
                <a:gd name="connsiteY21" fmla="*/ 181113 h 256397"/>
                <a:gd name="connsiteX22" fmla="*/ 146693 w 207176"/>
                <a:gd name="connsiteY22" fmla="*/ 179837 h 256397"/>
                <a:gd name="connsiteX23" fmla="*/ 104211 w 207176"/>
                <a:gd name="connsiteY23" fmla="*/ 43963 h 256397"/>
                <a:gd name="connsiteX24" fmla="*/ 102659 w 207176"/>
                <a:gd name="connsiteY24" fmla="*/ 43315 h 256397"/>
                <a:gd name="connsiteX25" fmla="*/ 102011 w 207176"/>
                <a:gd name="connsiteY25" fmla="*/ 43963 h 256397"/>
                <a:gd name="connsiteX26" fmla="*/ 59529 w 207176"/>
                <a:gd name="connsiteY26" fmla="*/ 179837 h 256397"/>
                <a:gd name="connsiteX27" fmla="*/ 59739 w 207176"/>
                <a:gd name="connsiteY27" fmla="*/ 181113 h 256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07176" h="256397">
                  <a:moveTo>
                    <a:pt x="169400" y="253446"/>
                  </a:moveTo>
                  <a:lnTo>
                    <a:pt x="156218" y="210584"/>
                  </a:lnTo>
                  <a:cubicBezTo>
                    <a:pt x="156046" y="209917"/>
                    <a:pt x="155436" y="209460"/>
                    <a:pt x="154751" y="209488"/>
                  </a:cubicBezTo>
                  <a:lnTo>
                    <a:pt x="51881" y="209488"/>
                  </a:lnTo>
                  <a:cubicBezTo>
                    <a:pt x="51195" y="209450"/>
                    <a:pt x="50576" y="209917"/>
                    <a:pt x="50414" y="210584"/>
                  </a:cubicBezTo>
                  <a:lnTo>
                    <a:pt x="37231" y="253446"/>
                  </a:lnTo>
                  <a:cubicBezTo>
                    <a:pt x="36622" y="255322"/>
                    <a:pt x="34802" y="256532"/>
                    <a:pt x="32831" y="256380"/>
                  </a:cubicBezTo>
                  <a:lnTo>
                    <a:pt x="3170" y="256380"/>
                  </a:lnTo>
                  <a:cubicBezTo>
                    <a:pt x="474" y="256380"/>
                    <a:pt x="-497" y="255037"/>
                    <a:pt x="237" y="252351"/>
                  </a:cubicBezTo>
                  <a:lnTo>
                    <a:pt x="80446" y="2939"/>
                  </a:lnTo>
                  <a:cubicBezTo>
                    <a:pt x="81056" y="1062"/>
                    <a:pt x="82875" y="-147"/>
                    <a:pt x="84837" y="14"/>
                  </a:cubicBezTo>
                  <a:lnTo>
                    <a:pt x="121461" y="14"/>
                  </a:lnTo>
                  <a:cubicBezTo>
                    <a:pt x="123423" y="-147"/>
                    <a:pt x="125242" y="1062"/>
                    <a:pt x="125852" y="2939"/>
                  </a:cubicBezTo>
                  <a:lnTo>
                    <a:pt x="206815" y="252351"/>
                  </a:lnTo>
                  <a:lnTo>
                    <a:pt x="207176" y="253808"/>
                  </a:lnTo>
                  <a:cubicBezTo>
                    <a:pt x="207176" y="255523"/>
                    <a:pt x="206081" y="256380"/>
                    <a:pt x="203881" y="256380"/>
                  </a:cubicBezTo>
                  <a:lnTo>
                    <a:pt x="173849" y="256380"/>
                  </a:lnTo>
                  <a:cubicBezTo>
                    <a:pt x="171867" y="256561"/>
                    <a:pt x="170019" y="255342"/>
                    <a:pt x="169400" y="253446"/>
                  </a:cubicBezTo>
                  <a:close/>
                  <a:moveTo>
                    <a:pt x="59710" y="181113"/>
                  </a:moveTo>
                  <a:cubicBezTo>
                    <a:pt x="60044" y="181466"/>
                    <a:pt x="60511" y="181666"/>
                    <a:pt x="60996" y="181666"/>
                  </a:cubicBezTo>
                  <a:lnTo>
                    <a:pt x="145226" y="181666"/>
                  </a:lnTo>
                  <a:cubicBezTo>
                    <a:pt x="145711" y="181666"/>
                    <a:pt x="146178" y="181466"/>
                    <a:pt x="146512" y="181113"/>
                  </a:cubicBezTo>
                  <a:cubicBezTo>
                    <a:pt x="146874" y="180790"/>
                    <a:pt x="146950" y="180247"/>
                    <a:pt x="146693" y="179837"/>
                  </a:cubicBezTo>
                  <a:lnTo>
                    <a:pt x="104211" y="43963"/>
                  </a:lnTo>
                  <a:cubicBezTo>
                    <a:pt x="103963" y="43353"/>
                    <a:pt x="103259" y="43068"/>
                    <a:pt x="102659" y="43315"/>
                  </a:cubicBezTo>
                  <a:cubicBezTo>
                    <a:pt x="102363" y="43439"/>
                    <a:pt x="102135" y="43667"/>
                    <a:pt x="102011" y="43963"/>
                  </a:cubicBezTo>
                  <a:lnTo>
                    <a:pt x="59529" y="179837"/>
                  </a:lnTo>
                  <a:cubicBezTo>
                    <a:pt x="59282" y="180256"/>
                    <a:pt x="59367" y="180799"/>
                    <a:pt x="59739" y="181113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F2FF4CFE-5050-634C-8DD3-F59ED20A67B7}"/>
                </a:ext>
              </a:extLst>
            </p:cNvPr>
            <p:cNvSpPr/>
            <p:nvPr/>
          </p:nvSpPr>
          <p:spPr bwMode="gray">
            <a:xfrm>
              <a:off x="8093731" y="2005948"/>
              <a:ext cx="186131" cy="256436"/>
            </a:xfrm>
            <a:custGeom>
              <a:avLst/>
              <a:gdLst>
                <a:gd name="connsiteX0" fmla="*/ 154607 w 186131"/>
                <a:gd name="connsiteY0" fmla="*/ 36 h 256436"/>
                <a:gd name="connsiteX1" fmla="*/ 182430 w 186131"/>
                <a:gd name="connsiteY1" fmla="*/ 36 h 256436"/>
                <a:gd name="connsiteX2" fmla="*/ 186097 w 186131"/>
                <a:gd name="connsiteY2" fmla="*/ 2779 h 256436"/>
                <a:gd name="connsiteX3" fmla="*/ 186097 w 186131"/>
                <a:gd name="connsiteY3" fmla="*/ 3693 h 256436"/>
                <a:gd name="connsiteX4" fmla="*/ 186097 w 186131"/>
                <a:gd name="connsiteY4" fmla="*/ 252734 h 256436"/>
                <a:gd name="connsiteX5" fmla="*/ 183354 w 186131"/>
                <a:gd name="connsiteY5" fmla="*/ 256401 h 256436"/>
                <a:gd name="connsiteX6" fmla="*/ 182430 w 186131"/>
                <a:gd name="connsiteY6" fmla="*/ 256401 h 256436"/>
                <a:gd name="connsiteX7" fmla="*/ 155684 w 186131"/>
                <a:gd name="connsiteY7" fmla="*/ 256401 h 256436"/>
                <a:gd name="connsiteX8" fmla="*/ 151283 w 186131"/>
                <a:gd name="connsiteY8" fmla="*/ 253829 h 256436"/>
                <a:gd name="connsiteX9" fmla="*/ 36659 w 186131"/>
                <a:gd name="connsiteY9" fmla="*/ 66692 h 256436"/>
                <a:gd name="connsiteX10" fmla="*/ 35555 w 186131"/>
                <a:gd name="connsiteY10" fmla="*/ 65739 h 256436"/>
                <a:gd name="connsiteX11" fmla="*/ 34821 w 186131"/>
                <a:gd name="connsiteY11" fmla="*/ 67025 h 256436"/>
                <a:gd name="connsiteX12" fmla="*/ 35192 w 186131"/>
                <a:gd name="connsiteY12" fmla="*/ 252706 h 256436"/>
                <a:gd name="connsiteX13" fmla="*/ 32449 w 186131"/>
                <a:gd name="connsiteY13" fmla="*/ 256372 h 256436"/>
                <a:gd name="connsiteX14" fmla="*/ 31525 w 186131"/>
                <a:gd name="connsiteY14" fmla="*/ 256372 h 256436"/>
                <a:gd name="connsiteX15" fmla="*/ 3693 w 186131"/>
                <a:gd name="connsiteY15" fmla="*/ 256372 h 256436"/>
                <a:gd name="connsiteX16" fmla="*/ 36 w 186131"/>
                <a:gd name="connsiteY16" fmla="*/ 253639 h 256436"/>
                <a:gd name="connsiteX17" fmla="*/ 36 w 186131"/>
                <a:gd name="connsiteY17" fmla="*/ 252706 h 256436"/>
                <a:gd name="connsiteX18" fmla="*/ 36 w 186131"/>
                <a:gd name="connsiteY18" fmla="*/ 3693 h 256436"/>
                <a:gd name="connsiteX19" fmla="*/ 2769 w 186131"/>
                <a:gd name="connsiteY19" fmla="*/ 36 h 256436"/>
                <a:gd name="connsiteX20" fmla="*/ 3693 w 186131"/>
                <a:gd name="connsiteY20" fmla="*/ 36 h 256436"/>
                <a:gd name="connsiteX21" fmla="*/ 30801 w 186131"/>
                <a:gd name="connsiteY21" fmla="*/ 36 h 256436"/>
                <a:gd name="connsiteX22" fmla="*/ 35192 w 186131"/>
                <a:gd name="connsiteY22" fmla="*/ 2598 h 256436"/>
                <a:gd name="connsiteX23" fmla="*/ 149492 w 186131"/>
                <a:gd name="connsiteY23" fmla="*/ 189745 h 256436"/>
                <a:gd name="connsiteX24" fmla="*/ 150598 w 186131"/>
                <a:gd name="connsiteY24" fmla="*/ 190698 h 256436"/>
                <a:gd name="connsiteX25" fmla="*/ 151321 w 186131"/>
                <a:gd name="connsiteY25" fmla="*/ 189421 h 256436"/>
                <a:gd name="connsiteX26" fmla="*/ 150959 w 186131"/>
                <a:gd name="connsiteY26" fmla="*/ 3684 h 256436"/>
                <a:gd name="connsiteX27" fmla="*/ 153731 w 186131"/>
                <a:gd name="connsiteY27" fmla="*/ 36 h 256436"/>
                <a:gd name="connsiteX28" fmla="*/ 154607 w 186131"/>
                <a:gd name="connsiteY28" fmla="*/ 36 h 256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86131" h="256436">
                  <a:moveTo>
                    <a:pt x="154607" y="36"/>
                  </a:moveTo>
                  <a:lnTo>
                    <a:pt x="182430" y="36"/>
                  </a:lnTo>
                  <a:cubicBezTo>
                    <a:pt x="184201" y="-221"/>
                    <a:pt x="185840" y="1007"/>
                    <a:pt x="186097" y="2779"/>
                  </a:cubicBezTo>
                  <a:cubicBezTo>
                    <a:pt x="186135" y="3084"/>
                    <a:pt x="186135" y="3389"/>
                    <a:pt x="186097" y="3693"/>
                  </a:cubicBezTo>
                  <a:lnTo>
                    <a:pt x="186097" y="252734"/>
                  </a:lnTo>
                  <a:cubicBezTo>
                    <a:pt x="186354" y="254506"/>
                    <a:pt x="185126" y="256144"/>
                    <a:pt x="183354" y="256401"/>
                  </a:cubicBezTo>
                  <a:cubicBezTo>
                    <a:pt x="183049" y="256449"/>
                    <a:pt x="182734" y="256449"/>
                    <a:pt x="182430" y="256401"/>
                  </a:cubicBezTo>
                  <a:lnTo>
                    <a:pt x="155684" y="256401"/>
                  </a:lnTo>
                  <a:cubicBezTo>
                    <a:pt x="153874" y="256354"/>
                    <a:pt x="152217" y="255382"/>
                    <a:pt x="151283" y="253829"/>
                  </a:cubicBezTo>
                  <a:lnTo>
                    <a:pt x="36659" y="66692"/>
                  </a:lnTo>
                  <a:cubicBezTo>
                    <a:pt x="36411" y="65958"/>
                    <a:pt x="36040" y="65653"/>
                    <a:pt x="35555" y="65739"/>
                  </a:cubicBezTo>
                  <a:cubicBezTo>
                    <a:pt x="35069" y="65825"/>
                    <a:pt x="34821" y="66301"/>
                    <a:pt x="34821" y="67025"/>
                  </a:cubicBezTo>
                  <a:lnTo>
                    <a:pt x="35192" y="252706"/>
                  </a:lnTo>
                  <a:cubicBezTo>
                    <a:pt x="35449" y="254477"/>
                    <a:pt x="34221" y="256115"/>
                    <a:pt x="32449" y="256372"/>
                  </a:cubicBezTo>
                  <a:cubicBezTo>
                    <a:pt x="32144" y="256420"/>
                    <a:pt x="31830" y="256420"/>
                    <a:pt x="31525" y="256372"/>
                  </a:cubicBezTo>
                  <a:lnTo>
                    <a:pt x="3693" y="256372"/>
                  </a:lnTo>
                  <a:cubicBezTo>
                    <a:pt x="1931" y="256630"/>
                    <a:pt x="293" y="255401"/>
                    <a:pt x="36" y="253639"/>
                  </a:cubicBezTo>
                  <a:cubicBezTo>
                    <a:pt x="-12" y="253334"/>
                    <a:pt x="-12" y="253020"/>
                    <a:pt x="36" y="252706"/>
                  </a:cubicBezTo>
                  <a:lnTo>
                    <a:pt x="36" y="3693"/>
                  </a:lnTo>
                  <a:cubicBezTo>
                    <a:pt x="-222" y="1931"/>
                    <a:pt x="1007" y="293"/>
                    <a:pt x="2769" y="36"/>
                  </a:cubicBezTo>
                  <a:cubicBezTo>
                    <a:pt x="3074" y="-12"/>
                    <a:pt x="3388" y="-12"/>
                    <a:pt x="3693" y="36"/>
                  </a:cubicBezTo>
                  <a:lnTo>
                    <a:pt x="30801" y="36"/>
                  </a:lnTo>
                  <a:cubicBezTo>
                    <a:pt x="32602" y="93"/>
                    <a:pt x="34259" y="1055"/>
                    <a:pt x="35192" y="2598"/>
                  </a:cubicBezTo>
                  <a:lnTo>
                    <a:pt x="149492" y="189745"/>
                  </a:lnTo>
                  <a:cubicBezTo>
                    <a:pt x="149731" y="190478"/>
                    <a:pt x="150102" y="190783"/>
                    <a:pt x="150598" y="190698"/>
                  </a:cubicBezTo>
                  <a:cubicBezTo>
                    <a:pt x="151093" y="190612"/>
                    <a:pt x="151321" y="190155"/>
                    <a:pt x="151321" y="189421"/>
                  </a:cubicBezTo>
                  <a:lnTo>
                    <a:pt x="150959" y="3684"/>
                  </a:lnTo>
                  <a:cubicBezTo>
                    <a:pt x="150711" y="1912"/>
                    <a:pt x="151959" y="274"/>
                    <a:pt x="153731" y="36"/>
                  </a:cubicBezTo>
                  <a:cubicBezTo>
                    <a:pt x="154016" y="-2"/>
                    <a:pt x="154312" y="-2"/>
                    <a:pt x="154607" y="3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771B62FE-55DE-604F-B670-A662D53A2CC3}"/>
                </a:ext>
              </a:extLst>
            </p:cNvPr>
            <p:cNvSpPr/>
            <p:nvPr/>
          </p:nvSpPr>
          <p:spPr bwMode="gray">
            <a:xfrm>
              <a:off x="8350110" y="2005948"/>
              <a:ext cx="182819" cy="256436"/>
            </a:xfrm>
            <a:custGeom>
              <a:avLst/>
              <a:gdLst>
                <a:gd name="connsiteX0" fmla="*/ 182788 w 182819"/>
                <a:gd name="connsiteY0" fmla="*/ 3693 h 256436"/>
                <a:gd name="connsiteX1" fmla="*/ 182788 w 182819"/>
                <a:gd name="connsiteY1" fmla="*/ 27134 h 256436"/>
                <a:gd name="connsiteX2" fmla="*/ 180035 w 182819"/>
                <a:gd name="connsiteY2" fmla="*/ 30792 h 256436"/>
                <a:gd name="connsiteX3" fmla="*/ 179121 w 182819"/>
                <a:gd name="connsiteY3" fmla="*/ 30792 h 256436"/>
                <a:gd name="connsiteX4" fmla="*/ 108855 w 182819"/>
                <a:gd name="connsiteY4" fmla="*/ 30792 h 256436"/>
                <a:gd name="connsiteX5" fmla="*/ 107388 w 182819"/>
                <a:gd name="connsiteY5" fmla="*/ 31887 h 256436"/>
                <a:gd name="connsiteX6" fmla="*/ 107388 w 182819"/>
                <a:gd name="connsiteY6" fmla="*/ 32259 h 256436"/>
                <a:gd name="connsiteX7" fmla="*/ 107388 w 182819"/>
                <a:gd name="connsiteY7" fmla="*/ 252734 h 256436"/>
                <a:gd name="connsiteX8" fmla="*/ 104645 w 182819"/>
                <a:gd name="connsiteY8" fmla="*/ 256401 h 256436"/>
                <a:gd name="connsiteX9" fmla="*/ 103721 w 182819"/>
                <a:gd name="connsiteY9" fmla="*/ 256401 h 256436"/>
                <a:gd name="connsiteX10" fmla="*/ 75899 w 182819"/>
                <a:gd name="connsiteY10" fmla="*/ 256401 h 256436"/>
                <a:gd name="connsiteX11" fmla="*/ 72231 w 182819"/>
                <a:gd name="connsiteY11" fmla="*/ 253658 h 256436"/>
                <a:gd name="connsiteX12" fmla="*/ 72231 w 182819"/>
                <a:gd name="connsiteY12" fmla="*/ 252734 h 256436"/>
                <a:gd name="connsiteX13" fmla="*/ 72231 w 182819"/>
                <a:gd name="connsiteY13" fmla="*/ 32259 h 256436"/>
                <a:gd name="connsiteX14" fmla="*/ 71108 w 182819"/>
                <a:gd name="connsiteY14" fmla="*/ 30792 h 256436"/>
                <a:gd name="connsiteX15" fmla="*/ 70765 w 182819"/>
                <a:gd name="connsiteY15" fmla="*/ 30792 h 256436"/>
                <a:gd name="connsiteX16" fmla="*/ 3699 w 182819"/>
                <a:gd name="connsiteY16" fmla="*/ 30792 h 256436"/>
                <a:gd name="connsiteX17" fmla="*/ 32 w 182819"/>
                <a:gd name="connsiteY17" fmla="*/ 28049 h 256436"/>
                <a:gd name="connsiteX18" fmla="*/ 32 w 182819"/>
                <a:gd name="connsiteY18" fmla="*/ 27134 h 256436"/>
                <a:gd name="connsiteX19" fmla="*/ 32 w 182819"/>
                <a:gd name="connsiteY19" fmla="*/ 3693 h 256436"/>
                <a:gd name="connsiteX20" fmla="*/ 2784 w 182819"/>
                <a:gd name="connsiteY20" fmla="*/ 36 h 256436"/>
                <a:gd name="connsiteX21" fmla="*/ 3699 w 182819"/>
                <a:gd name="connsiteY21" fmla="*/ 36 h 256436"/>
                <a:gd name="connsiteX22" fmla="*/ 179121 w 182819"/>
                <a:gd name="connsiteY22" fmla="*/ 36 h 256436"/>
                <a:gd name="connsiteX23" fmla="*/ 182788 w 182819"/>
                <a:gd name="connsiteY23" fmla="*/ 2808 h 256436"/>
                <a:gd name="connsiteX24" fmla="*/ 182788 w 182819"/>
                <a:gd name="connsiteY24" fmla="*/ 3693 h 256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82819" h="256436">
                  <a:moveTo>
                    <a:pt x="182788" y="3693"/>
                  </a:moveTo>
                  <a:lnTo>
                    <a:pt x="182788" y="27134"/>
                  </a:lnTo>
                  <a:cubicBezTo>
                    <a:pt x="183036" y="28906"/>
                    <a:pt x="181807" y="30544"/>
                    <a:pt x="180035" y="30792"/>
                  </a:cubicBezTo>
                  <a:cubicBezTo>
                    <a:pt x="179731" y="30840"/>
                    <a:pt x="179426" y="30840"/>
                    <a:pt x="179121" y="30792"/>
                  </a:cubicBezTo>
                  <a:lnTo>
                    <a:pt x="108855" y="30792"/>
                  </a:lnTo>
                  <a:cubicBezTo>
                    <a:pt x="108150" y="30687"/>
                    <a:pt x="107493" y="31183"/>
                    <a:pt x="107388" y="31887"/>
                  </a:cubicBezTo>
                  <a:cubicBezTo>
                    <a:pt x="107369" y="32011"/>
                    <a:pt x="107369" y="32135"/>
                    <a:pt x="107388" y="32259"/>
                  </a:cubicBezTo>
                  <a:lnTo>
                    <a:pt x="107388" y="252734"/>
                  </a:lnTo>
                  <a:cubicBezTo>
                    <a:pt x="107646" y="254506"/>
                    <a:pt x="106417" y="256144"/>
                    <a:pt x="104645" y="256401"/>
                  </a:cubicBezTo>
                  <a:cubicBezTo>
                    <a:pt x="104340" y="256449"/>
                    <a:pt x="104026" y="256449"/>
                    <a:pt x="103721" y="256401"/>
                  </a:cubicBezTo>
                  <a:lnTo>
                    <a:pt x="75899" y="256401"/>
                  </a:lnTo>
                  <a:cubicBezTo>
                    <a:pt x="74127" y="256658"/>
                    <a:pt x="72488" y="255429"/>
                    <a:pt x="72231" y="253658"/>
                  </a:cubicBezTo>
                  <a:cubicBezTo>
                    <a:pt x="72184" y="253353"/>
                    <a:pt x="72184" y="253039"/>
                    <a:pt x="72231" y="252734"/>
                  </a:cubicBezTo>
                  <a:lnTo>
                    <a:pt x="72231" y="32259"/>
                  </a:lnTo>
                  <a:cubicBezTo>
                    <a:pt x="72327" y="31544"/>
                    <a:pt x="71822" y="30887"/>
                    <a:pt x="71108" y="30792"/>
                  </a:cubicBezTo>
                  <a:cubicBezTo>
                    <a:pt x="70993" y="30773"/>
                    <a:pt x="70879" y="30773"/>
                    <a:pt x="70765" y="30792"/>
                  </a:cubicBezTo>
                  <a:lnTo>
                    <a:pt x="3699" y="30792"/>
                  </a:lnTo>
                  <a:cubicBezTo>
                    <a:pt x="1928" y="31049"/>
                    <a:pt x="289" y="29820"/>
                    <a:pt x="32" y="28049"/>
                  </a:cubicBezTo>
                  <a:cubicBezTo>
                    <a:pt x="-6" y="27744"/>
                    <a:pt x="-6" y="27439"/>
                    <a:pt x="32" y="27134"/>
                  </a:cubicBezTo>
                  <a:lnTo>
                    <a:pt x="32" y="3693"/>
                  </a:lnTo>
                  <a:cubicBezTo>
                    <a:pt x="-216" y="1922"/>
                    <a:pt x="1013" y="283"/>
                    <a:pt x="2784" y="36"/>
                  </a:cubicBezTo>
                  <a:cubicBezTo>
                    <a:pt x="3090" y="-12"/>
                    <a:pt x="3394" y="-12"/>
                    <a:pt x="3699" y="36"/>
                  </a:cubicBezTo>
                  <a:lnTo>
                    <a:pt x="179121" y="36"/>
                  </a:lnTo>
                  <a:cubicBezTo>
                    <a:pt x="180902" y="-212"/>
                    <a:pt x="182540" y="1026"/>
                    <a:pt x="182788" y="2808"/>
                  </a:cubicBezTo>
                  <a:cubicBezTo>
                    <a:pt x="182826" y="3103"/>
                    <a:pt x="182826" y="3398"/>
                    <a:pt x="182788" y="3693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59A1BB51-CABE-8847-9F05-1CC478AC09A6}"/>
                </a:ext>
              </a:extLst>
            </p:cNvPr>
            <p:cNvSpPr/>
            <p:nvPr/>
          </p:nvSpPr>
          <p:spPr bwMode="gray">
            <a:xfrm>
              <a:off x="8562723" y="2005969"/>
              <a:ext cx="207185" cy="256392"/>
            </a:xfrm>
            <a:custGeom>
              <a:avLst/>
              <a:gdLst>
                <a:gd name="connsiteX0" fmla="*/ 169400 w 207185"/>
                <a:gd name="connsiteY0" fmla="*/ 253446 h 256392"/>
                <a:gd name="connsiteX1" fmla="*/ 156217 w 207185"/>
                <a:gd name="connsiteY1" fmla="*/ 210584 h 256392"/>
                <a:gd name="connsiteX2" fmla="*/ 154751 w 207185"/>
                <a:gd name="connsiteY2" fmla="*/ 209488 h 256392"/>
                <a:gd name="connsiteX3" fmla="*/ 51881 w 207185"/>
                <a:gd name="connsiteY3" fmla="*/ 209488 h 256392"/>
                <a:gd name="connsiteX4" fmla="*/ 50414 w 207185"/>
                <a:gd name="connsiteY4" fmla="*/ 210584 h 256392"/>
                <a:gd name="connsiteX5" fmla="*/ 37232 w 207185"/>
                <a:gd name="connsiteY5" fmla="*/ 253446 h 256392"/>
                <a:gd name="connsiteX6" fmla="*/ 32831 w 207185"/>
                <a:gd name="connsiteY6" fmla="*/ 256380 h 256392"/>
                <a:gd name="connsiteX7" fmla="*/ 3170 w 207185"/>
                <a:gd name="connsiteY7" fmla="*/ 256380 h 256392"/>
                <a:gd name="connsiteX8" fmla="*/ 236 w 207185"/>
                <a:gd name="connsiteY8" fmla="*/ 252351 h 256392"/>
                <a:gd name="connsiteX9" fmla="*/ 80447 w 207185"/>
                <a:gd name="connsiteY9" fmla="*/ 2939 h 256392"/>
                <a:gd name="connsiteX10" fmla="*/ 84838 w 207185"/>
                <a:gd name="connsiteY10" fmla="*/ 14 h 256392"/>
                <a:gd name="connsiteX11" fmla="*/ 121461 w 207185"/>
                <a:gd name="connsiteY11" fmla="*/ 14 h 256392"/>
                <a:gd name="connsiteX12" fmla="*/ 125852 w 207185"/>
                <a:gd name="connsiteY12" fmla="*/ 2939 h 256392"/>
                <a:gd name="connsiteX13" fmla="*/ 206814 w 207185"/>
                <a:gd name="connsiteY13" fmla="*/ 252351 h 256392"/>
                <a:gd name="connsiteX14" fmla="*/ 207186 w 207185"/>
                <a:gd name="connsiteY14" fmla="*/ 253808 h 256392"/>
                <a:gd name="connsiteX15" fmla="*/ 203881 w 207185"/>
                <a:gd name="connsiteY15" fmla="*/ 256380 h 256392"/>
                <a:gd name="connsiteX16" fmla="*/ 173801 w 207185"/>
                <a:gd name="connsiteY16" fmla="*/ 256380 h 256392"/>
                <a:gd name="connsiteX17" fmla="*/ 169400 w 207185"/>
                <a:gd name="connsiteY17" fmla="*/ 253446 h 256392"/>
                <a:gd name="connsiteX18" fmla="*/ 59711 w 207185"/>
                <a:gd name="connsiteY18" fmla="*/ 181113 h 256392"/>
                <a:gd name="connsiteX19" fmla="*/ 60997 w 207185"/>
                <a:gd name="connsiteY19" fmla="*/ 181666 h 256392"/>
                <a:gd name="connsiteX20" fmla="*/ 145236 w 207185"/>
                <a:gd name="connsiteY20" fmla="*/ 181666 h 256392"/>
                <a:gd name="connsiteX21" fmla="*/ 146512 w 207185"/>
                <a:gd name="connsiteY21" fmla="*/ 181113 h 256392"/>
                <a:gd name="connsiteX22" fmla="*/ 146692 w 207185"/>
                <a:gd name="connsiteY22" fmla="*/ 179837 h 256392"/>
                <a:gd name="connsiteX23" fmla="*/ 104211 w 207185"/>
                <a:gd name="connsiteY23" fmla="*/ 43963 h 256392"/>
                <a:gd name="connsiteX24" fmla="*/ 102659 w 207185"/>
                <a:gd name="connsiteY24" fmla="*/ 43315 h 256392"/>
                <a:gd name="connsiteX25" fmla="*/ 102011 w 207185"/>
                <a:gd name="connsiteY25" fmla="*/ 43963 h 256392"/>
                <a:gd name="connsiteX26" fmla="*/ 59530 w 207185"/>
                <a:gd name="connsiteY26" fmla="*/ 179837 h 256392"/>
                <a:gd name="connsiteX27" fmla="*/ 59711 w 207185"/>
                <a:gd name="connsiteY27" fmla="*/ 181113 h 256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07185" h="256392">
                  <a:moveTo>
                    <a:pt x="169400" y="253446"/>
                  </a:moveTo>
                  <a:lnTo>
                    <a:pt x="156217" y="210584"/>
                  </a:lnTo>
                  <a:cubicBezTo>
                    <a:pt x="156047" y="209917"/>
                    <a:pt x="155437" y="209460"/>
                    <a:pt x="154751" y="209488"/>
                  </a:cubicBezTo>
                  <a:lnTo>
                    <a:pt x="51881" y="209488"/>
                  </a:lnTo>
                  <a:cubicBezTo>
                    <a:pt x="51195" y="209450"/>
                    <a:pt x="50576" y="209917"/>
                    <a:pt x="50414" y="210584"/>
                  </a:cubicBezTo>
                  <a:lnTo>
                    <a:pt x="37232" y="253446"/>
                  </a:lnTo>
                  <a:cubicBezTo>
                    <a:pt x="36622" y="255322"/>
                    <a:pt x="34803" y="256532"/>
                    <a:pt x="32831" y="256380"/>
                  </a:cubicBezTo>
                  <a:lnTo>
                    <a:pt x="3170" y="256380"/>
                  </a:lnTo>
                  <a:cubicBezTo>
                    <a:pt x="475" y="256380"/>
                    <a:pt x="-497" y="255037"/>
                    <a:pt x="236" y="252351"/>
                  </a:cubicBezTo>
                  <a:lnTo>
                    <a:pt x="80447" y="2939"/>
                  </a:lnTo>
                  <a:cubicBezTo>
                    <a:pt x="81056" y="1062"/>
                    <a:pt x="82875" y="-147"/>
                    <a:pt x="84838" y="14"/>
                  </a:cubicBezTo>
                  <a:lnTo>
                    <a:pt x="121461" y="14"/>
                  </a:lnTo>
                  <a:cubicBezTo>
                    <a:pt x="123423" y="-147"/>
                    <a:pt x="125243" y="1062"/>
                    <a:pt x="125852" y="2939"/>
                  </a:cubicBezTo>
                  <a:lnTo>
                    <a:pt x="206814" y="252351"/>
                  </a:lnTo>
                  <a:lnTo>
                    <a:pt x="207186" y="253808"/>
                  </a:lnTo>
                  <a:cubicBezTo>
                    <a:pt x="207186" y="255523"/>
                    <a:pt x="206081" y="256380"/>
                    <a:pt x="203881" y="256380"/>
                  </a:cubicBezTo>
                  <a:lnTo>
                    <a:pt x="173801" y="256380"/>
                  </a:lnTo>
                  <a:cubicBezTo>
                    <a:pt x="171829" y="256532"/>
                    <a:pt x="170010" y="255322"/>
                    <a:pt x="169400" y="253446"/>
                  </a:cubicBezTo>
                  <a:close/>
                  <a:moveTo>
                    <a:pt x="59711" y="181113"/>
                  </a:moveTo>
                  <a:cubicBezTo>
                    <a:pt x="60044" y="181466"/>
                    <a:pt x="60511" y="181666"/>
                    <a:pt x="60997" y="181666"/>
                  </a:cubicBezTo>
                  <a:lnTo>
                    <a:pt x="145236" y="181666"/>
                  </a:lnTo>
                  <a:cubicBezTo>
                    <a:pt x="145721" y="181666"/>
                    <a:pt x="146179" y="181466"/>
                    <a:pt x="146512" y="181113"/>
                  </a:cubicBezTo>
                  <a:cubicBezTo>
                    <a:pt x="146874" y="180790"/>
                    <a:pt x="146950" y="180247"/>
                    <a:pt x="146692" y="179837"/>
                  </a:cubicBezTo>
                  <a:lnTo>
                    <a:pt x="104211" y="43963"/>
                  </a:lnTo>
                  <a:cubicBezTo>
                    <a:pt x="103964" y="43353"/>
                    <a:pt x="103268" y="43068"/>
                    <a:pt x="102659" y="43315"/>
                  </a:cubicBezTo>
                  <a:cubicBezTo>
                    <a:pt x="102363" y="43439"/>
                    <a:pt x="102135" y="43667"/>
                    <a:pt x="102011" y="43963"/>
                  </a:cubicBezTo>
                  <a:lnTo>
                    <a:pt x="59530" y="179837"/>
                  </a:lnTo>
                  <a:cubicBezTo>
                    <a:pt x="59272" y="180247"/>
                    <a:pt x="59348" y="180790"/>
                    <a:pt x="59711" y="181113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D80CEE76-8DDD-C440-B248-3901EBBE9672}"/>
                </a:ext>
              </a:extLst>
            </p:cNvPr>
            <p:cNvSpPr/>
            <p:nvPr/>
          </p:nvSpPr>
          <p:spPr bwMode="gray">
            <a:xfrm>
              <a:off x="8832448" y="2003050"/>
              <a:ext cx="178525" cy="262353"/>
            </a:xfrm>
            <a:custGeom>
              <a:avLst/>
              <a:gdLst>
                <a:gd name="connsiteX0" fmla="*/ 42693 w 178525"/>
                <a:gd name="connsiteY0" fmla="*/ 251794 h 262353"/>
                <a:gd name="connsiteX1" fmla="*/ 11194 w 178525"/>
                <a:gd name="connsiteY1" fmla="*/ 222123 h 262353"/>
                <a:gd name="connsiteX2" fmla="*/ 21 w 178525"/>
                <a:gd name="connsiteY2" fmla="*/ 177994 h 262353"/>
                <a:gd name="connsiteX3" fmla="*/ 21 w 178525"/>
                <a:gd name="connsiteY3" fmla="*/ 84239 h 262353"/>
                <a:gd name="connsiteX4" fmla="*/ 11194 w 178525"/>
                <a:gd name="connsiteY4" fmla="*/ 39919 h 262353"/>
                <a:gd name="connsiteX5" fmla="*/ 42693 w 178525"/>
                <a:gd name="connsiteY5" fmla="*/ 10440 h 262353"/>
                <a:gd name="connsiteX6" fmla="*/ 135895 w 178525"/>
                <a:gd name="connsiteY6" fmla="*/ 10249 h 262353"/>
                <a:gd name="connsiteX7" fmla="*/ 178377 w 178525"/>
                <a:gd name="connsiteY7" fmla="*/ 79477 h 262353"/>
                <a:gd name="connsiteX8" fmla="*/ 178377 w 178525"/>
                <a:gd name="connsiteY8" fmla="*/ 83506 h 262353"/>
                <a:gd name="connsiteX9" fmla="*/ 175643 w 178525"/>
                <a:gd name="connsiteY9" fmla="*/ 87164 h 262353"/>
                <a:gd name="connsiteX10" fmla="*/ 174719 w 178525"/>
                <a:gd name="connsiteY10" fmla="*/ 87164 h 262353"/>
                <a:gd name="connsiteX11" fmla="*/ 146887 w 178525"/>
                <a:gd name="connsiteY11" fmla="*/ 87164 h 262353"/>
                <a:gd name="connsiteX12" fmla="*/ 143220 w 178525"/>
                <a:gd name="connsiteY12" fmla="*/ 84439 h 262353"/>
                <a:gd name="connsiteX13" fmla="*/ 143220 w 178525"/>
                <a:gd name="connsiteY13" fmla="*/ 83506 h 262353"/>
                <a:gd name="connsiteX14" fmla="*/ 143220 w 178525"/>
                <a:gd name="connsiteY14" fmla="*/ 80210 h 262353"/>
                <a:gd name="connsiteX15" fmla="*/ 128390 w 178525"/>
                <a:gd name="connsiteY15" fmla="*/ 44501 h 262353"/>
                <a:gd name="connsiteX16" fmla="*/ 89337 w 178525"/>
                <a:gd name="connsiteY16" fmla="*/ 30766 h 262353"/>
                <a:gd name="connsiteX17" fmla="*/ 49970 w 178525"/>
                <a:gd name="connsiteY17" fmla="*/ 45053 h 262353"/>
                <a:gd name="connsiteX18" fmla="*/ 35140 w 178525"/>
                <a:gd name="connsiteY18" fmla="*/ 83153 h 262353"/>
                <a:gd name="connsiteX19" fmla="*/ 35140 w 178525"/>
                <a:gd name="connsiteY19" fmla="*/ 179099 h 262353"/>
                <a:gd name="connsiteX20" fmla="*/ 50513 w 178525"/>
                <a:gd name="connsiteY20" fmla="*/ 217199 h 262353"/>
                <a:gd name="connsiteX21" fmla="*/ 90804 w 178525"/>
                <a:gd name="connsiteY21" fmla="*/ 231486 h 262353"/>
                <a:gd name="connsiteX22" fmla="*/ 129075 w 178525"/>
                <a:gd name="connsiteY22" fmla="*/ 218847 h 262353"/>
                <a:gd name="connsiteX23" fmla="*/ 143173 w 178525"/>
                <a:gd name="connsiteY23" fmla="*/ 184242 h 262353"/>
                <a:gd name="connsiteX24" fmla="*/ 143173 w 178525"/>
                <a:gd name="connsiteY24" fmla="*/ 156020 h 262353"/>
                <a:gd name="connsiteX25" fmla="*/ 142077 w 178525"/>
                <a:gd name="connsiteY25" fmla="*/ 154553 h 262353"/>
                <a:gd name="connsiteX26" fmla="*/ 141715 w 178525"/>
                <a:gd name="connsiteY26" fmla="*/ 154553 h 262353"/>
                <a:gd name="connsiteX27" fmla="*/ 92290 w 178525"/>
                <a:gd name="connsiteY27" fmla="*/ 154553 h 262353"/>
                <a:gd name="connsiteX28" fmla="*/ 88623 w 178525"/>
                <a:gd name="connsiteY28" fmla="*/ 151810 h 262353"/>
                <a:gd name="connsiteX29" fmla="*/ 88623 w 178525"/>
                <a:gd name="connsiteY29" fmla="*/ 150895 h 262353"/>
                <a:gd name="connsiteX30" fmla="*/ 88623 w 178525"/>
                <a:gd name="connsiteY30" fmla="*/ 128188 h 262353"/>
                <a:gd name="connsiteX31" fmla="*/ 91366 w 178525"/>
                <a:gd name="connsiteY31" fmla="*/ 124521 h 262353"/>
                <a:gd name="connsiteX32" fmla="*/ 92290 w 178525"/>
                <a:gd name="connsiteY32" fmla="*/ 124521 h 262353"/>
                <a:gd name="connsiteX33" fmla="*/ 174691 w 178525"/>
                <a:gd name="connsiteY33" fmla="*/ 124521 h 262353"/>
                <a:gd name="connsiteX34" fmla="*/ 178348 w 178525"/>
                <a:gd name="connsiteY34" fmla="*/ 127273 h 262353"/>
                <a:gd name="connsiteX35" fmla="*/ 178348 w 178525"/>
                <a:gd name="connsiteY35" fmla="*/ 128188 h 262353"/>
                <a:gd name="connsiteX36" fmla="*/ 178348 w 178525"/>
                <a:gd name="connsiteY36" fmla="*/ 174698 h 262353"/>
                <a:gd name="connsiteX37" fmla="*/ 154364 w 178525"/>
                <a:gd name="connsiteY37" fmla="*/ 239525 h 262353"/>
                <a:gd name="connsiteX38" fmla="*/ 89356 w 178525"/>
                <a:gd name="connsiteY38" fmla="*/ 262223 h 262353"/>
                <a:gd name="connsiteX39" fmla="*/ 42693 w 178525"/>
                <a:gd name="connsiteY39" fmla="*/ 251794 h 262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78525" h="262353">
                  <a:moveTo>
                    <a:pt x="42693" y="251794"/>
                  </a:moveTo>
                  <a:cubicBezTo>
                    <a:pt x="29520" y="245193"/>
                    <a:pt x="18566" y="234877"/>
                    <a:pt x="11194" y="222123"/>
                  </a:cubicBezTo>
                  <a:cubicBezTo>
                    <a:pt x="3584" y="208684"/>
                    <a:pt x="-274" y="193444"/>
                    <a:pt x="21" y="177994"/>
                  </a:cubicBezTo>
                  <a:lnTo>
                    <a:pt x="21" y="84239"/>
                  </a:lnTo>
                  <a:cubicBezTo>
                    <a:pt x="-321" y="68733"/>
                    <a:pt x="3536" y="53416"/>
                    <a:pt x="11194" y="39919"/>
                  </a:cubicBezTo>
                  <a:cubicBezTo>
                    <a:pt x="18614" y="27242"/>
                    <a:pt x="29558" y="17002"/>
                    <a:pt x="42693" y="10440"/>
                  </a:cubicBezTo>
                  <a:cubicBezTo>
                    <a:pt x="72201" y="-3410"/>
                    <a:pt x="106330" y="-3486"/>
                    <a:pt x="135895" y="10249"/>
                  </a:cubicBezTo>
                  <a:cubicBezTo>
                    <a:pt x="162308" y="23108"/>
                    <a:pt x="178882" y="50102"/>
                    <a:pt x="178377" y="79477"/>
                  </a:cubicBezTo>
                  <a:lnTo>
                    <a:pt x="178377" y="83506"/>
                  </a:lnTo>
                  <a:cubicBezTo>
                    <a:pt x="178634" y="85268"/>
                    <a:pt x="177405" y="86906"/>
                    <a:pt x="175643" y="87164"/>
                  </a:cubicBezTo>
                  <a:cubicBezTo>
                    <a:pt x="175338" y="87211"/>
                    <a:pt x="175024" y="87211"/>
                    <a:pt x="174719" y="87164"/>
                  </a:cubicBezTo>
                  <a:lnTo>
                    <a:pt x="146887" y="87164"/>
                  </a:lnTo>
                  <a:cubicBezTo>
                    <a:pt x="145125" y="87421"/>
                    <a:pt x="143477" y="86202"/>
                    <a:pt x="143220" y="84439"/>
                  </a:cubicBezTo>
                  <a:cubicBezTo>
                    <a:pt x="143173" y="84134"/>
                    <a:pt x="143173" y="83820"/>
                    <a:pt x="143220" y="83506"/>
                  </a:cubicBezTo>
                  <a:lnTo>
                    <a:pt x="143220" y="80210"/>
                  </a:lnTo>
                  <a:cubicBezTo>
                    <a:pt x="143706" y="66713"/>
                    <a:pt x="138286" y="53683"/>
                    <a:pt x="128390" y="44501"/>
                  </a:cubicBezTo>
                  <a:cubicBezTo>
                    <a:pt x="117655" y="35024"/>
                    <a:pt x="103644" y="30099"/>
                    <a:pt x="89337" y="30766"/>
                  </a:cubicBezTo>
                  <a:cubicBezTo>
                    <a:pt x="74830" y="30071"/>
                    <a:pt x="60657" y="35214"/>
                    <a:pt x="49970" y="45053"/>
                  </a:cubicBezTo>
                  <a:cubicBezTo>
                    <a:pt x="39874" y="55093"/>
                    <a:pt x="34492" y="68933"/>
                    <a:pt x="35140" y="83153"/>
                  </a:cubicBezTo>
                  <a:lnTo>
                    <a:pt x="35140" y="179099"/>
                  </a:lnTo>
                  <a:cubicBezTo>
                    <a:pt x="34511" y="193424"/>
                    <a:pt x="40112" y="207321"/>
                    <a:pt x="50513" y="217199"/>
                  </a:cubicBezTo>
                  <a:cubicBezTo>
                    <a:pt x="61572" y="227019"/>
                    <a:pt x="76031" y="232153"/>
                    <a:pt x="90804" y="231486"/>
                  </a:cubicBezTo>
                  <a:cubicBezTo>
                    <a:pt x="104701" y="232239"/>
                    <a:pt x="118370" y="227734"/>
                    <a:pt x="129075" y="218847"/>
                  </a:cubicBezTo>
                  <a:cubicBezTo>
                    <a:pt x="138667" y="209969"/>
                    <a:pt x="143830" y="197292"/>
                    <a:pt x="143173" y="184242"/>
                  </a:cubicBezTo>
                  <a:lnTo>
                    <a:pt x="143173" y="156020"/>
                  </a:lnTo>
                  <a:cubicBezTo>
                    <a:pt x="143277" y="155315"/>
                    <a:pt x="142782" y="154658"/>
                    <a:pt x="142077" y="154553"/>
                  </a:cubicBezTo>
                  <a:cubicBezTo>
                    <a:pt x="141953" y="154534"/>
                    <a:pt x="141839" y="154534"/>
                    <a:pt x="141715" y="154553"/>
                  </a:cubicBezTo>
                  <a:lnTo>
                    <a:pt x="92290" y="154553"/>
                  </a:lnTo>
                  <a:cubicBezTo>
                    <a:pt x="90518" y="154810"/>
                    <a:pt x="88880" y="153581"/>
                    <a:pt x="88623" y="151810"/>
                  </a:cubicBezTo>
                  <a:cubicBezTo>
                    <a:pt x="88585" y="151505"/>
                    <a:pt x="88585" y="151200"/>
                    <a:pt x="88623" y="150895"/>
                  </a:cubicBezTo>
                  <a:lnTo>
                    <a:pt x="88623" y="128188"/>
                  </a:lnTo>
                  <a:cubicBezTo>
                    <a:pt x="88366" y="126416"/>
                    <a:pt x="89595" y="124778"/>
                    <a:pt x="91366" y="124521"/>
                  </a:cubicBezTo>
                  <a:cubicBezTo>
                    <a:pt x="91671" y="124473"/>
                    <a:pt x="91985" y="124473"/>
                    <a:pt x="92290" y="124521"/>
                  </a:cubicBezTo>
                  <a:lnTo>
                    <a:pt x="174691" y="124521"/>
                  </a:lnTo>
                  <a:cubicBezTo>
                    <a:pt x="176463" y="124273"/>
                    <a:pt x="178101" y="125502"/>
                    <a:pt x="178348" y="127273"/>
                  </a:cubicBezTo>
                  <a:cubicBezTo>
                    <a:pt x="178396" y="127578"/>
                    <a:pt x="178396" y="127883"/>
                    <a:pt x="178348" y="128188"/>
                  </a:cubicBezTo>
                  <a:lnTo>
                    <a:pt x="178348" y="174698"/>
                  </a:lnTo>
                  <a:cubicBezTo>
                    <a:pt x="179901" y="198730"/>
                    <a:pt x="171186" y="222295"/>
                    <a:pt x="154364" y="239525"/>
                  </a:cubicBezTo>
                  <a:cubicBezTo>
                    <a:pt x="136524" y="255346"/>
                    <a:pt x="113169" y="263500"/>
                    <a:pt x="89356" y="262223"/>
                  </a:cubicBezTo>
                  <a:cubicBezTo>
                    <a:pt x="73192" y="262538"/>
                    <a:pt x="57190" y="258966"/>
                    <a:pt x="42693" y="25179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AD7DAD15-B3B0-C54E-81F2-6875AFB40328}"/>
                </a:ext>
              </a:extLst>
            </p:cNvPr>
            <p:cNvSpPr/>
            <p:nvPr/>
          </p:nvSpPr>
          <p:spPr bwMode="gray">
            <a:xfrm>
              <a:off x="9097247" y="2005948"/>
              <a:ext cx="170376" cy="256436"/>
            </a:xfrm>
            <a:custGeom>
              <a:avLst/>
              <a:gdLst>
                <a:gd name="connsiteX0" fmla="*/ 166647 w 170376"/>
                <a:gd name="connsiteY0" fmla="*/ 30430 h 256436"/>
                <a:gd name="connsiteX1" fmla="*/ 36631 w 170376"/>
                <a:gd name="connsiteY1" fmla="*/ 30430 h 256436"/>
                <a:gd name="connsiteX2" fmla="*/ 35174 w 170376"/>
                <a:gd name="connsiteY2" fmla="*/ 31516 h 256436"/>
                <a:gd name="connsiteX3" fmla="*/ 35174 w 170376"/>
                <a:gd name="connsiteY3" fmla="*/ 31887 h 256436"/>
                <a:gd name="connsiteX4" fmla="*/ 35174 w 170376"/>
                <a:gd name="connsiteY4" fmla="*/ 110640 h 256436"/>
                <a:gd name="connsiteX5" fmla="*/ 36241 w 170376"/>
                <a:gd name="connsiteY5" fmla="*/ 112097 h 256436"/>
                <a:gd name="connsiteX6" fmla="*/ 36631 w 170376"/>
                <a:gd name="connsiteY6" fmla="*/ 112097 h 256436"/>
                <a:gd name="connsiteX7" fmla="*/ 125994 w 170376"/>
                <a:gd name="connsiteY7" fmla="*/ 112097 h 256436"/>
                <a:gd name="connsiteX8" fmla="*/ 129652 w 170376"/>
                <a:gd name="connsiteY8" fmla="*/ 114850 h 256436"/>
                <a:gd name="connsiteX9" fmla="*/ 129652 w 170376"/>
                <a:gd name="connsiteY9" fmla="*/ 115764 h 256436"/>
                <a:gd name="connsiteX10" fmla="*/ 129652 w 170376"/>
                <a:gd name="connsiteY10" fmla="*/ 138834 h 256436"/>
                <a:gd name="connsiteX11" fmla="*/ 126909 w 170376"/>
                <a:gd name="connsiteY11" fmla="*/ 142501 h 256436"/>
                <a:gd name="connsiteX12" fmla="*/ 125994 w 170376"/>
                <a:gd name="connsiteY12" fmla="*/ 142501 h 256436"/>
                <a:gd name="connsiteX13" fmla="*/ 36631 w 170376"/>
                <a:gd name="connsiteY13" fmla="*/ 142501 h 256436"/>
                <a:gd name="connsiteX14" fmla="*/ 35174 w 170376"/>
                <a:gd name="connsiteY14" fmla="*/ 143587 h 256436"/>
                <a:gd name="connsiteX15" fmla="*/ 35174 w 170376"/>
                <a:gd name="connsiteY15" fmla="*/ 143968 h 256436"/>
                <a:gd name="connsiteX16" fmla="*/ 35174 w 170376"/>
                <a:gd name="connsiteY16" fmla="*/ 224540 h 256436"/>
                <a:gd name="connsiteX17" fmla="*/ 36241 w 170376"/>
                <a:gd name="connsiteY17" fmla="*/ 225997 h 256436"/>
                <a:gd name="connsiteX18" fmla="*/ 36631 w 170376"/>
                <a:gd name="connsiteY18" fmla="*/ 225997 h 256436"/>
                <a:gd name="connsiteX19" fmla="*/ 166647 w 170376"/>
                <a:gd name="connsiteY19" fmla="*/ 225997 h 256436"/>
                <a:gd name="connsiteX20" fmla="*/ 170314 w 170376"/>
                <a:gd name="connsiteY20" fmla="*/ 228760 h 256436"/>
                <a:gd name="connsiteX21" fmla="*/ 170314 w 170376"/>
                <a:gd name="connsiteY21" fmla="*/ 229664 h 256436"/>
                <a:gd name="connsiteX22" fmla="*/ 170314 w 170376"/>
                <a:gd name="connsiteY22" fmla="*/ 252734 h 256436"/>
                <a:gd name="connsiteX23" fmla="*/ 167571 w 170376"/>
                <a:gd name="connsiteY23" fmla="*/ 256401 h 256436"/>
                <a:gd name="connsiteX24" fmla="*/ 166647 w 170376"/>
                <a:gd name="connsiteY24" fmla="*/ 256401 h 256436"/>
                <a:gd name="connsiteX25" fmla="*/ 3703 w 170376"/>
                <a:gd name="connsiteY25" fmla="*/ 256401 h 256436"/>
                <a:gd name="connsiteX26" fmla="*/ 36 w 170376"/>
                <a:gd name="connsiteY26" fmla="*/ 253658 h 256436"/>
                <a:gd name="connsiteX27" fmla="*/ 36 w 170376"/>
                <a:gd name="connsiteY27" fmla="*/ 252734 h 256436"/>
                <a:gd name="connsiteX28" fmla="*/ 36 w 170376"/>
                <a:gd name="connsiteY28" fmla="*/ 3693 h 256436"/>
                <a:gd name="connsiteX29" fmla="*/ 2788 w 170376"/>
                <a:gd name="connsiteY29" fmla="*/ 36 h 256436"/>
                <a:gd name="connsiteX30" fmla="*/ 3703 w 170376"/>
                <a:gd name="connsiteY30" fmla="*/ 36 h 256436"/>
                <a:gd name="connsiteX31" fmla="*/ 166676 w 170376"/>
                <a:gd name="connsiteY31" fmla="*/ 36 h 256436"/>
                <a:gd name="connsiteX32" fmla="*/ 170343 w 170376"/>
                <a:gd name="connsiteY32" fmla="*/ 2808 h 256436"/>
                <a:gd name="connsiteX33" fmla="*/ 170343 w 170376"/>
                <a:gd name="connsiteY33" fmla="*/ 3693 h 256436"/>
                <a:gd name="connsiteX34" fmla="*/ 170343 w 170376"/>
                <a:gd name="connsiteY34" fmla="*/ 26763 h 256436"/>
                <a:gd name="connsiteX35" fmla="*/ 167600 w 170376"/>
                <a:gd name="connsiteY35" fmla="*/ 30430 h 256436"/>
                <a:gd name="connsiteX36" fmla="*/ 166647 w 170376"/>
                <a:gd name="connsiteY36" fmla="*/ 30430 h 256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70376" h="256436">
                  <a:moveTo>
                    <a:pt x="166647" y="30430"/>
                  </a:moveTo>
                  <a:lnTo>
                    <a:pt x="36631" y="30430"/>
                  </a:lnTo>
                  <a:cubicBezTo>
                    <a:pt x="35926" y="30325"/>
                    <a:pt x="35278" y="30811"/>
                    <a:pt x="35174" y="31516"/>
                  </a:cubicBezTo>
                  <a:cubicBezTo>
                    <a:pt x="35155" y="31640"/>
                    <a:pt x="35155" y="31763"/>
                    <a:pt x="35174" y="31887"/>
                  </a:cubicBezTo>
                  <a:lnTo>
                    <a:pt x="35174" y="110640"/>
                  </a:lnTo>
                  <a:cubicBezTo>
                    <a:pt x="35069" y="111335"/>
                    <a:pt x="35545" y="111993"/>
                    <a:pt x="36241" y="112097"/>
                  </a:cubicBezTo>
                  <a:cubicBezTo>
                    <a:pt x="36364" y="112116"/>
                    <a:pt x="36497" y="112116"/>
                    <a:pt x="36631" y="112097"/>
                  </a:cubicBezTo>
                  <a:lnTo>
                    <a:pt x="125994" y="112097"/>
                  </a:lnTo>
                  <a:cubicBezTo>
                    <a:pt x="127766" y="111850"/>
                    <a:pt x="129405" y="113078"/>
                    <a:pt x="129652" y="114850"/>
                  </a:cubicBezTo>
                  <a:cubicBezTo>
                    <a:pt x="129700" y="115155"/>
                    <a:pt x="129700" y="115460"/>
                    <a:pt x="129652" y="115764"/>
                  </a:cubicBezTo>
                  <a:lnTo>
                    <a:pt x="129652" y="138834"/>
                  </a:lnTo>
                  <a:cubicBezTo>
                    <a:pt x="129909" y="140606"/>
                    <a:pt x="128681" y="142244"/>
                    <a:pt x="126909" y="142501"/>
                  </a:cubicBezTo>
                  <a:cubicBezTo>
                    <a:pt x="126604" y="142539"/>
                    <a:pt x="126300" y="142539"/>
                    <a:pt x="125994" y="142501"/>
                  </a:cubicBezTo>
                  <a:lnTo>
                    <a:pt x="36631" y="142501"/>
                  </a:lnTo>
                  <a:cubicBezTo>
                    <a:pt x="35926" y="142396"/>
                    <a:pt x="35278" y="142882"/>
                    <a:pt x="35174" y="143587"/>
                  </a:cubicBezTo>
                  <a:cubicBezTo>
                    <a:pt x="35155" y="143711"/>
                    <a:pt x="35155" y="143844"/>
                    <a:pt x="35174" y="143968"/>
                  </a:cubicBezTo>
                  <a:lnTo>
                    <a:pt x="35174" y="224540"/>
                  </a:lnTo>
                  <a:cubicBezTo>
                    <a:pt x="35069" y="225235"/>
                    <a:pt x="35545" y="225893"/>
                    <a:pt x="36241" y="225997"/>
                  </a:cubicBezTo>
                  <a:cubicBezTo>
                    <a:pt x="36364" y="226016"/>
                    <a:pt x="36497" y="226016"/>
                    <a:pt x="36631" y="225997"/>
                  </a:cubicBezTo>
                  <a:lnTo>
                    <a:pt x="166647" y="225997"/>
                  </a:lnTo>
                  <a:cubicBezTo>
                    <a:pt x="168428" y="225750"/>
                    <a:pt x="170067" y="226988"/>
                    <a:pt x="170314" y="228760"/>
                  </a:cubicBezTo>
                  <a:cubicBezTo>
                    <a:pt x="170353" y="229065"/>
                    <a:pt x="170353" y="229369"/>
                    <a:pt x="170314" y="229664"/>
                  </a:cubicBezTo>
                  <a:lnTo>
                    <a:pt x="170314" y="252734"/>
                  </a:lnTo>
                  <a:cubicBezTo>
                    <a:pt x="170571" y="254506"/>
                    <a:pt x="169343" y="256144"/>
                    <a:pt x="167571" y="256401"/>
                  </a:cubicBezTo>
                  <a:cubicBezTo>
                    <a:pt x="167266" y="256449"/>
                    <a:pt x="166952" y="256449"/>
                    <a:pt x="166647" y="256401"/>
                  </a:cubicBezTo>
                  <a:lnTo>
                    <a:pt x="3703" y="256401"/>
                  </a:lnTo>
                  <a:cubicBezTo>
                    <a:pt x="1932" y="256658"/>
                    <a:pt x="293" y="255429"/>
                    <a:pt x="36" y="253658"/>
                  </a:cubicBezTo>
                  <a:cubicBezTo>
                    <a:pt x="-12" y="253353"/>
                    <a:pt x="-12" y="253039"/>
                    <a:pt x="36" y="252734"/>
                  </a:cubicBezTo>
                  <a:lnTo>
                    <a:pt x="36" y="3693"/>
                  </a:lnTo>
                  <a:cubicBezTo>
                    <a:pt x="-212" y="1922"/>
                    <a:pt x="1017" y="283"/>
                    <a:pt x="2788" y="36"/>
                  </a:cubicBezTo>
                  <a:cubicBezTo>
                    <a:pt x="3094" y="-12"/>
                    <a:pt x="3398" y="-12"/>
                    <a:pt x="3703" y="36"/>
                  </a:cubicBezTo>
                  <a:lnTo>
                    <a:pt x="166676" y="36"/>
                  </a:lnTo>
                  <a:cubicBezTo>
                    <a:pt x="168448" y="-212"/>
                    <a:pt x="170095" y="1026"/>
                    <a:pt x="170343" y="2808"/>
                  </a:cubicBezTo>
                  <a:cubicBezTo>
                    <a:pt x="170381" y="3103"/>
                    <a:pt x="170381" y="3398"/>
                    <a:pt x="170343" y="3693"/>
                  </a:cubicBezTo>
                  <a:lnTo>
                    <a:pt x="170343" y="26763"/>
                  </a:lnTo>
                  <a:cubicBezTo>
                    <a:pt x="170600" y="28535"/>
                    <a:pt x="169371" y="30173"/>
                    <a:pt x="167600" y="30430"/>
                  </a:cubicBezTo>
                  <a:cubicBezTo>
                    <a:pt x="167285" y="30478"/>
                    <a:pt x="166962" y="30478"/>
                    <a:pt x="166647" y="3043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944996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-Intr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 Diagonal Corner Rectangle 39">
            <a:extLst>
              <a:ext uri="{FF2B5EF4-FFF2-40B4-BE49-F238E27FC236}">
                <a16:creationId xmlns:a16="http://schemas.microsoft.com/office/drawing/2014/main" id="{65D005E7-3EB4-5F46-BB0E-09BF9A04BA50}"/>
              </a:ext>
            </a:extLst>
          </p:cNvPr>
          <p:cNvSpPr/>
          <p:nvPr userDrawn="1"/>
        </p:nvSpPr>
        <p:spPr bwMode="gray">
          <a:xfrm>
            <a:off x="511277" y="1297869"/>
            <a:ext cx="4994788" cy="4464774"/>
          </a:xfrm>
          <a:prstGeom prst="round2DiagRect">
            <a:avLst>
              <a:gd name="adj1" fmla="val 2732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0E4BADFF-983B-6C4B-B706-905FF15533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8666" y="2324181"/>
            <a:ext cx="2841625" cy="279347"/>
          </a:xfrm>
        </p:spPr>
        <p:txBody>
          <a:bodyPr lIns="0" rIns="0">
            <a:noAutofit/>
          </a:bodyPr>
          <a:lstStyle>
            <a:lvl1pPr>
              <a:buFontTx/>
              <a:buNone/>
              <a:defRPr lang="en-US" sz="1050" b="1" i="0" kern="1000" cap="all" spc="150" baseline="0" dirty="0">
                <a:solidFill>
                  <a:srgbClr val="121117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Optional label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949203E0-8555-844A-AC1F-AC670251F10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8039"/>
            <a:ext cx="12192000" cy="6858000"/>
          </a:xfrm>
          <a:custGeom>
            <a:avLst/>
            <a:gdLst>
              <a:gd name="connsiteX0" fmla="*/ 633255 w 12192000"/>
              <a:gd name="connsiteY0" fmla="*/ 1297869 h 6858000"/>
              <a:gd name="connsiteX1" fmla="*/ 511277 w 12192000"/>
              <a:gd name="connsiteY1" fmla="*/ 1419847 h 6858000"/>
              <a:gd name="connsiteX2" fmla="*/ 511277 w 12192000"/>
              <a:gd name="connsiteY2" fmla="*/ 5762643 h 6858000"/>
              <a:gd name="connsiteX3" fmla="*/ 5384087 w 12192000"/>
              <a:gd name="connsiteY3" fmla="*/ 5762643 h 6858000"/>
              <a:gd name="connsiteX4" fmla="*/ 5506065 w 12192000"/>
              <a:gd name="connsiteY4" fmla="*/ 5640665 h 6858000"/>
              <a:gd name="connsiteX5" fmla="*/ 5506065 w 12192000"/>
              <a:gd name="connsiteY5" fmla="*/ 1297869 h 6858000"/>
              <a:gd name="connsiteX6" fmla="*/ 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12191999 w 12192000"/>
              <a:gd name="connsiteY9" fmla="*/ 6858000 h 6858000"/>
              <a:gd name="connsiteX10" fmla="*/ 12191999 w 12192000"/>
              <a:gd name="connsiteY10" fmla="*/ 6206441 h 6858000"/>
              <a:gd name="connsiteX11" fmla="*/ 0 w 12192000"/>
              <a:gd name="connsiteY11" fmla="*/ 62064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633255" y="1297869"/>
                </a:moveTo>
                <a:cubicBezTo>
                  <a:pt x="565888" y="1297869"/>
                  <a:pt x="511277" y="1352480"/>
                  <a:pt x="511277" y="1419847"/>
                </a:cubicBezTo>
                <a:lnTo>
                  <a:pt x="511277" y="5762643"/>
                </a:lnTo>
                <a:lnTo>
                  <a:pt x="5384087" y="5762643"/>
                </a:lnTo>
                <a:cubicBezTo>
                  <a:pt x="5451454" y="5762643"/>
                  <a:pt x="5506065" y="5708032"/>
                  <a:pt x="5506065" y="5640665"/>
                </a:cubicBezTo>
                <a:lnTo>
                  <a:pt x="5506065" y="1297869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191999" y="6858000"/>
                </a:lnTo>
                <a:lnTo>
                  <a:pt x="12191999" y="6206441"/>
                </a:lnTo>
                <a:lnTo>
                  <a:pt x="0" y="6206441"/>
                </a:lnTo>
                <a:close/>
              </a:path>
            </a:pathLst>
          </a:custGeom>
        </p:spPr>
        <p:txBody>
          <a:bodyPr wrap="square" rIns="1828800" anchor="ctr">
            <a:noAutofit/>
          </a:bodyPr>
          <a:lstStyle>
            <a:lvl1pPr marL="0" indent="0" algn="r">
              <a:buFontTx/>
              <a:buNone/>
              <a:defRPr sz="1200"/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504F1A6-80B9-E54C-AFC6-9E48E41F3390}"/>
              </a:ext>
            </a:extLst>
          </p:cNvPr>
          <p:cNvSpPr/>
          <p:nvPr userDrawn="1"/>
        </p:nvSpPr>
        <p:spPr>
          <a:xfrm>
            <a:off x="1279771" y="6494149"/>
            <a:ext cx="872230" cy="92333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l"/>
            <a:r>
              <a:rPr lang="en-US" sz="600" b="0" i="0" dirty="0">
                <a:solidFill>
                  <a:srgbClr val="FFFFFF">
                    <a:alpha val="6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©2021 Mandiant</a:t>
            </a:r>
          </a:p>
        </p:txBody>
      </p:sp>
      <p:pic>
        <p:nvPicPr>
          <p:cNvPr id="44" name="Graphic 43">
            <a:extLst>
              <a:ext uri="{FF2B5EF4-FFF2-40B4-BE49-F238E27FC236}">
                <a16:creationId xmlns:a16="http://schemas.microsoft.com/office/drawing/2014/main" id="{5302FA32-C33A-9245-9389-F6871C51CB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ltGray">
          <a:xfrm>
            <a:off x="998666" y="6454795"/>
            <a:ext cx="143933" cy="143933"/>
          </a:xfrm>
          <a:prstGeom prst="rect">
            <a:avLst/>
          </a:prstGeom>
        </p:spPr>
      </p:pic>
      <p:sp>
        <p:nvSpPr>
          <p:cNvPr id="45" name="Slide Number Placeholder 6">
            <a:extLst>
              <a:ext uri="{FF2B5EF4-FFF2-40B4-BE49-F238E27FC236}">
                <a16:creationId xmlns:a16="http://schemas.microsoft.com/office/drawing/2014/main" id="{B5168A60-DCE2-7042-B2B3-A98F2B6FC867}"/>
              </a:ext>
            </a:extLst>
          </p:cNvPr>
          <p:cNvSpPr txBox="1">
            <a:spLocks/>
          </p:cNvSpPr>
          <p:nvPr userDrawn="1"/>
        </p:nvSpPr>
        <p:spPr>
          <a:xfrm>
            <a:off x="11467947" y="6206441"/>
            <a:ext cx="724053" cy="652227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1050" b="0" i="0" kern="1200">
                <a:solidFill>
                  <a:schemeClr val="bg2">
                    <a:lumMod val="10000"/>
                  </a:schemeClr>
                </a:solidFill>
                <a:latin typeface="Helvetica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964D96-B149-1C4B-9CBC-AA4A17CF9F78}" type="slidenum">
              <a:rPr lang="en-US" sz="1050" smtClean="0">
                <a:solidFill>
                  <a:srgbClr val="FFFFFF">
                    <a:alpha val="6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rgbClr val="FFFFFF">
                  <a:alpha val="6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11CDB372-135F-0D45-B360-709C8A6011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98666" y="3059714"/>
            <a:ext cx="4068650" cy="377325"/>
          </a:xfrm>
        </p:spPr>
        <p:txBody>
          <a:bodyPr lIns="0" rIns="0">
            <a:noAutofit/>
          </a:bodyPr>
          <a:lstStyle>
            <a:lvl1pPr marL="0" indent="0">
              <a:buFontTx/>
              <a:buNone/>
              <a:defRPr lang="en-US" sz="3400" b="1" i="0" u="none" kern="1200" spc="0" baseline="0" dirty="0">
                <a:solidFill>
                  <a:schemeClr val="bg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Edit Section Headline</a:t>
            </a:r>
          </a:p>
        </p:txBody>
      </p:sp>
      <p:sp>
        <p:nvSpPr>
          <p:cNvPr id="15" name="Text Placeholder 16">
            <a:extLst>
              <a:ext uri="{FF2B5EF4-FFF2-40B4-BE49-F238E27FC236}">
                <a16:creationId xmlns:a16="http://schemas.microsoft.com/office/drawing/2014/main" id="{36BB01A8-85C4-FA46-B3BA-AFDF846D4BD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8666" y="3751866"/>
            <a:ext cx="4068650" cy="377325"/>
          </a:xfrm>
        </p:spPr>
        <p:txBody>
          <a:bodyPr lIns="0" rIns="0">
            <a:noAutofit/>
          </a:bodyPr>
          <a:lstStyle>
            <a:lvl1pPr marL="0" indent="0">
              <a:buFontTx/>
              <a:buNone/>
              <a:defRPr lang="en-US" sz="2300" b="0" i="0" u="none" kern="1200" spc="30" baseline="0" dirty="0">
                <a:solidFill>
                  <a:srgbClr val="231F20">
                    <a:alpha val="65000"/>
                  </a:srgbClr>
                </a:solidFill>
                <a:latin typeface="+mn-lt"/>
                <a:ea typeface="Calibri" panose="020F0502020204030204" pitchFamily="34" charset="0"/>
                <a:cs typeface="Roboto"/>
              </a:defRPr>
            </a:lvl1pPr>
          </a:lstStyle>
          <a:p>
            <a:pPr lvl="0"/>
            <a:r>
              <a:rPr lang="en-US" dirty="0"/>
              <a:t>Edit subhead headline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443C28C-7366-BA46-9362-8D70295116AC}"/>
              </a:ext>
            </a:extLst>
          </p:cNvPr>
          <p:cNvGrpSpPr/>
          <p:nvPr userDrawn="1"/>
        </p:nvGrpSpPr>
        <p:grpSpPr bwMode="black">
          <a:xfrm>
            <a:off x="611886" y="6391275"/>
            <a:ext cx="206584" cy="179791"/>
            <a:chOff x="1663255" y="2091113"/>
            <a:chExt cx="1096060" cy="953909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3E4FBA53-E18F-AB4E-ABE4-A2D75E1ABD6D}"/>
                </a:ext>
              </a:extLst>
            </p:cNvPr>
            <p:cNvSpPr/>
            <p:nvPr/>
          </p:nvSpPr>
          <p:spPr bwMode="black">
            <a:xfrm>
              <a:off x="2582903" y="2438908"/>
              <a:ext cx="176412" cy="606113"/>
            </a:xfrm>
            <a:custGeom>
              <a:avLst/>
              <a:gdLst>
                <a:gd name="connsiteX0" fmla="*/ 176481 w 176412"/>
                <a:gd name="connsiteY0" fmla="*/ 61 h 606113"/>
                <a:gd name="connsiteX1" fmla="*/ 68 w 176412"/>
                <a:gd name="connsiteY1" fmla="*/ 176226 h 606113"/>
                <a:gd name="connsiteX2" fmla="*/ 68 w 176412"/>
                <a:gd name="connsiteY2" fmla="*/ 176350 h 606113"/>
                <a:gd name="connsiteX3" fmla="*/ 68 w 176412"/>
                <a:gd name="connsiteY3" fmla="*/ 606175 h 606113"/>
                <a:gd name="connsiteX4" fmla="*/ 176481 w 176412"/>
                <a:gd name="connsiteY4" fmla="*/ 606175 h 60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412" h="606113">
                  <a:moveTo>
                    <a:pt x="176481" y="61"/>
                  </a:moveTo>
                  <a:cubicBezTo>
                    <a:pt x="79119" y="-7"/>
                    <a:pt x="137" y="78864"/>
                    <a:pt x="68" y="176226"/>
                  </a:cubicBezTo>
                  <a:cubicBezTo>
                    <a:pt x="68" y="176267"/>
                    <a:pt x="68" y="176308"/>
                    <a:pt x="68" y="176350"/>
                  </a:cubicBezTo>
                  <a:lnTo>
                    <a:pt x="68" y="606175"/>
                  </a:lnTo>
                  <a:lnTo>
                    <a:pt x="176481" y="60617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21C944B-8032-944D-9E7A-A8615EA1154F}"/>
                </a:ext>
              </a:extLst>
            </p:cNvPr>
            <p:cNvSpPr/>
            <p:nvPr/>
          </p:nvSpPr>
          <p:spPr bwMode="black">
            <a:xfrm>
              <a:off x="1663255" y="2091113"/>
              <a:ext cx="1096060" cy="953909"/>
            </a:xfrm>
            <a:custGeom>
              <a:avLst/>
              <a:gdLst>
                <a:gd name="connsiteX0" fmla="*/ 1096129 w 1096060"/>
                <a:gd name="connsiteY0" fmla="*/ 210716 h 953909"/>
                <a:gd name="connsiteX1" fmla="*/ 1093272 w 1096060"/>
                <a:gd name="connsiteY1" fmla="*/ 210354 h 953909"/>
                <a:gd name="connsiteX2" fmla="*/ 1012376 w 1096060"/>
                <a:gd name="connsiteY2" fmla="*/ 222241 h 953909"/>
                <a:gd name="connsiteX3" fmla="*/ 916697 w 1096060"/>
                <a:gd name="connsiteY3" fmla="*/ 294126 h 953909"/>
                <a:gd name="connsiteX4" fmla="*/ 915297 w 1096060"/>
                <a:gd name="connsiteY4" fmla="*/ 295517 h 953909"/>
                <a:gd name="connsiteX5" fmla="*/ 855918 w 1096060"/>
                <a:gd name="connsiteY5" fmla="*/ 364507 h 953909"/>
                <a:gd name="connsiteX6" fmla="*/ 583018 w 1096060"/>
                <a:gd name="connsiteY6" fmla="*/ 739715 h 953909"/>
                <a:gd name="connsiteX7" fmla="*/ 478900 w 1096060"/>
                <a:gd name="connsiteY7" fmla="*/ 739715 h 953909"/>
                <a:gd name="connsiteX8" fmla="*/ 179138 w 1096060"/>
                <a:gd name="connsiteY8" fmla="*/ 327578 h 953909"/>
                <a:gd name="connsiteX9" fmla="*/ 179138 w 1096060"/>
                <a:gd name="connsiteY9" fmla="*/ 953971 h 953909"/>
                <a:gd name="connsiteX10" fmla="*/ 68 w 1096060"/>
                <a:gd name="connsiteY10" fmla="*/ 953971 h 953909"/>
                <a:gd name="connsiteX11" fmla="*/ 68 w 1096060"/>
                <a:gd name="connsiteY11" fmla="*/ 61 h 953909"/>
                <a:gd name="connsiteX12" fmla="*/ 140257 w 1096060"/>
                <a:gd name="connsiteY12" fmla="*/ 61 h 953909"/>
                <a:gd name="connsiteX13" fmla="*/ 530220 w 1096060"/>
                <a:gd name="connsiteY13" fmla="*/ 537747 h 953909"/>
                <a:gd name="connsiteX14" fmla="*/ 921574 w 1096060"/>
                <a:gd name="connsiteY14" fmla="*/ 61 h 953909"/>
                <a:gd name="connsiteX15" fmla="*/ 1096101 w 1096060"/>
                <a:gd name="connsiteY15" fmla="*/ 61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6060" h="953909">
                  <a:moveTo>
                    <a:pt x="1096129" y="210716"/>
                  </a:moveTo>
                  <a:lnTo>
                    <a:pt x="1093272" y="210354"/>
                  </a:lnTo>
                  <a:cubicBezTo>
                    <a:pt x="1065725" y="206605"/>
                    <a:pt x="1037680" y="210726"/>
                    <a:pt x="1012376" y="222241"/>
                  </a:cubicBezTo>
                  <a:cubicBezTo>
                    <a:pt x="976736" y="240761"/>
                    <a:pt x="944406" y="265051"/>
                    <a:pt x="916697" y="294126"/>
                  </a:cubicBezTo>
                  <a:lnTo>
                    <a:pt x="915297" y="295517"/>
                  </a:lnTo>
                  <a:cubicBezTo>
                    <a:pt x="893656" y="316856"/>
                    <a:pt x="873797" y="339929"/>
                    <a:pt x="855918" y="364507"/>
                  </a:cubicBezTo>
                  <a:lnTo>
                    <a:pt x="583018" y="739715"/>
                  </a:lnTo>
                  <a:lnTo>
                    <a:pt x="478900" y="739715"/>
                  </a:lnTo>
                  <a:lnTo>
                    <a:pt x="179138" y="327578"/>
                  </a:lnTo>
                  <a:lnTo>
                    <a:pt x="179138" y="953971"/>
                  </a:lnTo>
                  <a:lnTo>
                    <a:pt x="68" y="953971"/>
                  </a:lnTo>
                  <a:lnTo>
                    <a:pt x="68" y="61"/>
                  </a:lnTo>
                  <a:lnTo>
                    <a:pt x="140257" y="61"/>
                  </a:lnTo>
                  <a:lnTo>
                    <a:pt x="530220" y="537747"/>
                  </a:lnTo>
                  <a:lnTo>
                    <a:pt x="921574" y="61"/>
                  </a:lnTo>
                  <a:lnTo>
                    <a:pt x="1096101" y="61"/>
                  </a:lnTo>
                  <a:close/>
                </a:path>
              </a:pathLst>
            </a:custGeom>
            <a:solidFill>
              <a:srgbClr val="D600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73679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pos="624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-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6F100C9-AEC2-2148-A514-64B51FAB8B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 bwMode="ltGray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BF8B4F-0E62-6A4C-8785-BEF21FB887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609600" y="2933700"/>
            <a:ext cx="5970676" cy="690880"/>
          </a:xfrm>
        </p:spPr>
        <p:txBody>
          <a:bodyPr lIns="0">
            <a:noAutofit/>
          </a:bodyPr>
          <a:lstStyle>
            <a:lvl1pPr marL="0" indent="0">
              <a:buFontTx/>
              <a:buNone/>
              <a:defRPr lang="en-US" sz="4400" b="1" i="0" kern="1200" spc="10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>
              <a:defRPr lang="en-US" sz="4000" b="1" i="0" kern="1200" spc="100" baseline="0" dirty="0" smtClean="0">
                <a:solidFill>
                  <a:schemeClr val="bg1"/>
                </a:solidFill>
                <a:latin typeface="Helvetica" pitchFamily="2" charset="0"/>
                <a:ea typeface="+mj-ea"/>
                <a:cs typeface="+mj-cs"/>
              </a:defRPr>
            </a:lvl2pPr>
            <a:lvl3pPr>
              <a:defRPr lang="en-US" sz="4000" b="1" i="0" kern="1200" spc="100" baseline="0" dirty="0" smtClean="0">
                <a:solidFill>
                  <a:schemeClr val="bg1"/>
                </a:solidFill>
                <a:latin typeface="Helvetica" pitchFamily="2" charset="0"/>
                <a:ea typeface="+mj-ea"/>
                <a:cs typeface="+mj-cs"/>
              </a:defRPr>
            </a:lvl3pPr>
            <a:lvl4pPr>
              <a:defRPr lang="en-US" sz="4000" b="1" i="0" kern="1200" spc="100" baseline="0" dirty="0" smtClean="0">
                <a:solidFill>
                  <a:schemeClr val="bg1"/>
                </a:solidFill>
                <a:latin typeface="Helvetica" pitchFamily="2" charset="0"/>
                <a:ea typeface="+mj-ea"/>
                <a:cs typeface="+mj-cs"/>
              </a:defRPr>
            </a:lvl4pPr>
            <a:lvl5pPr>
              <a:defRPr lang="en-US" sz="4000" b="1" i="0" kern="1200" spc="100" baseline="0" dirty="0">
                <a:solidFill>
                  <a:schemeClr val="bg1"/>
                </a:solidFill>
                <a:latin typeface="Helvetica" pitchFamily="2" charset="0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Thank You.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35E2A60-FFF0-B448-851A-6CF58069875C}"/>
              </a:ext>
            </a:extLst>
          </p:cNvPr>
          <p:cNvGrpSpPr/>
          <p:nvPr userDrawn="1"/>
        </p:nvGrpSpPr>
        <p:grpSpPr bwMode="gray">
          <a:xfrm>
            <a:off x="615421" y="650863"/>
            <a:ext cx="3298686" cy="576982"/>
            <a:chOff x="1318196" y="668674"/>
            <a:chExt cx="9130255" cy="1596997"/>
          </a:xfrm>
        </p:grpSpPr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C86CA49-4B79-AA4F-93F5-9CA20F3B17D2}"/>
                </a:ext>
              </a:extLst>
            </p:cNvPr>
            <p:cNvSpPr/>
            <p:nvPr/>
          </p:nvSpPr>
          <p:spPr bwMode="gray">
            <a:xfrm>
              <a:off x="2734726" y="668674"/>
              <a:ext cx="993476" cy="953909"/>
            </a:xfrm>
            <a:custGeom>
              <a:avLst/>
              <a:gdLst>
                <a:gd name="connsiteX0" fmla="*/ 993477 w 993476"/>
                <a:gd name="connsiteY0" fmla="*/ 953910 h 953909"/>
                <a:gd name="connsiteX1" fmla="*/ 816073 w 993476"/>
                <a:gd name="connsiteY1" fmla="*/ 953910 h 953909"/>
                <a:gd name="connsiteX2" fmla="*/ 730101 w 993476"/>
                <a:gd name="connsiteY2" fmla="*/ 739654 h 953909"/>
                <a:gd name="connsiteX3" fmla="*/ 264738 w 993476"/>
                <a:gd name="connsiteY3" fmla="*/ 739654 h 953909"/>
                <a:gd name="connsiteX4" fmla="*/ 178784 w 993476"/>
                <a:gd name="connsiteY4" fmla="*/ 953910 h 953909"/>
                <a:gd name="connsiteX5" fmla="*/ 0 w 993476"/>
                <a:gd name="connsiteY5" fmla="*/ 953910 h 953909"/>
                <a:gd name="connsiteX6" fmla="*/ 382105 w 993476"/>
                <a:gd name="connsiteY6" fmla="*/ 0 h 953909"/>
                <a:gd name="connsiteX7" fmla="*/ 612734 w 993476"/>
                <a:gd name="connsiteY7" fmla="*/ 0 h 953909"/>
                <a:gd name="connsiteX8" fmla="*/ 665959 w 993476"/>
                <a:gd name="connsiteY8" fmla="*/ 579977 h 953909"/>
                <a:gd name="connsiteX9" fmla="*/ 496738 w 993476"/>
                <a:gd name="connsiteY9" fmla="*/ 158296 h 953909"/>
                <a:gd name="connsiteX10" fmla="*/ 328889 w 993476"/>
                <a:gd name="connsiteY10" fmla="*/ 579977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3476" h="953909">
                  <a:moveTo>
                    <a:pt x="993477" y="953910"/>
                  </a:moveTo>
                  <a:lnTo>
                    <a:pt x="816073" y="953910"/>
                  </a:lnTo>
                  <a:lnTo>
                    <a:pt x="730101" y="739654"/>
                  </a:lnTo>
                  <a:lnTo>
                    <a:pt x="264738" y="739654"/>
                  </a:lnTo>
                  <a:lnTo>
                    <a:pt x="178784" y="953910"/>
                  </a:lnTo>
                  <a:lnTo>
                    <a:pt x="0" y="953910"/>
                  </a:lnTo>
                  <a:lnTo>
                    <a:pt x="382105" y="0"/>
                  </a:lnTo>
                  <a:lnTo>
                    <a:pt x="612734" y="0"/>
                  </a:lnTo>
                  <a:close/>
                  <a:moveTo>
                    <a:pt x="665959" y="579977"/>
                  </a:moveTo>
                  <a:lnTo>
                    <a:pt x="496738" y="158296"/>
                  </a:lnTo>
                  <a:lnTo>
                    <a:pt x="328889" y="57997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408E624B-5058-FC40-80D9-2C02716ADB00}"/>
                </a:ext>
              </a:extLst>
            </p:cNvPr>
            <p:cNvSpPr/>
            <p:nvPr/>
          </p:nvSpPr>
          <p:spPr bwMode="gray">
            <a:xfrm>
              <a:off x="4047452" y="668674"/>
              <a:ext cx="867937" cy="953909"/>
            </a:xfrm>
            <a:custGeom>
              <a:avLst/>
              <a:gdLst>
                <a:gd name="connsiteX0" fmla="*/ 867937 w 867937"/>
                <a:gd name="connsiteY0" fmla="*/ 953910 h 953909"/>
                <a:gd name="connsiteX1" fmla="*/ 739626 w 867937"/>
                <a:gd name="connsiteY1" fmla="*/ 953910 h 953909"/>
                <a:gd name="connsiteX2" fmla="*/ 176013 w 867937"/>
                <a:gd name="connsiteY2" fmla="*/ 298856 h 953909"/>
                <a:gd name="connsiteX3" fmla="*/ 176013 w 867937"/>
                <a:gd name="connsiteY3" fmla="*/ 953910 h 953909"/>
                <a:gd name="connsiteX4" fmla="*/ 0 w 867937"/>
                <a:gd name="connsiteY4" fmla="*/ 953910 h 953909"/>
                <a:gd name="connsiteX5" fmla="*/ 0 w 867937"/>
                <a:gd name="connsiteY5" fmla="*/ 0 h 953909"/>
                <a:gd name="connsiteX6" fmla="*/ 128283 w 867937"/>
                <a:gd name="connsiteY6" fmla="*/ 0 h 953909"/>
                <a:gd name="connsiteX7" fmla="*/ 691896 w 867937"/>
                <a:gd name="connsiteY7" fmla="*/ 653672 h 953909"/>
                <a:gd name="connsiteX8" fmla="*/ 691896 w 867937"/>
                <a:gd name="connsiteY8" fmla="*/ 0 h 953909"/>
                <a:gd name="connsiteX9" fmla="*/ 867937 w 867937"/>
                <a:gd name="connsiteY9" fmla="*/ 0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67937" h="953909">
                  <a:moveTo>
                    <a:pt x="867937" y="953910"/>
                  </a:moveTo>
                  <a:lnTo>
                    <a:pt x="739626" y="953910"/>
                  </a:lnTo>
                  <a:lnTo>
                    <a:pt x="176013" y="298856"/>
                  </a:lnTo>
                  <a:lnTo>
                    <a:pt x="176013" y="953910"/>
                  </a:lnTo>
                  <a:lnTo>
                    <a:pt x="0" y="953910"/>
                  </a:lnTo>
                  <a:lnTo>
                    <a:pt x="0" y="0"/>
                  </a:lnTo>
                  <a:lnTo>
                    <a:pt x="128283" y="0"/>
                  </a:lnTo>
                  <a:lnTo>
                    <a:pt x="691896" y="653672"/>
                  </a:lnTo>
                  <a:lnTo>
                    <a:pt x="691896" y="0"/>
                  </a:lnTo>
                  <a:lnTo>
                    <a:pt x="867937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336E56EA-4E98-9D4A-923A-2601B5ED81D7}"/>
                </a:ext>
              </a:extLst>
            </p:cNvPr>
            <p:cNvSpPr/>
            <p:nvPr/>
          </p:nvSpPr>
          <p:spPr bwMode="gray">
            <a:xfrm>
              <a:off x="5351015" y="668674"/>
              <a:ext cx="880214" cy="953909"/>
            </a:xfrm>
            <a:custGeom>
              <a:avLst/>
              <a:gdLst>
                <a:gd name="connsiteX0" fmla="*/ 880215 w 880214"/>
                <a:gd name="connsiteY0" fmla="*/ 476269 h 953909"/>
                <a:gd name="connsiteX1" fmla="*/ 410766 w 880214"/>
                <a:gd name="connsiteY1" fmla="*/ 953910 h 953909"/>
                <a:gd name="connsiteX2" fmla="*/ 0 w 880214"/>
                <a:gd name="connsiteY2" fmla="*/ 953910 h 953909"/>
                <a:gd name="connsiteX3" fmla="*/ 0 w 880214"/>
                <a:gd name="connsiteY3" fmla="*/ 0 h 953909"/>
                <a:gd name="connsiteX4" fmla="*/ 410766 w 880214"/>
                <a:gd name="connsiteY4" fmla="*/ 0 h 953909"/>
                <a:gd name="connsiteX5" fmla="*/ 880215 w 880214"/>
                <a:gd name="connsiteY5" fmla="*/ 476269 h 953909"/>
                <a:gd name="connsiteX6" fmla="*/ 705535 w 880214"/>
                <a:gd name="connsiteY6" fmla="*/ 476269 h 953909"/>
                <a:gd name="connsiteX7" fmla="*/ 405308 w 880214"/>
                <a:gd name="connsiteY7" fmla="*/ 169221 h 953909"/>
                <a:gd name="connsiteX8" fmla="*/ 176041 w 880214"/>
                <a:gd name="connsiteY8" fmla="*/ 169221 h 953909"/>
                <a:gd name="connsiteX9" fmla="*/ 176041 w 880214"/>
                <a:gd name="connsiteY9" fmla="*/ 783317 h 953909"/>
                <a:gd name="connsiteX10" fmla="*/ 405308 w 880214"/>
                <a:gd name="connsiteY10" fmla="*/ 783317 h 953909"/>
                <a:gd name="connsiteX11" fmla="*/ 705535 w 880214"/>
                <a:gd name="connsiteY11" fmla="*/ 476269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0214" h="953909">
                  <a:moveTo>
                    <a:pt x="880215" y="476269"/>
                  </a:moveTo>
                  <a:cubicBezTo>
                    <a:pt x="880215" y="739654"/>
                    <a:pt x="670055" y="953910"/>
                    <a:pt x="410766" y="953910"/>
                  </a:cubicBezTo>
                  <a:lnTo>
                    <a:pt x="0" y="953910"/>
                  </a:lnTo>
                  <a:lnTo>
                    <a:pt x="0" y="0"/>
                  </a:lnTo>
                  <a:lnTo>
                    <a:pt x="410766" y="0"/>
                  </a:lnTo>
                  <a:cubicBezTo>
                    <a:pt x="670055" y="0"/>
                    <a:pt x="880215" y="212884"/>
                    <a:pt x="880215" y="476269"/>
                  </a:cubicBezTo>
                  <a:close/>
                  <a:moveTo>
                    <a:pt x="705535" y="476269"/>
                  </a:moveTo>
                  <a:cubicBezTo>
                    <a:pt x="705535" y="307048"/>
                    <a:pt x="570433" y="169221"/>
                    <a:pt x="405308" y="169221"/>
                  </a:cubicBezTo>
                  <a:lnTo>
                    <a:pt x="176041" y="169221"/>
                  </a:lnTo>
                  <a:lnTo>
                    <a:pt x="176041" y="783317"/>
                  </a:lnTo>
                  <a:lnTo>
                    <a:pt x="405308" y="783317"/>
                  </a:lnTo>
                  <a:cubicBezTo>
                    <a:pt x="570433" y="783317"/>
                    <a:pt x="705535" y="645490"/>
                    <a:pt x="705535" y="47626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181725C8-F5B4-D446-8E8D-C4EDD1629017}"/>
                </a:ext>
              </a:extLst>
            </p:cNvPr>
            <p:cNvSpPr/>
            <p:nvPr/>
          </p:nvSpPr>
          <p:spPr bwMode="gray">
            <a:xfrm>
              <a:off x="6599599" y="668674"/>
              <a:ext cx="176050" cy="953909"/>
            </a:xfrm>
            <a:custGeom>
              <a:avLst/>
              <a:gdLst>
                <a:gd name="connsiteX0" fmla="*/ 0 w 176050"/>
                <a:gd name="connsiteY0" fmla="*/ 953910 h 953909"/>
                <a:gd name="connsiteX1" fmla="*/ 0 w 176050"/>
                <a:gd name="connsiteY1" fmla="*/ 0 h 953909"/>
                <a:gd name="connsiteX2" fmla="*/ 176051 w 176050"/>
                <a:gd name="connsiteY2" fmla="*/ 0 h 953909"/>
                <a:gd name="connsiteX3" fmla="*/ 176051 w 176050"/>
                <a:gd name="connsiteY3" fmla="*/ 953910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050" h="953909">
                  <a:moveTo>
                    <a:pt x="0" y="953910"/>
                  </a:moveTo>
                  <a:lnTo>
                    <a:pt x="0" y="0"/>
                  </a:lnTo>
                  <a:lnTo>
                    <a:pt x="176051" y="0"/>
                  </a:lnTo>
                  <a:lnTo>
                    <a:pt x="176051" y="95391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F4A04925-4252-1D46-A0F6-C749A928181C}"/>
                </a:ext>
              </a:extLst>
            </p:cNvPr>
            <p:cNvSpPr/>
            <p:nvPr/>
          </p:nvSpPr>
          <p:spPr bwMode="gray">
            <a:xfrm>
              <a:off x="7091051" y="668674"/>
              <a:ext cx="993476" cy="953909"/>
            </a:xfrm>
            <a:custGeom>
              <a:avLst/>
              <a:gdLst>
                <a:gd name="connsiteX0" fmla="*/ 993477 w 993476"/>
                <a:gd name="connsiteY0" fmla="*/ 953910 h 953909"/>
                <a:gd name="connsiteX1" fmla="*/ 816073 w 993476"/>
                <a:gd name="connsiteY1" fmla="*/ 953910 h 953909"/>
                <a:gd name="connsiteX2" fmla="*/ 730101 w 993476"/>
                <a:gd name="connsiteY2" fmla="*/ 739654 h 953909"/>
                <a:gd name="connsiteX3" fmla="*/ 264747 w 993476"/>
                <a:gd name="connsiteY3" fmla="*/ 739654 h 953909"/>
                <a:gd name="connsiteX4" fmla="*/ 178775 w 993476"/>
                <a:gd name="connsiteY4" fmla="*/ 953910 h 953909"/>
                <a:gd name="connsiteX5" fmla="*/ 0 w 993476"/>
                <a:gd name="connsiteY5" fmla="*/ 953910 h 953909"/>
                <a:gd name="connsiteX6" fmla="*/ 382077 w 993476"/>
                <a:gd name="connsiteY6" fmla="*/ 0 h 953909"/>
                <a:gd name="connsiteX7" fmla="*/ 612705 w 993476"/>
                <a:gd name="connsiteY7" fmla="*/ 0 h 953909"/>
                <a:gd name="connsiteX8" fmla="*/ 665922 w 993476"/>
                <a:gd name="connsiteY8" fmla="*/ 579977 h 953909"/>
                <a:gd name="connsiteX9" fmla="*/ 496701 w 993476"/>
                <a:gd name="connsiteY9" fmla="*/ 158296 h 953909"/>
                <a:gd name="connsiteX10" fmla="*/ 328851 w 993476"/>
                <a:gd name="connsiteY10" fmla="*/ 579977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3476" h="953909">
                  <a:moveTo>
                    <a:pt x="993477" y="953910"/>
                  </a:moveTo>
                  <a:lnTo>
                    <a:pt x="816073" y="953910"/>
                  </a:lnTo>
                  <a:lnTo>
                    <a:pt x="730101" y="739654"/>
                  </a:lnTo>
                  <a:lnTo>
                    <a:pt x="264747" y="739654"/>
                  </a:lnTo>
                  <a:lnTo>
                    <a:pt x="178775" y="953910"/>
                  </a:lnTo>
                  <a:lnTo>
                    <a:pt x="0" y="953910"/>
                  </a:lnTo>
                  <a:lnTo>
                    <a:pt x="382077" y="0"/>
                  </a:lnTo>
                  <a:lnTo>
                    <a:pt x="612705" y="0"/>
                  </a:lnTo>
                  <a:close/>
                  <a:moveTo>
                    <a:pt x="665922" y="579977"/>
                  </a:moveTo>
                  <a:lnTo>
                    <a:pt x="496701" y="158296"/>
                  </a:lnTo>
                  <a:lnTo>
                    <a:pt x="328851" y="57997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EB70B29B-E50A-CF4A-B8A7-59B63BE35B2A}"/>
                </a:ext>
              </a:extLst>
            </p:cNvPr>
            <p:cNvSpPr/>
            <p:nvPr/>
          </p:nvSpPr>
          <p:spPr bwMode="gray">
            <a:xfrm>
              <a:off x="8404996" y="668674"/>
              <a:ext cx="867937" cy="953909"/>
            </a:xfrm>
            <a:custGeom>
              <a:avLst/>
              <a:gdLst>
                <a:gd name="connsiteX0" fmla="*/ 867937 w 867937"/>
                <a:gd name="connsiteY0" fmla="*/ 953910 h 953909"/>
                <a:gd name="connsiteX1" fmla="*/ 739654 w 867937"/>
                <a:gd name="connsiteY1" fmla="*/ 953910 h 953909"/>
                <a:gd name="connsiteX2" fmla="*/ 176041 w 867937"/>
                <a:gd name="connsiteY2" fmla="*/ 298856 h 953909"/>
                <a:gd name="connsiteX3" fmla="*/ 176041 w 867937"/>
                <a:gd name="connsiteY3" fmla="*/ 953910 h 953909"/>
                <a:gd name="connsiteX4" fmla="*/ 0 w 867937"/>
                <a:gd name="connsiteY4" fmla="*/ 953910 h 953909"/>
                <a:gd name="connsiteX5" fmla="*/ 0 w 867937"/>
                <a:gd name="connsiteY5" fmla="*/ 0 h 953909"/>
                <a:gd name="connsiteX6" fmla="*/ 128264 w 867937"/>
                <a:gd name="connsiteY6" fmla="*/ 0 h 953909"/>
                <a:gd name="connsiteX7" fmla="*/ 691867 w 867937"/>
                <a:gd name="connsiteY7" fmla="*/ 653672 h 953909"/>
                <a:gd name="connsiteX8" fmla="*/ 691867 w 867937"/>
                <a:gd name="connsiteY8" fmla="*/ 0 h 953909"/>
                <a:gd name="connsiteX9" fmla="*/ 867918 w 867937"/>
                <a:gd name="connsiteY9" fmla="*/ 0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67937" h="953909">
                  <a:moveTo>
                    <a:pt x="867937" y="953910"/>
                  </a:moveTo>
                  <a:lnTo>
                    <a:pt x="739654" y="953910"/>
                  </a:lnTo>
                  <a:lnTo>
                    <a:pt x="176041" y="298856"/>
                  </a:lnTo>
                  <a:lnTo>
                    <a:pt x="176041" y="953910"/>
                  </a:lnTo>
                  <a:lnTo>
                    <a:pt x="0" y="953910"/>
                  </a:lnTo>
                  <a:lnTo>
                    <a:pt x="0" y="0"/>
                  </a:lnTo>
                  <a:lnTo>
                    <a:pt x="128264" y="0"/>
                  </a:lnTo>
                  <a:lnTo>
                    <a:pt x="691867" y="653672"/>
                  </a:lnTo>
                  <a:lnTo>
                    <a:pt x="691867" y="0"/>
                  </a:lnTo>
                  <a:lnTo>
                    <a:pt x="867918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94ED7F6B-6CE6-C944-BE89-BEC878A4DFAB}"/>
                </a:ext>
              </a:extLst>
            </p:cNvPr>
            <p:cNvSpPr/>
            <p:nvPr/>
          </p:nvSpPr>
          <p:spPr bwMode="gray">
            <a:xfrm>
              <a:off x="2237845" y="1016470"/>
              <a:ext cx="176412" cy="606113"/>
            </a:xfrm>
            <a:custGeom>
              <a:avLst/>
              <a:gdLst>
                <a:gd name="connsiteX0" fmla="*/ 176412 w 176412"/>
                <a:gd name="connsiteY0" fmla="*/ 0 h 606113"/>
                <a:gd name="connsiteX1" fmla="*/ 0 w 176412"/>
                <a:gd name="connsiteY1" fmla="*/ 176146 h 606113"/>
                <a:gd name="connsiteX2" fmla="*/ 0 w 176412"/>
                <a:gd name="connsiteY2" fmla="*/ 176279 h 606113"/>
                <a:gd name="connsiteX3" fmla="*/ 0 w 176412"/>
                <a:gd name="connsiteY3" fmla="*/ 606114 h 606113"/>
                <a:gd name="connsiteX4" fmla="*/ 176412 w 176412"/>
                <a:gd name="connsiteY4" fmla="*/ 606114 h 60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412" h="606113">
                  <a:moveTo>
                    <a:pt x="176412" y="0"/>
                  </a:moveTo>
                  <a:cubicBezTo>
                    <a:pt x="79057" y="-76"/>
                    <a:pt x="76" y="78791"/>
                    <a:pt x="0" y="176146"/>
                  </a:cubicBezTo>
                  <a:cubicBezTo>
                    <a:pt x="0" y="176194"/>
                    <a:pt x="0" y="176232"/>
                    <a:pt x="0" y="176279"/>
                  </a:cubicBezTo>
                  <a:lnTo>
                    <a:pt x="0" y="606114"/>
                  </a:lnTo>
                  <a:lnTo>
                    <a:pt x="176412" y="60611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4E24D203-C4AC-264D-803B-DEB34246B0DC}"/>
                </a:ext>
              </a:extLst>
            </p:cNvPr>
            <p:cNvSpPr/>
            <p:nvPr/>
          </p:nvSpPr>
          <p:spPr bwMode="gray">
            <a:xfrm>
              <a:off x="9573904" y="668674"/>
              <a:ext cx="874547" cy="957491"/>
            </a:xfrm>
            <a:custGeom>
              <a:avLst/>
              <a:gdLst>
                <a:gd name="connsiteX0" fmla="*/ 843401 w 874547"/>
                <a:gd name="connsiteY0" fmla="*/ 0 h 957491"/>
                <a:gd name="connsiteX1" fmla="*/ 151886 w 874547"/>
                <a:gd name="connsiteY1" fmla="*/ 0 h 957491"/>
                <a:gd name="connsiteX2" fmla="*/ 3296 w 874547"/>
                <a:gd name="connsiteY2" fmla="*/ 162354 h 957491"/>
                <a:gd name="connsiteX3" fmla="*/ 0 w 874547"/>
                <a:gd name="connsiteY3" fmla="*/ 163763 h 957491"/>
                <a:gd name="connsiteX4" fmla="*/ 330480 w 874547"/>
                <a:gd name="connsiteY4" fmla="*/ 163763 h 957491"/>
                <a:gd name="connsiteX5" fmla="*/ 330480 w 874547"/>
                <a:gd name="connsiteY5" fmla="*/ 957491 h 957491"/>
                <a:gd name="connsiteX6" fmla="*/ 506025 w 874547"/>
                <a:gd name="connsiteY6" fmla="*/ 954872 h 957491"/>
                <a:gd name="connsiteX7" fmla="*/ 506025 w 874547"/>
                <a:gd name="connsiteY7" fmla="*/ 953919 h 957491"/>
                <a:gd name="connsiteX8" fmla="*/ 508978 w 874547"/>
                <a:gd name="connsiteY8" fmla="*/ 953919 h 957491"/>
                <a:gd name="connsiteX9" fmla="*/ 508978 w 874547"/>
                <a:gd name="connsiteY9" fmla="*/ 163763 h 957491"/>
                <a:gd name="connsiteX10" fmla="*/ 589179 w 874547"/>
                <a:gd name="connsiteY10" fmla="*/ 163763 h 957491"/>
                <a:gd name="connsiteX11" fmla="*/ 589273 w 874547"/>
                <a:gd name="connsiteY11" fmla="*/ 163763 h 957491"/>
                <a:gd name="connsiteX12" fmla="*/ 730244 w 874547"/>
                <a:gd name="connsiteY12" fmla="*/ 163763 h 957491"/>
                <a:gd name="connsiteX13" fmla="*/ 874548 w 874547"/>
                <a:gd name="connsiteY13" fmla="*/ 38 h 95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74547" h="957491">
                  <a:moveTo>
                    <a:pt x="843401" y="0"/>
                  </a:moveTo>
                  <a:lnTo>
                    <a:pt x="151886" y="0"/>
                  </a:lnTo>
                  <a:cubicBezTo>
                    <a:pt x="70218" y="0"/>
                    <a:pt x="3982" y="72571"/>
                    <a:pt x="3296" y="162354"/>
                  </a:cubicBezTo>
                  <a:lnTo>
                    <a:pt x="0" y="163763"/>
                  </a:lnTo>
                  <a:lnTo>
                    <a:pt x="330480" y="163763"/>
                  </a:lnTo>
                  <a:lnTo>
                    <a:pt x="330480" y="957491"/>
                  </a:lnTo>
                  <a:cubicBezTo>
                    <a:pt x="390297" y="956072"/>
                    <a:pt x="446875" y="959549"/>
                    <a:pt x="506025" y="954872"/>
                  </a:cubicBezTo>
                  <a:lnTo>
                    <a:pt x="506025" y="953919"/>
                  </a:lnTo>
                  <a:lnTo>
                    <a:pt x="508978" y="953919"/>
                  </a:lnTo>
                  <a:lnTo>
                    <a:pt x="508978" y="163763"/>
                  </a:lnTo>
                  <a:lnTo>
                    <a:pt x="589179" y="163763"/>
                  </a:lnTo>
                  <a:lnTo>
                    <a:pt x="589273" y="163763"/>
                  </a:lnTo>
                  <a:lnTo>
                    <a:pt x="730244" y="163763"/>
                  </a:lnTo>
                  <a:cubicBezTo>
                    <a:pt x="810349" y="161106"/>
                    <a:pt x="874548" y="88916"/>
                    <a:pt x="874548" y="3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EC1DA797-9233-2E47-9082-B677AFC7496A}"/>
                </a:ext>
              </a:extLst>
            </p:cNvPr>
            <p:cNvSpPr/>
            <p:nvPr/>
          </p:nvSpPr>
          <p:spPr bwMode="gray">
            <a:xfrm>
              <a:off x="1318196" y="668674"/>
              <a:ext cx="1096060" cy="953900"/>
            </a:xfrm>
            <a:custGeom>
              <a:avLst/>
              <a:gdLst>
                <a:gd name="connsiteX0" fmla="*/ 1096061 w 1096060"/>
                <a:gd name="connsiteY0" fmla="*/ 210655 h 953900"/>
                <a:gd name="connsiteX1" fmla="*/ 1093203 w 1096060"/>
                <a:gd name="connsiteY1" fmla="*/ 210293 h 953900"/>
                <a:gd name="connsiteX2" fmla="*/ 1012308 w 1096060"/>
                <a:gd name="connsiteY2" fmla="*/ 222180 h 953900"/>
                <a:gd name="connsiteX3" fmla="*/ 916638 w 1096060"/>
                <a:gd name="connsiteY3" fmla="*/ 294065 h 953900"/>
                <a:gd name="connsiteX4" fmla="*/ 915229 w 1096060"/>
                <a:gd name="connsiteY4" fmla="*/ 295456 h 953900"/>
                <a:gd name="connsiteX5" fmla="*/ 855821 w 1096060"/>
                <a:gd name="connsiteY5" fmla="*/ 364446 h 953900"/>
                <a:gd name="connsiteX6" fmla="*/ 582921 w 1096060"/>
                <a:gd name="connsiteY6" fmla="*/ 739654 h 953900"/>
                <a:gd name="connsiteX7" fmla="*/ 478831 w 1096060"/>
                <a:gd name="connsiteY7" fmla="*/ 739654 h 953900"/>
                <a:gd name="connsiteX8" fmla="*/ 179070 w 1096060"/>
                <a:gd name="connsiteY8" fmla="*/ 327517 h 953900"/>
                <a:gd name="connsiteX9" fmla="*/ 179070 w 1096060"/>
                <a:gd name="connsiteY9" fmla="*/ 953900 h 953900"/>
                <a:gd name="connsiteX10" fmla="*/ 0 w 1096060"/>
                <a:gd name="connsiteY10" fmla="*/ 953900 h 953900"/>
                <a:gd name="connsiteX11" fmla="*/ 0 w 1096060"/>
                <a:gd name="connsiteY11" fmla="*/ 0 h 953900"/>
                <a:gd name="connsiteX12" fmla="*/ 140170 w 1096060"/>
                <a:gd name="connsiteY12" fmla="*/ 0 h 953900"/>
                <a:gd name="connsiteX13" fmla="*/ 530133 w 1096060"/>
                <a:gd name="connsiteY13" fmla="*/ 537686 h 953900"/>
                <a:gd name="connsiteX14" fmla="*/ 921496 w 1096060"/>
                <a:gd name="connsiteY14" fmla="*/ 0 h 953900"/>
                <a:gd name="connsiteX15" fmla="*/ 1096013 w 1096060"/>
                <a:gd name="connsiteY15" fmla="*/ 0 h 95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6060" h="953900">
                  <a:moveTo>
                    <a:pt x="1096061" y="210655"/>
                  </a:moveTo>
                  <a:lnTo>
                    <a:pt x="1093203" y="210293"/>
                  </a:lnTo>
                  <a:cubicBezTo>
                    <a:pt x="1065657" y="206540"/>
                    <a:pt x="1037606" y="210664"/>
                    <a:pt x="1012308" y="222180"/>
                  </a:cubicBezTo>
                  <a:cubicBezTo>
                    <a:pt x="976665" y="240697"/>
                    <a:pt x="944337" y="264986"/>
                    <a:pt x="916638" y="294065"/>
                  </a:cubicBezTo>
                  <a:lnTo>
                    <a:pt x="915229" y="295456"/>
                  </a:lnTo>
                  <a:cubicBezTo>
                    <a:pt x="893578" y="316792"/>
                    <a:pt x="873709" y="339871"/>
                    <a:pt x="855821" y="364446"/>
                  </a:cubicBezTo>
                  <a:lnTo>
                    <a:pt x="582921" y="739654"/>
                  </a:lnTo>
                  <a:lnTo>
                    <a:pt x="478831" y="739654"/>
                  </a:lnTo>
                  <a:lnTo>
                    <a:pt x="179070" y="327517"/>
                  </a:lnTo>
                  <a:lnTo>
                    <a:pt x="179070" y="953900"/>
                  </a:lnTo>
                  <a:lnTo>
                    <a:pt x="0" y="953900"/>
                  </a:lnTo>
                  <a:lnTo>
                    <a:pt x="0" y="0"/>
                  </a:lnTo>
                  <a:lnTo>
                    <a:pt x="140170" y="0"/>
                  </a:lnTo>
                  <a:lnTo>
                    <a:pt x="530133" y="537686"/>
                  </a:lnTo>
                  <a:lnTo>
                    <a:pt x="921496" y="0"/>
                  </a:lnTo>
                  <a:lnTo>
                    <a:pt x="1096013" y="0"/>
                  </a:lnTo>
                  <a:close/>
                </a:path>
              </a:pathLst>
            </a:custGeom>
            <a:solidFill>
              <a:srgbClr val="D600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29884753-EF5B-FF48-8A65-B603EEB1AB53}"/>
                </a:ext>
              </a:extLst>
            </p:cNvPr>
            <p:cNvSpPr/>
            <p:nvPr/>
          </p:nvSpPr>
          <p:spPr bwMode="gray">
            <a:xfrm>
              <a:off x="2732866" y="2005961"/>
              <a:ext cx="189620" cy="256065"/>
            </a:xfrm>
            <a:custGeom>
              <a:avLst/>
              <a:gdLst>
                <a:gd name="connsiteX0" fmla="*/ 76936 w 189620"/>
                <a:gd name="connsiteY0" fmla="*/ 252359 h 256065"/>
                <a:gd name="connsiteX1" fmla="*/ 76936 w 189620"/>
                <a:gd name="connsiteY1" fmla="*/ 149441 h 256065"/>
                <a:gd name="connsiteX2" fmla="*/ 76564 w 189620"/>
                <a:gd name="connsiteY2" fmla="*/ 147612 h 256065"/>
                <a:gd name="connsiteX3" fmla="*/ 364 w 189620"/>
                <a:gd name="connsiteY3" fmla="*/ 4423 h 256065"/>
                <a:gd name="connsiteX4" fmla="*/ 2 w 189620"/>
                <a:gd name="connsiteY4" fmla="*/ 2585 h 256065"/>
                <a:gd name="connsiteX5" fmla="*/ 2926 w 189620"/>
                <a:gd name="connsiteY5" fmla="*/ 23 h 256065"/>
                <a:gd name="connsiteX6" fmla="*/ 33006 w 189620"/>
                <a:gd name="connsiteY6" fmla="*/ 23 h 256065"/>
                <a:gd name="connsiteX7" fmla="*/ 37407 w 189620"/>
                <a:gd name="connsiteY7" fmla="*/ 2585 h 256065"/>
                <a:gd name="connsiteX8" fmla="*/ 93442 w 189620"/>
                <a:gd name="connsiteY8" fmla="*/ 109894 h 256065"/>
                <a:gd name="connsiteX9" fmla="*/ 94976 w 189620"/>
                <a:gd name="connsiteY9" fmla="*/ 110551 h 256065"/>
                <a:gd name="connsiteX10" fmla="*/ 95633 w 189620"/>
                <a:gd name="connsiteY10" fmla="*/ 109894 h 256065"/>
                <a:gd name="connsiteX11" fmla="*/ 151669 w 189620"/>
                <a:gd name="connsiteY11" fmla="*/ 2585 h 256065"/>
                <a:gd name="connsiteX12" fmla="*/ 156069 w 189620"/>
                <a:gd name="connsiteY12" fmla="*/ 23 h 256065"/>
                <a:gd name="connsiteX13" fmla="*/ 186463 w 189620"/>
                <a:gd name="connsiteY13" fmla="*/ 23 h 256065"/>
                <a:gd name="connsiteX14" fmla="*/ 189207 w 189620"/>
                <a:gd name="connsiteY14" fmla="*/ 1299 h 256065"/>
                <a:gd name="connsiteX15" fmla="*/ 189026 w 189620"/>
                <a:gd name="connsiteY15" fmla="*/ 4423 h 256065"/>
                <a:gd name="connsiteX16" fmla="*/ 112483 w 189620"/>
                <a:gd name="connsiteY16" fmla="*/ 147612 h 256065"/>
                <a:gd name="connsiteX17" fmla="*/ 112121 w 189620"/>
                <a:gd name="connsiteY17" fmla="*/ 149441 h 256065"/>
                <a:gd name="connsiteX18" fmla="*/ 112121 w 189620"/>
                <a:gd name="connsiteY18" fmla="*/ 252359 h 256065"/>
                <a:gd name="connsiteX19" fmla="*/ 109377 w 189620"/>
                <a:gd name="connsiteY19" fmla="*/ 256026 h 256065"/>
                <a:gd name="connsiteX20" fmla="*/ 108454 w 189620"/>
                <a:gd name="connsiteY20" fmla="*/ 256026 h 256065"/>
                <a:gd name="connsiteX21" fmla="*/ 80631 w 189620"/>
                <a:gd name="connsiteY21" fmla="*/ 256026 h 256065"/>
                <a:gd name="connsiteX22" fmla="*/ 76936 w 189620"/>
                <a:gd name="connsiteY22" fmla="*/ 253340 h 256065"/>
                <a:gd name="connsiteX23" fmla="*/ 76936 w 189620"/>
                <a:gd name="connsiteY23" fmla="*/ 252359 h 256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89620" h="256065">
                  <a:moveTo>
                    <a:pt x="76936" y="252359"/>
                  </a:moveTo>
                  <a:lnTo>
                    <a:pt x="76936" y="149441"/>
                  </a:lnTo>
                  <a:cubicBezTo>
                    <a:pt x="77012" y="148803"/>
                    <a:pt x="76878" y="148165"/>
                    <a:pt x="76564" y="147612"/>
                  </a:cubicBezTo>
                  <a:lnTo>
                    <a:pt x="364" y="4423"/>
                  </a:lnTo>
                  <a:cubicBezTo>
                    <a:pt x="107" y="3842"/>
                    <a:pt x="-17" y="3214"/>
                    <a:pt x="2" y="2585"/>
                  </a:cubicBezTo>
                  <a:cubicBezTo>
                    <a:pt x="2" y="880"/>
                    <a:pt x="954" y="23"/>
                    <a:pt x="2926" y="23"/>
                  </a:cubicBezTo>
                  <a:lnTo>
                    <a:pt x="33006" y="23"/>
                  </a:lnTo>
                  <a:cubicBezTo>
                    <a:pt x="34873" y="-168"/>
                    <a:pt x="36654" y="861"/>
                    <a:pt x="37407" y="2585"/>
                  </a:cubicBezTo>
                  <a:lnTo>
                    <a:pt x="93442" y="109894"/>
                  </a:lnTo>
                  <a:cubicBezTo>
                    <a:pt x="93690" y="110503"/>
                    <a:pt x="94376" y="110789"/>
                    <a:pt x="94976" y="110551"/>
                  </a:cubicBezTo>
                  <a:cubicBezTo>
                    <a:pt x="95281" y="110427"/>
                    <a:pt x="95509" y="110189"/>
                    <a:pt x="95633" y="109894"/>
                  </a:cubicBezTo>
                  <a:lnTo>
                    <a:pt x="151669" y="2585"/>
                  </a:lnTo>
                  <a:cubicBezTo>
                    <a:pt x="152421" y="861"/>
                    <a:pt x="154202" y="-168"/>
                    <a:pt x="156069" y="23"/>
                  </a:cubicBezTo>
                  <a:lnTo>
                    <a:pt x="186463" y="23"/>
                  </a:lnTo>
                  <a:cubicBezTo>
                    <a:pt x="187540" y="-44"/>
                    <a:pt x="188569" y="432"/>
                    <a:pt x="189207" y="1299"/>
                  </a:cubicBezTo>
                  <a:cubicBezTo>
                    <a:pt x="189816" y="2270"/>
                    <a:pt x="189750" y="3528"/>
                    <a:pt x="189026" y="4423"/>
                  </a:cubicBezTo>
                  <a:lnTo>
                    <a:pt x="112483" y="147612"/>
                  </a:lnTo>
                  <a:cubicBezTo>
                    <a:pt x="112168" y="148165"/>
                    <a:pt x="112035" y="148813"/>
                    <a:pt x="112121" y="149441"/>
                  </a:cubicBezTo>
                  <a:lnTo>
                    <a:pt x="112121" y="252359"/>
                  </a:lnTo>
                  <a:cubicBezTo>
                    <a:pt x="112378" y="254131"/>
                    <a:pt x="111149" y="255769"/>
                    <a:pt x="109377" y="256026"/>
                  </a:cubicBezTo>
                  <a:cubicBezTo>
                    <a:pt x="109073" y="256074"/>
                    <a:pt x="108759" y="256074"/>
                    <a:pt x="108454" y="256026"/>
                  </a:cubicBezTo>
                  <a:lnTo>
                    <a:pt x="80631" y="256026"/>
                  </a:lnTo>
                  <a:cubicBezTo>
                    <a:pt x="78869" y="256302"/>
                    <a:pt x="77221" y="255102"/>
                    <a:pt x="76936" y="253340"/>
                  </a:cubicBezTo>
                  <a:cubicBezTo>
                    <a:pt x="76888" y="253016"/>
                    <a:pt x="76888" y="252683"/>
                    <a:pt x="76936" y="25235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270A105E-B4A2-4C49-95A5-66F074F3684E}"/>
                </a:ext>
              </a:extLst>
            </p:cNvPr>
            <p:cNvSpPr/>
            <p:nvPr/>
          </p:nvSpPr>
          <p:spPr bwMode="gray">
            <a:xfrm>
              <a:off x="2976783" y="2003053"/>
              <a:ext cx="181320" cy="262618"/>
            </a:xfrm>
            <a:custGeom>
              <a:avLst/>
              <a:gdLst>
                <a:gd name="connsiteX0" fmla="*/ 43236 w 181320"/>
                <a:gd name="connsiteY0" fmla="*/ 251600 h 262618"/>
                <a:gd name="connsiteX1" fmla="*/ 11374 w 181320"/>
                <a:gd name="connsiteY1" fmla="*/ 220692 h 262618"/>
                <a:gd name="connsiteX2" fmla="*/ 21 w 181320"/>
                <a:gd name="connsiteY2" fmla="*/ 174734 h 262618"/>
                <a:gd name="connsiteX3" fmla="*/ 21 w 181320"/>
                <a:gd name="connsiteY3" fmla="*/ 87532 h 262618"/>
                <a:gd name="connsiteX4" fmla="*/ 11374 w 181320"/>
                <a:gd name="connsiteY4" fmla="*/ 41755 h 262618"/>
                <a:gd name="connsiteX5" fmla="*/ 43236 w 181320"/>
                <a:gd name="connsiteY5" fmla="*/ 10980 h 262618"/>
                <a:gd name="connsiteX6" fmla="*/ 138086 w 181320"/>
                <a:gd name="connsiteY6" fmla="*/ 10980 h 262618"/>
                <a:gd name="connsiteX7" fmla="*/ 169956 w 181320"/>
                <a:gd name="connsiteY7" fmla="*/ 41755 h 262618"/>
                <a:gd name="connsiteX8" fmla="*/ 181301 w 181320"/>
                <a:gd name="connsiteY8" fmla="*/ 87532 h 262618"/>
                <a:gd name="connsiteX9" fmla="*/ 181301 w 181320"/>
                <a:gd name="connsiteY9" fmla="*/ 174696 h 262618"/>
                <a:gd name="connsiteX10" fmla="*/ 169956 w 181320"/>
                <a:gd name="connsiteY10" fmla="*/ 220692 h 262618"/>
                <a:gd name="connsiteX11" fmla="*/ 138086 w 181320"/>
                <a:gd name="connsiteY11" fmla="*/ 251639 h 262618"/>
                <a:gd name="connsiteX12" fmla="*/ 43236 w 181320"/>
                <a:gd name="connsiteY12" fmla="*/ 251639 h 262618"/>
                <a:gd name="connsiteX13" fmla="*/ 130761 w 181320"/>
                <a:gd name="connsiteY13" fmla="*/ 216815 h 262618"/>
                <a:gd name="connsiteX14" fmla="*/ 146144 w 181320"/>
                <a:gd name="connsiteY14" fmla="*/ 176153 h 262618"/>
                <a:gd name="connsiteX15" fmla="*/ 146144 w 181320"/>
                <a:gd name="connsiteY15" fmla="*/ 87161 h 262618"/>
                <a:gd name="connsiteX16" fmla="*/ 130761 w 181320"/>
                <a:gd name="connsiteY16" fmla="*/ 45956 h 262618"/>
                <a:gd name="connsiteX17" fmla="*/ 90480 w 181320"/>
                <a:gd name="connsiteY17" fmla="*/ 30392 h 262618"/>
                <a:gd name="connsiteX18" fmla="*/ 50370 w 181320"/>
                <a:gd name="connsiteY18" fmla="*/ 45956 h 262618"/>
                <a:gd name="connsiteX19" fmla="*/ 35178 w 181320"/>
                <a:gd name="connsiteY19" fmla="*/ 87161 h 262618"/>
                <a:gd name="connsiteX20" fmla="*/ 35178 w 181320"/>
                <a:gd name="connsiteY20" fmla="*/ 176153 h 262618"/>
                <a:gd name="connsiteX21" fmla="*/ 50370 w 181320"/>
                <a:gd name="connsiteY21" fmla="*/ 216815 h 262618"/>
                <a:gd name="connsiteX22" fmla="*/ 90480 w 181320"/>
                <a:gd name="connsiteY22" fmla="*/ 232189 h 262618"/>
                <a:gd name="connsiteX23" fmla="*/ 130761 w 181320"/>
                <a:gd name="connsiteY23" fmla="*/ 216815 h 262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81320" h="262618">
                  <a:moveTo>
                    <a:pt x="43236" y="251600"/>
                  </a:moveTo>
                  <a:cubicBezTo>
                    <a:pt x="29862" y="244581"/>
                    <a:pt x="18795" y="233846"/>
                    <a:pt x="11374" y="220692"/>
                  </a:cubicBezTo>
                  <a:cubicBezTo>
                    <a:pt x="3611" y="206642"/>
                    <a:pt x="-303" y="190783"/>
                    <a:pt x="21" y="174734"/>
                  </a:cubicBezTo>
                  <a:lnTo>
                    <a:pt x="21" y="87532"/>
                  </a:lnTo>
                  <a:cubicBezTo>
                    <a:pt x="-322" y="71540"/>
                    <a:pt x="3602" y="55738"/>
                    <a:pt x="11374" y="41755"/>
                  </a:cubicBezTo>
                  <a:cubicBezTo>
                    <a:pt x="18833" y="28668"/>
                    <a:pt x="29891" y="17981"/>
                    <a:pt x="43236" y="10980"/>
                  </a:cubicBezTo>
                  <a:cubicBezTo>
                    <a:pt x="73154" y="-3660"/>
                    <a:pt x="108168" y="-3660"/>
                    <a:pt x="138086" y="10980"/>
                  </a:cubicBezTo>
                  <a:cubicBezTo>
                    <a:pt x="151420" y="17990"/>
                    <a:pt x="162479" y="28668"/>
                    <a:pt x="169956" y="41755"/>
                  </a:cubicBezTo>
                  <a:cubicBezTo>
                    <a:pt x="177719" y="55738"/>
                    <a:pt x="181634" y="71540"/>
                    <a:pt x="181301" y="87532"/>
                  </a:cubicBezTo>
                  <a:lnTo>
                    <a:pt x="181301" y="174696"/>
                  </a:lnTo>
                  <a:cubicBezTo>
                    <a:pt x="181634" y="190755"/>
                    <a:pt x="177719" y="206624"/>
                    <a:pt x="169956" y="220692"/>
                  </a:cubicBezTo>
                  <a:cubicBezTo>
                    <a:pt x="162536" y="233855"/>
                    <a:pt x="151468" y="244609"/>
                    <a:pt x="138086" y="251639"/>
                  </a:cubicBezTo>
                  <a:cubicBezTo>
                    <a:pt x="108168" y="266279"/>
                    <a:pt x="73154" y="266279"/>
                    <a:pt x="43236" y="251639"/>
                  </a:cubicBezTo>
                  <a:close/>
                  <a:moveTo>
                    <a:pt x="130761" y="216815"/>
                  </a:moveTo>
                  <a:cubicBezTo>
                    <a:pt x="141257" y="205957"/>
                    <a:pt x="146820" y="191250"/>
                    <a:pt x="146144" y="176153"/>
                  </a:cubicBezTo>
                  <a:lnTo>
                    <a:pt x="146144" y="87161"/>
                  </a:lnTo>
                  <a:cubicBezTo>
                    <a:pt x="146839" y="71902"/>
                    <a:pt x="141286" y="57024"/>
                    <a:pt x="130761" y="45956"/>
                  </a:cubicBezTo>
                  <a:cubicBezTo>
                    <a:pt x="120074" y="35402"/>
                    <a:pt x="105481" y="29763"/>
                    <a:pt x="90480" y="30392"/>
                  </a:cubicBezTo>
                  <a:cubicBezTo>
                    <a:pt x="75525" y="29744"/>
                    <a:pt x="60981" y="35393"/>
                    <a:pt x="50370" y="45956"/>
                  </a:cubicBezTo>
                  <a:cubicBezTo>
                    <a:pt x="39949" y="57081"/>
                    <a:pt x="34473" y="71940"/>
                    <a:pt x="35178" y="87161"/>
                  </a:cubicBezTo>
                  <a:lnTo>
                    <a:pt x="35178" y="176153"/>
                  </a:lnTo>
                  <a:cubicBezTo>
                    <a:pt x="34492" y="191212"/>
                    <a:pt x="39978" y="205899"/>
                    <a:pt x="50370" y="216815"/>
                  </a:cubicBezTo>
                  <a:cubicBezTo>
                    <a:pt x="61028" y="227274"/>
                    <a:pt x="75554" y="232846"/>
                    <a:pt x="90480" y="232189"/>
                  </a:cubicBezTo>
                  <a:cubicBezTo>
                    <a:pt x="105453" y="232827"/>
                    <a:pt x="120017" y="227264"/>
                    <a:pt x="130761" y="21681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19A5BCA4-928B-A842-9DF4-F9B67ABA5E01}"/>
                </a:ext>
              </a:extLst>
            </p:cNvPr>
            <p:cNvSpPr/>
            <p:nvPr/>
          </p:nvSpPr>
          <p:spPr bwMode="gray">
            <a:xfrm>
              <a:off x="3242291" y="2005905"/>
              <a:ext cx="179930" cy="259416"/>
            </a:xfrm>
            <a:custGeom>
              <a:avLst/>
              <a:gdLst>
                <a:gd name="connsiteX0" fmla="*/ 43066 w 179930"/>
                <a:gd name="connsiteY0" fmla="*/ 248939 h 259416"/>
                <a:gd name="connsiteX1" fmla="*/ 11385 w 179930"/>
                <a:gd name="connsiteY1" fmla="*/ 219268 h 259416"/>
                <a:gd name="connsiteX2" fmla="*/ 32 w 179930"/>
                <a:gd name="connsiteY2" fmla="*/ 175139 h 259416"/>
                <a:gd name="connsiteX3" fmla="*/ 32 w 179930"/>
                <a:gd name="connsiteY3" fmla="*/ 3689 h 259416"/>
                <a:gd name="connsiteX4" fmla="*/ 2784 w 179930"/>
                <a:gd name="connsiteY4" fmla="*/ 32 h 259416"/>
                <a:gd name="connsiteX5" fmla="*/ 3689 w 179930"/>
                <a:gd name="connsiteY5" fmla="*/ 32 h 259416"/>
                <a:gd name="connsiteX6" fmla="*/ 31521 w 179930"/>
                <a:gd name="connsiteY6" fmla="*/ 32 h 259416"/>
                <a:gd name="connsiteX7" fmla="*/ 35188 w 179930"/>
                <a:gd name="connsiteY7" fmla="*/ 2803 h 259416"/>
                <a:gd name="connsiteX8" fmla="*/ 35188 w 179930"/>
                <a:gd name="connsiteY8" fmla="*/ 3689 h 259416"/>
                <a:gd name="connsiteX9" fmla="*/ 35188 w 179930"/>
                <a:gd name="connsiteY9" fmla="*/ 175825 h 259416"/>
                <a:gd name="connsiteX10" fmla="*/ 50428 w 179930"/>
                <a:gd name="connsiteY10" fmla="*/ 214277 h 259416"/>
                <a:gd name="connsiteX11" fmla="*/ 90167 w 179930"/>
                <a:gd name="connsiteY11" fmla="*/ 228927 h 259416"/>
                <a:gd name="connsiteX12" fmla="*/ 129724 w 179930"/>
                <a:gd name="connsiteY12" fmla="*/ 214277 h 259416"/>
                <a:gd name="connsiteX13" fmla="*/ 144735 w 179930"/>
                <a:gd name="connsiteY13" fmla="*/ 175825 h 259416"/>
                <a:gd name="connsiteX14" fmla="*/ 144735 w 179930"/>
                <a:gd name="connsiteY14" fmla="*/ 3737 h 259416"/>
                <a:gd name="connsiteX15" fmla="*/ 147517 w 179930"/>
                <a:gd name="connsiteY15" fmla="*/ 79 h 259416"/>
                <a:gd name="connsiteX16" fmla="*/ 148403 w 179930"/>
                <a:gd name="connsiteY16" fmla="*/ 79 h 259416"/>
                <a:gd name="connsiteX17" fmla="*/ 176235 w 179930"/>
                <a:gd name="connsiteY17" fmla="*/ 79 h 259416"/>
                <a:gd name="connsiteX18" fmla="*/ 179902 w 179930"/>
                <a:gd name="connsiteY18" fmla="*/ 2851 h 259416"/>
                <a:gd name="connsiteX19" fmla="*/ 179902 w 179930"/>
                <a:gd name="connsiteY19" fmla="*/ 3737 h 259416"/>
                <a:gd name="connsiteX20" fmla="*/ 179902 w 179930"/>
                <a:gd name="connsiteY20" fmla="*/ 175187 h 259416"/>
                <a:gd name="connsiteX21" fmla="*/ 168729 w 179930"/>
                <a:gd name="connsiteY21" fmla="*/ 219316 h 259416"/>
                <a:gd name="connsiteX22" fmla="*/ 137230 w 179930"/>
                <a:gd name="connsiteY22" fmla="*/ 248986 h 259416"/>
                <a:gd name="connsiteX23" fmla="*/ 43113 w 179930"/>
                <a:gd name="connsiteY23" fmla="*/ 248986 h 259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9930" h="259416">
                  <a:moveTo>
                    <a:pt x="43066" y="248939"/>
                  </a:moveTo>
                  <a:cubicBezTo>
                    <a:pt x="29864" y="242309"/>
                    <a:pt x="18863" y="232003"/>
                    <a:pt x="11385" y="219268"/>
                  </a:cubicBezTo>
                  <a:cubicBezTo>
                    <a:pt x="3661" y="205867"/>
                    <a:pt x="-264" y="190608"/>
                    <a:pt x="32" y="175139"/>
                  </a:cubicBezTo>
                  <a:lnTo>
                    <a:pt x="32" y="3689"/>
                  </a:lnTo>
                  <a:cubicBezTo>
                    <a:pt x="-216" y="1917"/>
                    <a:pt x="1013" y="279"/>
                    <a:pt x="2784" y="32"/>
                  </a:cubicBezTo>
                  <a:cubicBezTo>
                    <a:pt x="3089" y="-7"/>
                    <a:pt x="3394" y="-7"/>
                    <a:pt x="3689" y="32"/>
                  </a:cubicBezTo>
                  <a:lnTo>
                    <a:pt x="31521" y="32"/>
                  </a:lnTo>
                  <a:cubicBezTo>
                    <a:pt x="33302" y="-216"/>
                    <a:pt x="34941" y="1022"/>
                    <a:pt x="35188" y="2803"/>
                  </a:cubicBezTo>
                  <a:cubicBezTo>
                    <a:pt x="35226" y="3099"/>
                    <a:pt x="35226" y="3394"/>
                    <a:pt x="35188" y="3689"/>
                  </a:cubicBezTo>
                  <a:lnTo>
                    <a:pt x="35188" y="175825"/>
                  </a:lnTo>
                  <a:cubicBezTo>
                    <a:pt x="34608" y="190217"/>
                    <a:pt x="40141" y="204190"/>
                    <a:pt x="50428" y="214277"/>
                  </a:cubicBezTo>
                  <a:cubicBezTo>
                    <a:pt x="61182" y="224279"/>
                    <a:pt x="75498" y="229556"/>
                    <a:pt x="90167" y="228927"/>
                  </a:cubicBezTo>
                  <a:cubicBezTo>
                    <a:pt x="104788" y="229574"/>
                    <a:pt x="119056" y="224288"/>
                    <a:pt x="129724" y="214277"/>
                  </a:cubicBezTo>
                  <a:cubicBezTo>
                    <a:pt x="139897" y="204124"/>
                    <a:pt x="145336" y="190179"/>
                    <a:pt x="144735" y="175825"/>
                  </a:cubicBezTo>
                  <a:lnTo>
                    <a:pt x="144735" y="3737"/>
                  </a:lnTo>
                  <a:cubicBezTo>
                    <a:pt x="144488" y="1956"/>
                    <a:pt x="145736" y="317"/>
                    <a:pt x="147517" y="79"/>
                  </a:cubicBezTo>
                  <a:cubicBezTo>
                    <a:pt x="147812" y="41"/>
                    <a:pt x="148107" y="41"/>
                    <a:pt x="148403" y="79"/>
                  </a:cubicBezTo>
                  <a:lnTo>
                    <a:pt x="176235" y="79"/>
                  </a:lnTo>
                  <a:cubicBezTo>
                    <a:pt x="178016" y="-168"/>
                    <a:pt x="179654" y="1070"/>
                    <a:pt x="179902" y="2851"/>
                  </a:cubicBezTo>
                  <a:cubicBezTo>
                    <a:pt x="179940" y="3146"/>
                    <a:pt x="179940" y="3441"/>
                    <a:pt x="179902" y="3737"/>
                  </a:cubicBezTo>
                  <a:lnTo>
                    <a:pt x="179902" y="175187"/>
                  </a:lnTo>
                  <a:cubicBezTo>
                    <a:pt x="180197" y="190627"/>
                    <a:pt x="176339" y="205876"/>
                    <a:pt x="168729" y="219316"/>
                  </a:cubicBezTo>
                  <a:cubicBezTo>
                    <a:pt x="161347" y="232070"/>
                    <a:pt x="150403" y="242386"/>
                    <a:pt x="137230" y="248986"/>
                  </a:cubicBezTo>
                  <a:cubicBezTo>
                    <a:pt x="107398" y="262893"/>
                    <a:pt x="72946" y="262893"/>
                    <a:pt x="43113" y="24898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7C782F30-CF30-5E4A-8DFB-AFA54CF58916}"/>
                </a:ext>
              </a:extLst>
            </p:cNvPr>
            <p:cNvSpPr/>
            <p:nvPr/>
          </p:nvSpPr>
          <p:spPr bwMode="gray">
            <a:xfrm>
              <a:off x="3512921" y="2005948"/>
              <a:ext cx="178088" cy="256423"/>
            </a:xfrm>
            <a:custGeom>
              <a:avLst/>
              <a:gdLst>
                <a:gd name="connsiteX0" fmla="*/ 142139 w 178088"/>
                <a:gd name="connsiteY0" fmla="*/ 253829 h 256423"/>
                <a:gd name="connsiteX1" fmla="*/ 90866 w 178088"/>
                <a:gd name="connsiteY1" fmla="*/ 144292 h 256423"/>
                <a:gd name="connsiteX2" fmla="*/ 89399 w 178088"/>
                <a:gd name="connsiteY2" fmla="*/ 143196 h 256423"/>
                <a:gd name="connsiteX3" fmla="*/ 36659 w 178088"/>
                <a:gd name="connsiteY3" fmla="*/ 143196 h 256423"/>
                <a:gd name="connsiteX4" fmla="*/ 35202 w 178088"/>
                <a:gd name="connsiteY4" fmla="*/ 144282 h 256423"/>
                <a:gd name="connsiteX5" fmla="*/ 35202 w 178088"/>
                <a:gd name="connsiteY5" fmla="*/ 144654 h 256423"/>
                <a:gd name="connsiteX6" fmla="*/ 35202 w 178088"/>
                <a:gd name="connsiteY6" fmla="*/ 252696 h 256423"/>
                <a:gd name="connsiteX7" fmla="*/ 32459 w 178088"/>
                <a:gd name="connsiteY7" fmla="*/ 256363 h 256423"/>
                <a:gd name="connsiteX8" fmla="*/ 31535 w 178088"/>
                <a:gd name="connsiteY8" fmla="*/ 256363 h 256423"/>
                <a:gd name="connsiteX9" fmla="*/ 3703 w 178088"/>
                <a:gd name="connsiteY9" fmla="*/ 256363 h 256423"/>
                <a:gd name="connsiteX10" fmla="*/ 36 w 178088"/>
                <a:gd name="connsiteY10" fmla="*/ 253620 h 256423"/>
                <a:gd name="connsiteX11" fmla="*/ 36 w 178088"/>
                <a:gd name="connsiteY11" fmla="*/ 252696 h 256423"/>
                <a:gd name="connsiteX12" fmla="*/ 36 w 178088"/>
                <a:gd name="connsiteY12" fmla="*/ 3693 h 256423"/>
                <a:gd name="connsiteX13" fmla="*/ 2788 w 178088"/>
                <a:gd name="connsiteY13" fmla="*/ 36 h 256423"/>
                <a:gd name="connsiteX14" fmla="*/ 3703 w 178088"/>
                <a:gd name="connsiteY14" fmla="*/ 36 h 256423"/>
                <a:gd name="connsiteX15" fmla="*/ 102220 w 178088"/>
                <a:gd name="connsiteY15" fmla="*/ 36 h 256423"/>
                <a:gd name="connsiteX16" fmla="*/ 140853 w 178088"/>
                <a:gd name="connsiteY16" fmla="*/ 9189 h 256423"/>
                <a:gd name="connsiteX17" fmla="*/ 166676 w 178088"/>
                <a:gd name="connsiteY17" fmla="*/ 34821 h 256423"/>
                <a:gd name="connsiteX18" fmla="*/ 175829 w 178088"/>
                <a:gd name="connsiteY18" fmla="*/ 72921 h 256423"/>
                <a:gd name="connsiteX19" fmla="*/ 162494 w 178088"/>
                <a:gd name="connsiteY19" fmla="*/ 116326 h 256423"/>
                <a:gd name="connsiteX20" fmla="*/ 125347 w 178088"/>
                <a:gd name="connsiteY20" fmla="*/ 140310 h 256423"/>
                <a:gd name="connsiteX21" fmla="*/ 124623 w 178088"/>
                <a:gd name="connsiteY21" fmla="*/ 142149 h 256423"/>
                <a:gd name="connsiteX22" fmla="*/ 177725 w 178088"/>
                <a:gd name="connsiteY22" fmla="*/ 252020 h 256423"/>
                <a:gd name="connsiteX23" fmla="*/ 178087 w 178088"/>
                <a:gd name="connsiteY23" fmla="*/ 253839 h 256423"/>
                <a:gd name="connsiteX24" fmla="*/ 175162 w 178088"/>
                <a:gd name="connsiteY24" fmla="*/ 256411 h 256423"/>
                <a:gd name="connsiteX25" fmla="*/ 146225 w 178088"/>
                <a:gd name="connsiteY25" fmla="*/ 256411 h 256423"/>
                <a:gd name="connsiteX26" fmla="*/ 142139 w 178088"/>
                <a:gd name="connsiteY26" fmla="*/ 253829 h 256423"/>
                <a:gd name="connsiteX27" fmla="*/ 35202 w 178088"/>
                <a:gd name="connsiteY27" fmla="*/ 31897 h 256423"/>
                <a:gd name="connsiteX28" fmla="*/ 35202 w 178088"/>
                <a:gd name="connsiteY28" fmla="*/ 113974 h 256423"/>
                <a:gd name="connsiteX29" fmla="*/ 36288 w 178088"/>
                <a:gd name="connsiteY29" fmla="*/ 115431 h 256423"/>
                <a:gd name="connsiteX30" fmla="*/ 36659 w 178088"/>
                <a:gd name="connsiteY30" fmla="*/ 115431 h 256423"/>
                <a:gd name="connsiteX31" fmla="*/ 97819 w 178088"/>
                <a:gd name="connsiteY31" fmla="*/ 115431 h 256423"/>
                <a:gd name="connsiteX32" fmla="*/ 128957 w 178088"/>
                <a:gd name="connsiteY32" fmla="*/ 103896 h 256423"/>
                <a:gd name="connsiteX33" fmla="*/ 140672 w 178088"/>
                <a:gd name="connsiteY33" fmla="*/ 73321 h 256423"/>
                <a:gd name="connsiteX34" fmla="*/ 103087 w 178088"/>
                <a:gd name="connsiteY34" fmla="*/ 30459 h 256423"/>
                <a:gd name="connsiteX35" fmla="*/ 97810 w 178088"/>
                <a:gd name="connsiteY35" fmla="*/ 30459 h 256423"/>
                <a:gd name="connsiteX36" fmla="*/ 36650 w 178088"/>
                <a:gd name="connsiteY36" fmla="*/ 30459 h 256423"/>
                <a:gd name="connsiteX37" fmla="*/ 35202 w 178088"/>
                <a:gd name="connsiteY37" fmla="*/ 31563 h 256423"/>
                <a:gd name="connsiteX38" fmla="*/ 35202 w 178088"/>
                <a:gd name="connsiteY38" fmla="*/ 31887 h 256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78088" h="256423">
                  <a:moveTo>
                    <a:pt x="142139" y="253829"/>
                  </a:moveTo>
                  <a:lnTo>
                    <a:pt x="90866" y="144292"/>
                  </a:lnTo>
                  <a:cubicBezTo>
                    <a:pt x="90704" y="143625"/>
                    <a:pt x="90085" y="143168"/>
                    <a:pt x="89399" y="143196"/>
                  </a:cubicBezTo>
                  <a:lnTo>
                    <a:pt x="36659" y="143196"/>
                  </a:lnTo>
                  <a:cubicBezTo>
                    <a:pt x="35954" y="143092"/>
                    <a:pt x="35307" y="143577"/>
                    <a:pt x="35202" y="144282"/>
                  </a:cubicBezTo>
                  <a:cubicBezTo>
                    <a:pt x="35183" y="144406"/>
                    <a:pt x="35183" y="144530"/>
                    <a:pt x="35202" y="144654"/>
                  </a:cubicBezTo>
                  <a:lnTo>
                    <a:pt x="35202" y="252696"/>
                  </a:lnTo>
                  <a:cubicBezTo>
                    <a:pt x="35459" y="254468"/>
                    <a:pt x="34230" y="256106"/>
                    <a:pt x="32459" y="256363"/>
                  </a:cubicBezTo>
                  <a:cubicBezTo>
                    <a:pt x="32154" y="256411"/>
                    <a:pt x="31840" y="256411"/>
                    <a:pt x="31535" y="256363"/>
                  </a:cubicBezTo>
                  <a:lnTo>
                    <a:pt x="3703" y="256363"/>
                  </a:lnTo>
                  <a:cubicBezTo>
                    <a:pt x="1931" y="256620"/>
                    <a:pt x="293" y="255391"/>
                    <a:pt x="36" y="253620"/>
                  </a:cubicBezTo>
                  <a:cubicBezTo>
                    <a:pt x="-12" y="253315"/>
                    <a:pt x="-12" y="253001"/>
                    <a:pt x="36" y="252696"/>
                  </a:cubicBezTo>
                  <a:lnTo>
                    <a:pt x="36" y="3693"/>
                  </a:lnTo>
                  <a:cubicBezTo>
                    <a:pt x="-212" y="1922"/>
                    <a:pt x="1017" y="283"/>
                    <a:pt x="2788" y="36"/>
                  </a:cubicBezTo>
                  <a:cubicBezTo>
                    <a:pt x="3093" y="-12"/>
                    <a:pt x="3398" y="-12"/>
                    <a:pt x="3703" y="36"/>
                  </a:cubicBezTo>
                  <a:lnTo>
                    <a:pt x="102220" y="36"/>
                  </a:lnTo>
                  <a:cubicBezTo>
                    <a:pt x="115669" y="-250"/>
                    <a:pt x="128966" y="2903"/>
                    <a:pt x="140853" y="9189"/>
                  </a:cubicBezTo>
                  <a:cubicBezTo>
                    <a:pt x="151740" y="15076"/>
                    <a:pt x="160704" y="23972"/>
                    <a:pt x="166676" y="34821"/>
                  </a:cubicBezTo>
                  <a:cubicBezTo>
                    <a:pt x="172953" y="46518"/>
                    <a:pt x="176105" y="59643"/>
                    <a:pt x="175829" y="72921"/>
                  </a:cubicBezTo>
                  <a:cubicBezTo>
                    <a:pt x="176324" y="88466"/>
                    <a:pt x="171638" y="103734"/>
                    <a:pt x="162494" y="116326"/>
                  </a:cubicBezTo>
                  <a:cubicBezTo>
                    <a:pt x="153264" y="128376"/>
                    <a:pt x="140130" y="136853"/>
                    <a:pt x="125347" y="140310"/>
                  </a:cubicBezTo>
                  <a:cubicBezTo>
                    <a:pt x="124394" y="140806"/>
                    <a:pt x="124127" y="141406"/>
                    <a:pt x="124623" y="142149"/>
                  </a:cubicBezTo>
                  <a:lnTo>
                    <a:pt x="177725" y="252020"/>
                  </a:lnTo>
                  <a:cubicBezTo>
                    <a:pt x="177982" y="252591"/>
                    <a:pt x="178106" y="253210"/>
                    <a:pt x="178087" y="253839"/>
                  </a:cubicBezTo>
                  <a:cubicBezTo>
                    <a:pt x="178087" y="255553"/>
                    <a:pt x="177134" y="256411"/>
                    <a:pt x="175162" y="256411"/>
                  </a:cubicBezTo>
                  <a:lnTo>
                    <a:pt x="146225" y="256411"/>
                  </a:lnTo>
                  <a:cubicBezTo>
                    <a:pt x="144444" y="256554"/>
                    <a:pt x="142777" y="255506"/>
                    <a:pt x="142139" y="253829"/>
                  </a:cubicBezTo>
                  <a:close/>
                  <a:moveTo>
                    <a:pt x="35202" y="31897"/>
                  </a:moveTo>
                  <a:lnTo>
                    <a:pt x="35202" y="113974"/>
                  </a:lnTo>
                  <a:cubicBezTo>
                    <a:pt x="35097" y="114679"/>
                    <a:pt x="35583" y="115326"/>
                    <a:pt x="36288" y="115431"/>
                  </a:cubicBezTo>
                  <a:cubicBezTo>
                    <a:pt x="36412" y="115450"/>
                    <a:pt x="36536" y="115450"/>
                    <a:pt x="36659" y="115431"/>
                  </a:cubicBezTo>
                  <a:lnTo>
                    <a:pt x="97819" y="115431"/>
                  </a:lnTo>
                  <a:cubicBezTo>
                    <a:pt x="109335" y="115974"/>
                    <a:pt x="120575" y="111812"/>
                    <a:pt x="128957" y="103896"/>
                  </a:cubicBezTo>
                  <a:cubicBezTo>
                    <a:pt x="136938" y="95781"/>
                    <a:pt x="141187" y="84694"/>
                    <a:pt x="140672" y="73321"/>
                  </a:cubicBezTo>
                  <a:cubicBezTo>
                    <a:pt x="142130" y="51109"/>
                    <a:pt x="125299" y="31916"/>
                    <a:pt x="103087" y="30459"/>
                  </a:cubicBezTo>
                  <a:cubicBezTo>
                    <a:pt x="101334" y="30344"/>
                    <a:pt x="99572" y="30344"/>
                    <a:pt x="97810" y="30459"/>
                  </a:cubicBezTo>
                  <a:lnTo>
                    <a:pt x="36650" y="30459"/>
                  </a:lnTo>
                  <a:cubicBezTo>
                    <a:pt x="35945" y="30363"/>
                    <a:pt x="35297" y="30859"/>
                    <a:pt x="35202" y="31563"/>
                  </a:cubicBezTo>
                  <a:cubicBezTo>
                    <a:pt x="35193" y="31668"/>
                    <a:pt x="35193" y="31783"/>
                    <a:pt x="35202" y="31887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27B6748-B976-654E-9971-A549AA5F1B8C}"/>
                </a:ext>
              </a:extLst>
            </p:cNvPr>
            <p:cNvSpPr/>
            <p:nvPr/>
          </p:nvSpPr>
          <p:spPr bwMode="gray">
            <a:xfrm>
              <a:off x="3870381" y="2002971"/>
              <a:ext cx="178392" cy="262604"/>
            </a:xfrm>
            <a:custGeom>
              <a:avLst/>
              <a:gdLst>
                <a:gd name="connsiteX0" fmla="*/ 42692 w 178392"/>
                <a:gd name="connsiteY0" fmla="*/ 252206 h 262604"/>
                <a:gd name="connsiteX1" fmla="*/ 11193 w 178392"/>
                <a:gd name="connsiteY1" fmla="*/ 222535 h 262604"/>
                <a:gd name="connsiteX2" fmla="*/ 20 w 178392"/>
                <a:gd name="connsiteY2" fmla="*/ 178416 h 262604"/>
                <a:gd name="connsiteX3" fmla="*/ 20 w 178392"/>
                <a:gd name="connsiteY3" fmla="*/ 83613 h 262604"/>
                <a:gd name="connsiteX4" fmla="*/ 11193 w 178392"/>
                <a:gd name="connsiteY4" fmla="*/ 39798 h 262604"/>
                <a:gd name="connsiteX5" fmla="*/ 42692 w 178392"/>
                <a:gd name="connsiteY5" fmla="*/ 10499 h 262604"/>
                <a:gd name="connsiteX6" fmla="*/ 89364 w 178392"/>
                <a:gd name="connsiteY6" fmla="*/ 22 h 262604"/>
                <a:gd name="connsiteX7" fmla="*/ 135875 w 178392"/>
                <a:gd name="connsiteY7" fmla="*/ 10099 h 262604"/>
                <a:gd name="connsiteX8" fmla="*/ 167184 w 178392"/>
                <a:gd name="connsiteY8" fmla="*/ 38474 h 262604"/>
                <a:gd name="connsiteX9" fmla="*/ 178356 w 178392"/>
                <a:gd name="connsiteY9" fmla="*/ 80956 h 262604"/>
                <a:gd name="connsiteX10" fmla="*/ 178356 w 178392"/>
                <a:gd name="connsiteY10" fmla="*/ 81327 h 262604"/>
                <a:gd name="connsiteX11" fmla="*/ 177261 w 178392"/>
                <a:gd name="connsiteY11" fmla="*/ 84261 h 262604"/>
                <a:gd name="connsiteX12" fmla="*/ 174699 w 178392"/>
                <a:gd name="connsiteY12" fmla="*/ 85356 h 262604"/>
                <a:gd name="connsiteX13" fmla="*/ 146867 w 178392"/>
                <a:gd name="connsiteY13" fmla="*/ 86814 h 262604"/>
                <a:gd name="connsiteX14" fmla="*/ 143200 w 178392"/>
                <a:gd name="connsiteY14" fmla="*/ 83528 h 262604"/>
                <a:gd name="connsiteX15" fmla="*/ 143200 w 178392"/>
                <a:gd name="connsiteY15" fmla="*/ 82423 h 262604"/>
                <a:gd name="connsiteX16" fmla="*/ 128550 w 178392"/>
                <a:gd name="connsiteY16" fmla="*/ 44704 h 262604"/>
                <a:gd name="connsiteX17" fmla="*/ 89364 w 178392"/>
                <a:gd name="connsiteY17" fmla="*/ 30416 h 262604"/>
                <a:gd name="connsiteX18" fmla="*/ 49997 w 178392"/>
                <a:gd name="connsiteY18" fmla="*/ 44704 h 262604"/>
                <a:gd name="connsiteX19" fmla="*/ 35167 w 178392"/>
                <a:gd name="connsiteY19" fmla="*/ 82423 h 262604"/>
                <a:gd name="connsiteX20" fmla="*/ 35167 w 178392"/>
                <a:gd name="connsiteY20" fmla="*/ 179844 h 262604"/>
                <a:gd name="connsiteX21" fmla="*/ 49997 w 178392"/>
                <a:gd name="connsiteY21" fmla="*/ 217573 h 262604"/>
                <a:gd name="connsiteX22" fmla="*/ 89364 w 178392"/>
                <a:gd name="connsiteY22" fmla="*/ 231860 h 262604"/>
                <a:gd name="connsiteX23" fmla="*/ 128550 w 178392"/>
                <a:gd name="connsiteY23" fmla="*/ 217573 h 262604"/>
                <a:gd name="connsiteX24" fmla="*/ 143200 w 178392"/>
                <a:gd name="connsiteY24" fmla="*/ 179844 h 262604"/>
                <a:gd name="connsiteX25" fmla="*/ 143200 w 178392"/>
                <a:gd name="connsiteY25" fmla="*/ 179111 h 262604"/>
                <a:gd name="connsiteX26" fmla="*/ 146867 w 178392"/>
                <a:gd name="connsiteY26" fmla="*/ 175815 h 262604"/>
                <a:gd name="connsiteX27" fmla="*/ 174699 w 178392"/>
                <a:gd name="connsiteY27" fmla="*/ 177273 h 262604"/>
                <a:gd name="connsiteX28" fmla="*/ 178356 w 178392"/>
                <a:gd name="connsiteY28" fmla="*/ 180025 h 262604"/>
                <a:gd name="connsiteX29" fmla="*/ 178356 w 178392"/>
                <a:gd name="connsiteY29" fmla="*/ 180940 h 262604"/>
                <a:gd name="connsiteX30" fmla="*/ 167184 w 178392"/>
                <a:gd name="connsiteY30" fmla="*/ 223612 h 262604"/>
                <a:gd name="connsiteX31" fmla="*/ 135875 w 178392"/>
                <a:gd name="connsiteY31" fmla="*/ 252358 h 262604"/>
                <a:gd name="connsiteX32" fmla="*/ 42673 w 178392"/>
                <a:gd name="connsiteY32" fmla="*/ 252177 h 262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8392" h="262604">
                  <a:moveTo>
                    <a:pt x="42692" y="252206"/>
                  </a:moveTo>
                  <a:cubicBezTo>
                    <a:pt x="29519" y="245605"/>
                    <a:pt x="18565" y="235289"/>
                    <a:pt x="11193" y="222535"/>
                  </a:cubicBezTo>
                  <a:cubicBezTo>
                    <a:pt x="3582" y="209096"/>
                    <a:pt x="-275" y="193856"/>
                    <a:pt x="20" y="178416"/>
                  </a:cubicBezTo>
                  <a:lnTo>
                    <a:pt x="20" y="83613"/>
                  </a:lnTo>
                  <a:cubicBezTo>
                    <a:pt x="-313" y="68259"/>
                    <a:pt x="3544" y="53114"/>
                    <a:pt x="11193" y="39798"/>
                  </a:cubicBezTo>
                  <a:cubicBezTo>
                    <a:pt x="18651" y="27206"/>
                    <a:pt x="29595" y="17034"/>
                    <a:pt x="42692" y="10499"/>
                  </a:cubicBezTo>
                  <a:cubicBezTo>
                    <a:pt x="57179" y="3308"/>
                    <a:pt x="73191" y="-283"/>
                    <a:pt x="89364" y="22"/>
                  </a:cubicBezTo>
                  <a:cubicBezTo>
                    <a:pt x="105443" y="-311"/>
                    <a:pt x="121378" y="3146"/>
                    <a:pt x="135875" y="10099"/>
                  </a:cubicBezTo>
                  <a:cubicBezTo>
                    <a:pt x="148810" y="16367"/>
                    <a:pt x="159678" y="26216"/>
                    <a:pt x="167184" y="38474"/>
                  </a:cubicBezTo>
                  <a:cubicBezTo>
                    <a:pt x="174803" y="51314"/>
                    <a:pt x="178671" y="66030"/>
                    <a:pt x="178356" y="80956"/>
                  </a:cubicBezTo>
                  <a:lnTo>
                    <a:pt x="178356" y="81327"/>
                  </a:lnTo>
                  <a:cubicBezTo>
                    <a:pt x="178414" y="82413"/>
                    <a:pt x="178013" y="83471"/>
                    <a:pt x="177261" y="84261"/>
                  </a:cubicBezTo>
                  <a:cubicBezTo>
                    <a:pt x="176594" y="84966"/>
                    <a:pt x="175670" y="85356"/>
                    <a:pt x="174699" y="85356"/>
                  </a:cubicBezTo>
                  <a:lnTo>
                    <a:pt x="146867" y="86814"/>
                  </a:lnTo>
                  <a:cubicBezTo>
                    <a:pt x="144419" y="86814"/>
                    <a:pt x="143190" y="85718"/>
                    <a:pt x="143200" y="83528"/>
                  </a:cubicBezTo>
                  <a:lnTo>
                    <a:pt x="143200" y="82423"/>
                  </a:lnTo>
                  <a:cubicBezTo>
                    <a:pt x="143809" y="68354"/>
                    <a:pt x="138494" y="54676"/>
                    <a:pt x="128550" y="44704"/>
                  </a:cubicBezTo>
                  <a:cubicBezTo>
                    <a:pt x="117949" y="34855"/>
                    <a:pt x="103814" y="29711"/>
                    <a:pt x="89364" y="30416"/>
                  </a:cubicBezTo>
                  <a:cubicBezTo>
                    <a:pt x="74858" y="29721"/>
                    <a:pt x="60685" y="34864"/>
                    <a:pt x="49997" y="44704"/>
                  </a:cubicBezTo>
                  <a:cubicBezTo>
                    <a:pt x="39949" y="54619"/>
                    <a:pt x="34557" y="68316"/>
                    <a:pt x="35167" y="82423"/>
                  </a:cubicBezTo>
                  <a:lnTo>
                    <a:pt x="35167" y="179844"/>
                  </a:lnTo>
                  <a:cubicBezTo>
                    <a:pt x="34557" y="193951"/>
                    <a:pt x="39949" y="207657"/>
                    <a:pt x="49997" y="217573"/>
                  </a:cubicBezTo>
                  <a:cubicBezTo>
                    <a:pt x="60685" y="227403"/>
                    <a:pt x="74858" y="232546"/>
                    <a:pt x="89364" y="231860"/>
                  </a:cubicBezTo>
                  <a:cubicBezTo>
                    <a:pt x="103814" y="232565"/>
                    <a:pt x="117939" y="227412"/>
                    <a:pt x="128550" y="217573"/>
                  </a:cubicBezTo>
                  <a:cubicBezTo>
                    <a:pt x="138494" y="207600"/>
                    <a:pt x="143809" y="193913"/>
                    <a:pt x="143200" y="179844"/>
                  </a:cubicBezTo>
                  <a:lnTo>
                    <a:pt x="143200" y="179111"/>
                  </a:lnTo>
                  <a:cubicBezTo>
                    <a:pt x="143200" y="176911"/>
                    <a:pt x="144419" y="175815"/>
                    <a:pt x="146867" y="175815"/>
                  </a:cubicBezTo>
                  <a:lnTo>
                    <a:pt x="174699" y="177273"/>
                  </a:lnTo>
                  <a:cubicBezTo>
                    <a:pt x="176470" y="177025"/>
                    <a:pt x="178109" y="178254"/>
                    <a:pt x="178356" y="180025"/>
                  </a:cubicBezTo>
                  <a:cubicBezTo>
                    <a:pt x="178404" y="180330"/>
                    <a:pt x="178404" y="180635"/>
                    <a:pt x="178356" y="180940"/>
                  </a:cubicBezTo>
                  <a:cubicBezTo>
                    <a:pt x="178661" y="195923"/>
                    <a:pt x="174794" y="210696"/>
                    <a:pt x="167184" y="223612"/>
                  </a:cubicBezTo>
                  <a:cubicBezTo>
                    <a:pt x="159697" y="235975"/>
                    <a:pt x="148829" y="245948"/>
                    <a:pt x="135875" y="252358"/>
                  </a:cubicBezTo>
                  <a:cubicBezTo>
                    <a:pt x="106309" y="266084"/>
                    <a:pt x="72181" y="266017"/>
                    <a:pt x="42673" y="252177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FCCE4003-395B-234F-AE51-A8BCFDA5D3F0}"/>
                </a:ext>
              </a:extLst>
            </p:cNvPr>
            <p:cNvSpPr/>
            <p:nvPr/>
          </p:nvSpPr>
          <p:spPr bwMode="gray">
            <a:xfrm>
              <a:off x="4098180" y="2005961"/>
              <a:ext cx="189639" cy="256067"/>
            </a:xfrm>
            <a:custGeom>
              <a:avLst/>
              <a:gdLst>
                <a:gd name="connsiteX0" fmla="*/ 76926 w 189639"/>
                <a:gd name="connsiteY0" fmla="*/ 252359 h 256067"/>
                <a:gd name="connsiteX1" fmla="*/ 76926 w 189639"/>
                <a:gd name="connsiteY1" fmla="*/ 149441 h 256067"/>
                <a:gd name="connsiteX2" fmla="*/ 76564 w 189639"/>
                <a:gd name="connsiteY2" fmla="*/ 147612 h 256067"/>
                <a:gd name="connsiteX3" fmla="*/ 364 w 189639"/>
                <a:gd name="connsiteY3" fmla="*/ 4423 h 256067"/>
                <a:gd name="connsiteX4" fmla="*/ 2 w 189639"/>
                <a:gd name="connsiteY4" fmla="*/ 2585 h 256067"/>
                <a:gd name="connsiteX5" fmla="*/ 2926 w 189639"/>
                <a:gd name="connsiteY5" fmla="*/ 23 h 256067"/>
                <a:gd name="connsiteX6" fmla="*/ 32958 w 189639"/>
                <a:gd name="connsiteY6" fmla="*/ 23 h 256067"/>
                <a:gd name="connsiteX7" fmla="*/ 37359 w 189639"/>
                <a:gd name="connsiteY7" fmla="*/ 2585 h 256067"/>
                <a:gd name="connsiteX8" fmla="*/ 93385 w 189639"/>
                <a:gd name="connsiteY8" fmla="*/ 109894 h 256067"/>
                <a:gd name="connsiteX9" fmla="*/ 94937 w 189639"/>
                <a:gd name="connsiteY9" fmla="*/ 110541 h 256067"/>
                <a:gd name="connsiteX10" fmla="*/ 95585 w 189639"/>
                <a:gd name="connsiteY10" fmla="*/ 109894 h 256067"/>
                <a:gd name="connsiteX11" fmla="*/ 151687 w 189639"/>
                <a:gd name="connsiteY11" fmla="*/ 2585 h 256067"/>
                <a:gd name="connsiteX12" fmla="*/ 156088 w 189639"/>
                <a:gd name="connsiteY12" fmla="*/ 23 h 256067"/>
                <a:gd name="connsiteX13" fmla="*/ 186482 w 189639"/>
                <a:gd name="connsiteY13" fmla="*/ 23 h 256067"/>
                <a:gd name="connsiteX14" fmla="*/ 189226 w 189639"/>
                <a:gd name="connsiteY14" fmla="*/ 1299 h 256067"/>
                <a:gd name="connsiteX15" fmla="*/ 189044 w 189639"/>
                <a:gd name="connsiteY15" fmla="*/ 4423 h 256067"/>
                <a:gd name="connsiteX16" fmla="*/ 112501 w 189639"/>
                <a:gd name="connsiteY16" fmla="*/ 147612 h 256067"/>
                <a:gd name="connsiteX17" fmla="*/ 112140 w 189639"/>
                <a:gd name="connsiteY17" fmla="*/ 149441 h 256067"/>
                <a:gd name="connsiteX18" fmla="*/ 112140 w 189639"/>
                <a:gd name="connsiteY18" fmla="*/ 252359 h 256067"/>
                <a:gd name="connsiteX19" fmla="*/ 109396 w 189639"/>
                <a:gd name="connsiteY19" fmla="*/ 256026 h 256067"/>
                <a:gd name="connsiteX20" fmla="*/ 108473 w 189639"/>
                <a:gd name="connsiteY20" fmla="*/ 256026 h 256067"/>
                <a:gd name="connsiteX21" fmla="*/ 80640 w 189639"/>
                <a:gd name="connsiteY21" fmla="*/ 256026 h 256067"/>
                <a:gd name="connsiteX22" fmla="*/ 76935 w 189639"/>
                <a:gd name="connsiteY22" fmla="*/ 253340 h 256067"/>
                <a:gd name="connsiteX23" fmla="*/ 76926 w 189639"/>
                <a:gd name="connsiteY23" fmla="*/ 252359 h 256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89639" h="256067">
                  <a:moveTo>
                    <a:pt x="76926" y="252359"/>
                  </a:moveTo>
                  <a:lnTo>
                    <a:pt x="76926" y="149441"/>
                  </a:lnTo>
                  <a:cubicBezTo>
                    <a:pt x="77002" y="148813"/>
                    <a:pt x="76878" y="148165"/>
                    <a:pt x="76564" y="147612"/>
                  </a:cubicBezTo>
                  <a:lnTo>
                    <a:pt x="364" y="4423"/>
                  </a:lnTo>
                  <a:cubicBezTo>
                    <a:pt x="107" y="3842"/>
                    <a:pt x="-17" y="3214"/>
                    <a:pt x="2" y="2585"/>
                  </a:cubicBezTo>
                  <a:cubicBezTo>
                    <a:pt x="2" y="880"/>
                    <a:pt x="954" y="23"/>
                    <a:pt x="2926" y="23"/>
                  </a:cubicBezTo>
                  <a:lnTo>
                    <a:pt x="32958" y="23"/>
                  </a:lnTo>
                  <a:cubicBezTo>
                    <a:pt x="34825" y="-168"/>
                    <a:pt x="36606" y="861"/>
                    <a:pt x="37359" y="2585"/>
                  </a:cubicBezTo>
                  <a:lnTo>
                    <a:pt x="93385" y="109894"/>
                  </a:lnTo>
                  <a:cubicBezTo>
                    <a:pt x="93633" y="110503"/>
                    <a:pt x="94337" y="110789"/>
                    <a:pt x="94937" y="110541"/>
                  </a:cubicBezTo>
                  <a:cubicBezTo>
                    <a:pt x="95233" y="110417"/>
                    <a:pt x="95461" y="110189"/>
                    <a:pt x="95585" y="109894"/>
                  </a:cubicBezTo>
                  <a:lnTo>
                    <a:pt x="151687" y="2585"/>
                  </a:lnTo>
                  <a:cubicBezTo>
                    <a:pt x="152440" y="861"/>
                    <a:pt x="154221" y="-168"/>
                    <a:pt x="156088" y="23"/>
                  </a:cubicBezTo>
                  <a:lnTo>
                    <a:pt x="186482" y="23"/>
                  </a:lnTo>
                  <a:cubicBezTo>
                    <a:pt x="187559" y="-44"/>
                    <a:pt x="188587" y="432"/>
                    <a:pt x="189226" y="1299"/>
                  </a:cubicBezTo>
                  <a:cubicBezTo>
                    <a:pt x="189835" y="2270"/>
                    <a:pt x="189768" y="3528"/>
                    <a:pt x="189044" y="4423"/>
                  </a:cubicBezTo>
                  <a:lnTo>
                    <a:pt x="112501" y="147612"/>
                  </a:lnTo>
                  <a:cubicBezTo>
                    <a:pt x="112187" y="148165"/>
                    <a:pt x="112054" y="148813"/>
                    <a:pt x="112140" y="149441"/>
                  </a:cubicBezTo>
                  <a:lnTo>
                    <a:pt x="112140" y="252359"/>
                  </a:lnTo>
                  <a:cubicBezTo>
                    <a:pt x="112397" y="254131"/>
                    <a:pt x="111168" y="255769"/>
                    <a:pt x="109396" y="256026"/>
                  </a:cubicBezTo>
                  <a:cubicBezTo>
                    <a:pt x="109092" y="256074"/>
                    <a:pt x="108777" y="256074"/>
                    <a:pt x="108473" y="256026"/>
                  </a:cubicBezTo>
                  <a:lnTo>
                    <a:pt x="80640" y="256026"/>
                  </a:lnTo>
                  <a:cubicBezTo>
                    <a:pt x="78878" y="256312"/>
                    <a:pt x="77211" y="255102"/>
                    <a:pt x="76935" y="253340"/>
                  </a:cubicBezTo>
                  <a:cubicBezTo>
                    <a:pt x="76878" y="253016"/>
                    <a:pt x="76878" y="252683"/>
                    <a:pt x="76926" y="25235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E0374484-9A01-1749-9DF6-76C8874F8B55}"/>
                </a:ext>
              </a:extLst>
            </p:cNvPr>
            <p:cNvSpPr/>
            <p:nvPr/>
          </p:nvSpPr>
          <p:spPr bwMode="gray">
            <a:xfrm>
              <a:off x="4348292" y="2005810"/>
              <a:ext cx="175630" cy="256632"/>
            </a:xfrm>
            <a:custGeom>
              <a:avLst/>
              <a:gdLst>
                <a:gd name="connsiteX0" fmla="*/ 136643 w 175630"/>
                <a:gd name="connsiteY0" fmla="*/ 125056 h 256632"/>
                <a:gd name="connsiteX1" fmla="*/ 175467 w 175630"/>
                <a:gd name="connsiteY1" fmla="*/ 186216 h 256632"/>
                <a:gd name="connsiteX2" fmla="*/ 153131 w 175630"/>
                <a:gd name="connsiteY2" fmla="*/ 238223 h 256632"/>
                <a:gd name="connsiteX3" fmla="*/ 94895 w 175630"/>
                <a:gd name="connsiteY3" fmla="*/ 256540 h 256632"/>
                <a:gd name="connsiteX4" fmla="*/ 3703 w 175630"/>
                <a:gd name="connsiteY4" fmla="*/ 256540 h 256632"/>
                <a:gd name="connsiteX5" fmla="*/ 36 w 175630"/>
                <a:gd name="connsiteY5" fmla="*/ 253796 h 256632"/>
                <a:gd name="connsiteX6" fmla="*/ 36 w 175630"/>
                <a:gd name="connsiteY6" fmla="*/ 252872 h 256632"/>
                <a:gd name="connsiteX7" fmla="*/ 36 w 175630"/>
                <a:gd name="connsiteY7" fmla="*/ 3832 h 256632"/>
                <a:gd name="connsiteX8" fmla="*/ 2788 w 175630"/>
                <a:gd name="connsiteY8" fmla="*/ 174 h 256632"/>
                <a:gd name="connsiteX9" fmla="*/ 3703 w 175630"/>
                <a:gd name="connsiteY9" fmla="*/ 174 h 256632"/>
                <a:gd name="connsiteX10" fmla="*/ 91962 w 175630"/>
                <a:gd name="connsiteY10" fmla="*/ 174 h 256632"/>
                <a:gd name="connsiteX11" fmla="*/ 151112 w 175630"/>
                <a:gd name="connsiteY11" fmla="*/ 17567 h 256632"/>
                <a:gd name="connsiteX12" fmla="*/ 172171 w 175630"/>
                <a:gd name="connsiteY12" fmla="*/ 68287 h 256632"/>
                <a:gd name="connsiteX13" fmla="*/ 136643 w 175630"/>
                <a:gd name="connsiteY13" fmla="*/ 122866 h 256632"/>
                <a:gd name="connsiteX14" fmla="*/ 136643 w 175630"/>
                <a:gd name="connsiteY14" fmla="*/ 125056 h 256632"/>
                <a:gd name="connsiteX15" fmla="*/ 35202 w 175630"/>
                <a:gd name="connsiteY15" fmla="*/ 32026 h 256632"/>
                <a:gd name="connsiteX16" fmla="*/ 35202 w 175630"/>
                <a:gd name="connsiteY16" fmla="*/ 109350 h 256632"/>
                <a:gd name="connsiteX17" fmla="*/ 36297 w 175630"/>
                <a:gd name="connsiteY17" fmla="*/ 110816 h 256632"/>
                <a:gd name="connsiteX18" fmla="*/ 36669 w 175630"/>
                <a:gd name="connsiteY18" fmla="*/ 110816 h 256632"/>
                <a:gd name="connsiteX19" fmla="*/ 91962 w 175630"/>
                <a:gd name="connsiteY19" fmla="*/ 110816 h 256632"/>
                <a:gd name="connsiteX20" fmla="*/ 125480 w 175630"/>
                <a:gd name="connsiteY20" fmla="*/ 100196 h 256632"/>
                <a:gd name="connsiteX21" fmla="*/ 137739 w 175630"/>
                <a:gd name="connsiteY21" fmla="*/ 71259 h 256632"/>
                <a:gd name="connsiteX22" fmla="*/ 125480 w 175630"/>
                <a:gd name="connsiteY22" fmla="*/ 41589 h 256632"/>
                <a:gd name="connsiteX23" fmla="*/ 91962 w 175630"/>
                <a:gd name="connsiteY23" fmla="*/ 30606 h 256632"/>
                <a:gd name="connsiteX24" fmla="*/ 36669 w 175630"/>
                <a:gd name="connsiteY24" fmla="*/ 30606 h 256632"/>
                <a:gd name="connsiteX25" fmla="*/ 35212 w 175630"/>
                <a:gd name="connsiteY25" fmla="*/ 31711 h 256632"/>
                <a:gd name="connsiteX26" fmla="*/ 35202 w 175630"/>
                <a:gd name="connsiteY26" fmla="*/ 32026 h 256632"/>
                <a:gd name="connsiteX27" fmla="*/ 128042 w 175630"/>
                <a:gd name="connsiteY27" fmla="*/ 214229 h 256632"/>
                <a:gd name="connsiteX28" fmla="*/ 127852 w 175630"/>
                <a:gd name="connsiteY28" fmla="*/ 151612 h 256632"/>
                <a:gd name="connsiteX29" fmla="*/ 93800 w 175630"/>
                <a:gd name="connsiteY29" fmla="*/ 140068 h 256632"/>
                <a:gd name="connsiteX30" fmla="*/ 36650 w 175630"/>
                <a:gd name="connsiteY30" fmla="*/ 140068 h 256632"/>
                <a:gd name="connsiteX31" fmla="*/ 35183 w 175630"/>
                <a:gd name="connsiteY31" fmla="*/ 141163 h 256632"/>
                <a:gd name="connsiteX32" fmla="*/ 35183 w 175630"/>
                <a:gd name="connsiteY32" fmla="*/ 141535 h 256632"/>
                <a:gd name="connsiteX33" fmla="*/ 35183 w 175630"/>
                <a:gd name="connsiteY33" fmla="*/ 224307 h 256632"/>
                <a:gd name="connsiteX34" fmla="*/ 36278 w 175630"/>
                <a:gd name="connsiteY34" fmla="*/ 225774 h 256632"/>
                <a:gd name="connsiteX35" fmla="*/ 36650 w 175630"/>
                <a:gd name="connsiteY35" fmla="*/ 225774 h 256632"/>
                <a:gd name="connsiteX36" fmla="*/ 94933 w 175630"/>
                <a:gd name="connsiteY36" fmla="*/ 225774 h 256632"/>
                <a:gd name="connsiteX37" fmla="*/ 128042 w 175630"/>
                <a:gd name="connsiteY37" fmla="*/ 214229 h 256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75630" h="256632">
                  <a:moveTo>
                    <a:pt x="136643" y="125056"/>
                  </a:moveTo>
                  <a:cubicBezTo>
                    <a:pt x="161656" y="134658"/>
                    <a:pt x="177420" y="159499"/>
                    <a:pt x="175467" y="186216"/>
                  </a:cubicBezTo>
                  <a:cubicBezTo>
                    <a:pt x="176601" y="206095"/>
                    <a:pt x="168323" y="225355"/>
                    <a:pt x="153131" y="238223"/>
                  </a:cubicBezTo>
                  <a:cubicBezTo>
                    <a:pt x="136491" y="251005"/>
                    <a:pt x="115860" y="257501"/>
                    <a:pt x="94895" y="256540"/>
                  </a:cubicBezTo>
                  <a:lnTo>
                    <a:pt x="3703" y="256540"/>
                  </a:lnTo>
                  <a:cubicBezTo>
                    <a:pt x="1931" y="256796"/>
                    <a:pt x="293" y="255568"/>
                    <a:pt x="36" y="253796"/>
                  </a:cubicBezTo>
                  <a:cubicBezTo>
                    <a:pt x="-12" y="253491"/>
                    <a:pt x="-12" y="253177"/>
                    <a:pt x="36" y="252872"/>
                  </a:cubicBezTo>
                  <a:lnTo>
                    <a:pt x="36" y="3832"/>
                  </a:lnTo>
                  <a:cubicBezTo>
                    <a:pt x="-212" y="2060"/>
                    <a:pt x="1017" y="422"/>
                    <a:pt x="2788" y="174"/>
                  </a:cubicBezTo>
                  <a:cubicBezTo>
                    <a:pt x="3093" y="126"/>
                    <a:pt x="3398" y="126"/>
                    <a:pt x="3703" y="174"/>
                  </a:cubicBezTo>
                  <a:lnTo>
                    <a:pt x="91962" y="174"/>
                  </a:lnTo>
                  <a:cubicBezTo>
                    <a:pt x="113107" y="-1140"/>
                    <a:pt x="134043" y="5022"/>
                    <a:pt x="151112" y="17567"/>
                  </a:cubicBezTo>
                  <a:cubicBezTo>
                    <a:pt x="165647" y="30273"/>
                    <a:pt x="173429" y="49028"/>
                    <a:pt x="172171" y="68287"/>
                  </a:cubicBezTo>
                  <a:cubicBezTo>
                    <a:pt x="173696" y="92328"/>
                    <a:pt x="159246" y="114522"/>
                    <a:pt x="136643" y="122866"/>
                  </a:cubicBezTo>
                  <a:cubicBezTo>
                    <a:pt x="135424" y="123637"/>
                    <a:pt x="135424" y="124323"/>
                    <a:pt x="136643" y="125056"/>
                  </a:cubicBezTo>
                  <a:close/>
                  <a:moveTo>
                    <a:pt x="35202" y="32026"/>
                  </a:moveTo>
                  <a:lnTo>
                    <a:pt x="35202" y="109350"/>
                  </a:lnTo>
                  <a:cubicBezTo>
                    <a:pt x="35097" y="110054"/>
                    <a:pt x="35593" y="110712"/>
                    <a:pt x="36297" y="110816"/>
                  </a:cubicBezTo>
                  <a:cubicBezTo>
                    <a:pt x="36421" y="110835"/>
                    <a:pt x="36545" y="110835"/>
                    <a:pt x="36669" y="110816"/>
                  </a:cubicBezTo>
                  <a:lnTo>
                    <a:pt x="91962" y="110816"/>
                  </a:lnTo>
                  <a:cubicBezTo>
                    <a:pt x="104058" y="111493"/>
                    <a:pt x="115984" y="107721"/>
                    <a:pt x="125480" y="100196"/>
                  </a:cubicBezTo>
                  <a:cubicBezTo>
                    <a:pt x="133748" y="92909"/>
                    <a:pt x="138253" y="82270"/>
                    <a:pt x="137739" y="71259"/>
                  </a:cubicBezTo>
                  <a:cubicBezTo>
                    <a:pt x="138253" y="60039"/>
                    <a:pt x="133767" y="49171"/>
                    <a:pt x="125480" y="41589"/>
                  </a:cubicBezTo>
                  <a:cubicBezTo>
                    <a:pt x="116079" y="33854"/>
                    <a:pt x="104115" y="29930"/>
                    <a:pt x="91962" y="30606"/>
                  </a:cubicBezTo>
                  <a:lnTo>
                    <a:pt x="36669" y="30606"/>
                  </a:lnTo>
                  <a:cubicBezTo>
                    <a:pt x="35964" y="30511"/>
                    <a:pt x="35307" y="31006"/>
                    <a:pt x="35212" y="31711"/>
                  </a:cubicBezTo>
                  <a:cubicBezTo>
                    <a:pt x="35193" y="31816"/>
                    <a:pt x="35193" y="31921"/>
                    <a:pt x="35202" y="32026"/>
                  </a:cubicBezTo>
                  <a:close/>
                  <a:moveTo>
                    <a:pt x="128042" y="214229"/>
                  </a:moveTo>
                  <a:cubicBezTo>
                    <a:pt x="144473" y="196561"/>
                    <a:pt x="144387" y="169176"/>
                    <a:pt x="127852" y="151612"/>
                  </a:cubicBezTo>
                  <a:cubicBezTo>
                    <a:pt x="118422" y="143506"/>
                    <a:pt x="106220" y="139372"/>
                    <a:pt x="93800" y="140068"/>
                  </a:cubicBezTo>
                  <a:lnTo>
                    <a:pt x="36650" y="140068"/>
                  </a:lnTo>
                  <a:cubicBezTo>
                    <a:pt x="35945" y="139963"/>
                    <a:pt x="35288" y="140458"/>
                    <a:pt x="35183" y="141163"/>
                  </a:cubicBezTo>
                  <a:cubicBezTo>
                    <a:pt x="35164" y="141287"/>
                    <a:pt x="35164" y="141411"/>
                    <a:pt x="35183" y="141535"/>
                  </a:cubicBezTo>
                  <a:lnTo>
                    <a:pt x="35183" y="224307"/>
                  </a:lnTo>
                  <a:cubicBezTo>
                    <a:pt x="35078" y="225012"/>
                    <a:pt x="35573" y="225669"/>
                    <a:pt x="36278" y="225774"/>
                  </a:cubicBezTo>
                  <a:cubicBezTo>
                    <a:pt x="36402" y="225793"/>
                    <a:pt x="36526" y="225793"/>
                    <a:pt x="36650" y="225774"/>
                  </a:cubicBezTo>
                  <a:lnTo>
                    <a:pt x="94933" y="225774"/>
                  </a:lnTo>
                  <a:cubicBezTo>
                    <a:pt x="107059" y="226402"/>
                    <a:pt x="118936" y="222259"/>
                    <a:pt x="128042" y="21422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198101B4-72C7-F841-9A4D-1DE767FD8A39}"/>
                </a:ext>
              </a:extLst>
            </p:cNvPr>
            <p:cNvSpPr/>
            <p:nvPr/>
          </p:nvSpPr>
          <p:spPr bwMode="gray">
            <a:xfrm>
              <a:off x="4610153" y="2005948"/>
              <a:ext cx="170368" cy="256435"/>
            </a:xfrm>
            <a:custGeom>
              <a:avLst/>
              <a:gdLst>
                <a:gd name="connsiteX0" fmla="*/ 166676 w 170368"/>
                <a:gd name="connsiteY0" fmla="*/ 30430 h 256435"/>
                <a:gd name="connsiteX1" fmla="*/ 36659 w 170368"/>
                <a:gd name="connsiteY1" fmla="*/ 30430 h 256435"/>
                <a:gd name="connsiteX2" fmla="*/ 35202 w 170368"/>
                <a:gd name="connsiteY2" fmla="*/ 31516 h 256435"/>
                <a:gd name="connsiteX3" fmla="*/ 35202 w 170368"/>
                <a:gd name="connsiteY3" fmla="*/ 31887 h 256435"/>
                <a:gd name="connsiteX4" fmla="*/ 35202 w 170368"/>
                <a:gd name="connsiteY4" fmla="*/ 110640 h 256435"/>
                <a:gd name="connsiteX5" fmla="*/ 36269 w 170368"/>
                <a:gd name="connsiteY5" fmla="*/ 112097 h 256435"/>
                <a:gd name="connsiteX6" fmla="*/ 36659 w 170368"/>
                <a:gd name="connsiteY6" fmla="*/ 112097 h 256435"/>
                <a:gd name="connsiteX7" fmla="*/ 126023 w 170368"/>
                <a:gd name="connsiteY7" fmla="*/ 112097 h 256435"/>
                <a:gd name="connsiteX8" fmla="*/ 129680 w 170368"/>
                <a:gd name="connsiteY8" fmla="*/ 114850 h 256435"/>
                <a:gd name="connsiteX9" fmla="*/ 129680 w 170368"/>
                <a:gd name="connsiteY9" fmla="*/ 115764 h 256435"/>
                <a:gd name="connsiteX10" fmla="*/ 129680 w 170368"/>
                <a:gd name="connsiteY10" fmla="*/ 138834 h 256435"/>
                <a:gd name="connsiteX11" fmla="*/ 126937 w 170368"/>
                <a:gd name="connsiteY11" fmla="*/ 142501 h 256435"/>
                <a:gd name="connsiteX12" fmla="*/ 126023 w 170368"/>
                <a:gd name="connsiteY12" fmla="*/ 142501 h 256435"/>
                <a:gd name="connsiteX13" fmla="*/ 36659 w 170368"/>
                <a:gd name="connsiteY13" fmla="*/ 142501 h 256435"/>
                <a:gd name="connsiteX14" fmla="*/ 35202 w 170368"/>
                <a:gd name="connsiteY14" fmla="*/ 143587 h 256435"/>
                <a:gd name="connsiteX15" fmla="*/ 35202 w 170368"/>
                <a:gd name="connsiteY15" fmla="*/ 143968 h 256435"/>
                <a:gd name="connsiteX16" fmla="*/ 35202 w 170368"/>
                <a:gd name="connsiteY16" fmla="*/ 224540 h 256435"/>
                <a:gd name="connsiteX17" fmla="*/ 36269 w 170368"/>
                <a:gd name="connsiteY17" fmla="*/ 225997 h 256435"/>
                <a:gd name="connsiteX18" fmla="*/ 36659 w 170368"/>
                <a:gd name="connsiteY18" fmla="*/ 225997 h 256435"/>
                <a:gd name="connsiteX19" fmla="*/ 166676 w 170368"/>
                <a:gd name="connsiteY19" fmla="*/ 225997 h 256435"/>
                <a:gd name="connsiteX20" fmla="*/ 170333 w 170368"/>
                <a:gd name="connsiteY20" fmla="*/ 228750 h 256435"/>
                <a:gd name="connsiteX21" fmla="*/ 170333 w 170368"/>
                <a:gd name="connsiteY21" fmla="*/ 229664 h 256435"/>
                <a:gd name="connsiteX22" fmla="*/ 170333 w 170368"/>
                <a:gd name="connsiteY22" fmla="*/ 252734 h 256435"/>
                <a:gd name="connsiteX23" fmla="*/ 167590 w 170368"/>
                <a:gd name="connsiteY23" fmla="*/ 256401 h 256435"/>
                <a:gd name="connsiteX24" fmla="*/ 166676 w 170368"/>
                <a:gd name="connsiteY24" fmla="*/ 256401 h 256435"/>
                <a:gd name="connsiteX25" fmla="*/ 3703 w 170368"/>
                <a:gd name="connsiteY25" fmla="*/ 256401 h 256435"/>
                <a:gd name="connsiteX26" fmla="*/ 36 w 170368"/>
                <a:gd name="connsiteY26" fmla="*/ 253658 h 256435"/>
                <a:gd name="connsiteX27" fmla="*/ 36 w 170368"/>
                <a:gd name="connsiteY27" fmla="*/ 252734 h 256435"/>
                <a:gd name="connsiteX28" fmla="*/ 36 w 170368"/>
                <a:gd name="connsiteY28" fmla="*/ 3693 h 256435"/>
                <a:gd name="connsiteX29" fmla="*/ 2788 w 170368"/>
                <a:gd name="connsiteY29" fmla="*/ 36 h 256435"/>
                <a:gd name="connsiteX30" fmla="*/ 3703 w 170368"/>
                <a:gd name="connsiteY30" fmla="*/ 36 h 256435"/>
                <a:gd name="connsiteX31" fmla="*/ 166676 w 170368"/>
                <a:gd name="connsiteY31" fmla="*/ 36 h 256435"/>
                <a:gd name="connsiteX32" fmla="*/ 170333 w 170368"/>
                <a:gd name="connsiteY32" fmla="*/ 2788 h 256435"/>
                <a:gd name="connsiteX33" fmla="*/ 170333 w 170368"/>
                <a:gd name="connsiteY33" fmla="*/ 3693 h 256435"/>
                <a:gd name="connsiteX34" fmla="*/ 170333 w 170368"/>
                <a:gd name="connsiteY34" fmla="*/ 26763 h 256435"/>
                <a:gd name="connsiteX35" fmla="*/ 167590 w 170368"/>
                <a:gd name="connsiteY35" fmla="*/ 30430 h 256435"/>
                <a:gd name="connsiteX36" fmla="*/ 166676 w 170368"/>
                <a:gd name="connsiteY36" fmla="*/ 30430 h 256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70368" h="256435">
                  <a:moveTo>
                    <a:pt x="166676" y="30430"/>
                  </a:moveTo>
                  <a:lnTo>
                    <a:pt x="36659" y="30430"/>
                  </a:lnTo>
                  <a:cubicBezTo>
                    <a:pt x="35954" y="30325"/>
                    <a:pt x="35307" y="30811"/>
                    <a:pt x="35202" y="31516"/>
                  </a:cubicBezTo>
                  <a:cubicBezTo>
                    <a:pt x="35183" y="31640"/>
                    <a:pt x="35183" y="31763"/>
                    <a:pt x="35202" y="31887"/>
                  </a:cubicBezTo>
                  <a:lnTo>
                    <a:pt x="35202" y="110640"/>
                  </a:lnTo>
                  <a:cubicBezTo>
                    <a:pt x="35097" y="111335"/>
                    <a:pt x="35573" y="111993"/>
                    <a:pt x="36269" y="112097"/>
                  </a:cubicBezTo>
                  <a:cubicBezTo>
                    <a:pt x="36393" y="112116"/>
                    <a:pt x="36526" y="112116"/>
                    <a:pt x="36659" y="112097"/>
                  </a:cubicBezTo>
                  <a:lnTo>
                    <a:pt x="126023" y="112097"/>
                  </a:lnTo>
                  <a:cubicBezTo>
                    <a:pt x="127795" y="111850"/>
                    <a:pt x="129433" y="113078"/>
                    <a:pt x="129680" y="114850"/>
                  </a:cubicBezTo>
                  <a:cubicBezTo>
                    <a:pt x="129728" y="115155"/>
                    <a:pt x="129728" y="115460"/>
                    <a:pt x="129680" y="115764"/>
                  </a:cubicBezTo>
                  <a:lnTo>
                    <a:pt x="129680" y="138834"/>
                  </a:lnTo>
                  <a:cubicBezTo>
                    <a:pt x="129938" y="140606"/>
                    <a:pt x="128709" y="142244"/>
                    <a:pt x="126937" y="142501"/>
                  </a:cubicBezTo>
                  <a:cubicBezTo>
                    <a:pt x="126632" y="142539"/>
                    <a:pt x="126328" y="142539"/>
                    <a:pt x="126023" y="142501"/>
                  </a:cubicBezTo>
                  <a:lnTo>
                    <a:pt x="36659" y="142501"/>
                  </a:lnTo>
                  <a:cubicBezTo>
                    <a:pt x="35954" y="142396"/>
                    <a:pt x="35307" y="142882"/>
                    <a:pt x="35202" y="143587"/>
                  </a:cubicBezTo>
                  <a:cubicBezTo>
                    <a:pt x="35183" y="143711"/>
                    <a:pt x="35183" y="143844"/>
                    <a:pt x="35202" y="143968"/>
                  </a:cubicBezTo>
                  <a:lnTo>
                    <a:pt x="35202" y="224540"/>
                  </a:lnTo>
                  <a:cubicBezTo>
                    <a:pt x="35097" y="225235"/>
                    <a:pt x="35573" y="225893"/>
                    <a:pt x="36269" y="225997"/>
                  </a:cubicBezTo>
                  <a:cubicBezTo>
                    <a:pt x="36393" y="226016"/>
                    <a:pt x="36526" y="226016"/>
                    <a:pt x="36659" y="225997"/>
                  </a:cubicBezTo>
                  <a:lnTo>
                    <a:pt x="166676" y="225997"/>
                  </a:lnTo>
                  <a:cubicBezTo>
                    <a:pt x="168447" y="225750"/>
                    <a:pt x="170086" y="226978"/>
                    <a:pt x="170333" y="228750"/>
                  </a:cubicBezTo>
                  <a:cubicBezTo>
                    <a:pt x="170381" y="229055"/>
                    <a:pt x="170381" y="229360"/>
                    <a:pt x="170333" y="229664"/>
                  </a:cubicBezTo>
                  <a:lnTo>
                    <a:pt x="170333" y="252734"/>
                  </a:lnTo>
                  <a:cubicBezTo>
                    <a:pt x="170590" y="254506"/>
                    <a:pt x="169361" y="256144"/>
                    <a:pt x="167590" y="256401"/>
                  </a:cubicBezTo>
                  <a:cubicBezTo>
                    <a:pt x="167285" y="256439"/>
                    <a:pt x="166980" y="256439"/>
                    <a:pt x="166676" y="256401"/>
                  </a:cubicBezTo>
                  <a:lnTo>
                    <a:pt x="3703" y="256401"/>
                  </a:lnTo>
                  <a:cubicBezTo>
                    <a:pt x="1931" y="256658"/>
                    <a:pt x="293" y="255429"/>
                    <a:pt x="36" y="253658"/>
                  </a:cubicBezTo>
                  <a:cubicBezTo>
                    <a:pt x="-12" y="253353"/>
                    <a:pt x="-12" y="253039"/>
                    <a:pt x="36" y="252734"/>
                  </a:cubicBezTo>
                  <a:lnTo>
                    <a:pt x="36" y="3693"/>
                  </a:lnTo>
                  <a:cubicBezTo>
                    <a:pt x="-212" y="1922"/>
                    <a:pt x="1017" y="283"/>
                    <a:pt x="2788" y="36"/>
                  </a:cubicBezTo>
                  <a:cubicBezTo>
                    <a:pt x="3093" y="-12"/>
                    <a:pt x="3398" y="-12"/>
                    <a:pt x="3703" y="36"/>
                  </a:cubicBezTo>
                  <a:lnTo>
                    <a:pt x="166676" y="36"/>
                  </a:lnTo>
                  <a:cubicBezTo>
                    <a:pt x="168447" y="-212"/>
                    <a:pt x="170086" y="1017"/>
                    <a:pt x="170333" y="2788"/>
                  </a:cubicBezTo>
                  <a:cubicBezTo>
                    <a:pt x="170371" y="3093"/>
                    <a:pt x="170371" y="3398"/>
                    <a:pt x="170333" y="3693"/>
                  </a:cubicBezTo>
                  <a:lnTo>
                    <a:pt x="170333" y="26763"/>
                  </a:lnTo>
                  <a:cubicBezTo>
                    <a:pt x="170590" y="28535"/>
                    <a:pt x="169361" y="30173"/>
                    <a:pt x="167590" y="30430"/>
                  </a:cubicBezTo>
                  <a:cubicBezTo>
                    <a:pt x="167285" y="30468"/>
                    <a:pt x="166980" y="30468"/>
                    <a:pt x="166676" y="3043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E12642B7-DCEC-4548-892C-5EE5ADEC266B}"/>
                </a:ext>
              </a:extLst>
            </p:cNvPr>
            <p:cNvSpPr/>
            <p:nvPr/>
          </p:nvSpPr>
          <p:spPr bwMode="gray">
            <a:xfrm>
              <a:off x="4862489" y="2005948"/>
              <a:ext cx="178088" cy="256425"/>
            </a:xfrm>
            <a:custGeom>
              <a:avLst/>
              <a:gdLst>
                <a:gd name="connsiteX0" fmla="*/ 142130 w 178088"/>
                <a:gd name="connsiteY0" fmla="*/ 253829 h 256425"/>
                <a:gd name="connsiteX1" fmla="*/ 90856 w 178088"/>
                <a:gd name="connsiteY1" fmla="*/ 144292 h 256425"/>
                <a:gd name="connsiteX2" fmla="*/ 89399 w 178088"/>
                <a:gd name="connsiteY2" fmla="*/ 143196 h 256425"/>
                <a:gd name="connsiteX3" fmla="*/ 36659 w 178088"/>
                <a:gd name="connsiteY3" fmla="*/ 143196 h 256425"/>
                <a:gd name="connsiteX4" fmla="*/ 35192 w 178088"/>
                <a:gd name="connsiteY4" fmla="*/ 144292 h 256425"/>
                <a:gd name="connsiteX5" fmla="*/ 35192 w 178088"/>
                <a:gd name="connsiteY5" fmla="*/ 144654 h 256425"/>
                <a:gd name="connsiteX6" fmla="*/ 35192 w 178088"/>
                <a:gd name="connsiteY6" fmla="*/ 252696 h 256425"/>
                <a:gd name="connsiteX7" fmla="*/ 32449 w 178088"/>
                <a:gd name="connsiteY7" fmla="*/ 256363 h 256425"/>
                <a:gd name="connsiteX8" fmla="*/ 31525 w 178088"/>
                <a:gd name="connsiteY8" fmla="*/ 256363 h 256425"/>
                <a:gd name="connsiteX9" fmla="*/ 3703 w 178088"/>
                <a:gd name="connsiteY9" fmla="*/ 256363 h 256425"/>
                <a:gd name="connsiteX10" fmla="*/ 36 w 178088"/>
                <a:gd name="connsiteY10" fmla="*/ 253620 h 256425"/>
                <a:gd name="connsiteX11" fmla="*/ 36 w 178088"/>
                <a:gd name="connsiteY11" fmla="*/ 252696 h 256425"/>
                <a:gd name="connsiteX12" fmla="*/ 36 w 178088"/>
                <a:gd name="connsiteY12" fmla="*/ 3693 h 256425"/>
                <a:gd name="connsiteX13" fmla="*/ 2788 w 178088"/>
                <a:gd name="connsiteY13" fmla="*/ 36 h 256425"/>
                <a:gd name="connsiteX14" fmla="*/ 3703 w 178088"/>
                <a:gd name="connsiteY14" fmla="*/ 36 h 256425"/>
                <a:gd name="connsiteX15" fmla="*/ 102210 w 178088"/>
                <a:gd name="connsiteY15" fmla="*/ 36 h 256425"/>
                <a:gd name="connsiteX16" fmla="*/ 140853 w 178088"/>
                <a:gd name="connsiteY16" fmla="*/ 9189 h 256425"/>
                <a:gd name="connsiteX17" fmla="*/ 166666 w 178088"/>
                <a:gd name="connsiteY17" fmla="*/ 34821 h 256425"/>
                <a:gd name="connsiteX18" fmla="*/ 175829 w 178088"/>
                <a:gd name="connsiteY18" fmla="*/ 72921 h 256425"/>
                <a:gd name="connsiteX19" fmla="*/ 162494 w 178088"/>
                <a:gd name="connsiteY19" fmla="*/ 116326 h 256425"/>
                <a:gd name="connsiteX20" fmla="*/ 125346 w 178088"/>
                <a:gd name="connsiteY20" fmla="*/ 140310 h 256425"/>
                <a:gd name="connsiteX21" fmla="*/ 124613 w 178088"/>
                <a:gd name="connsiteY21" fmla="*/ 142149 h 256425"/>
                <a:gd name="connsiteX22" fmla="*/ 177715 w 178088"/>
                <a:gd name="connsiteY22" fmla="*/ 252020 h 256425"/>
                <a:gd name="connsiteX23" fmla="*/ 178087 w 178088"/>
                <a:gd name="connsiteY23" fmla="*/ 253839 h 256425"/>
                <a:gd name="connsiteX24" fmla="*/ 175153 w 178088"/>
                <a:gd name="connsiteY24" fmla="*/ 256411 h 256425"/>
                <a:gd name="connsiteX25" fmla="*/ 146225 w 178088"/>
                <a:gd name="connsiteY25" fmla="*/ 256411 h 256425"/>
                <a:gd name="connsiteX26" fmla="*/ 142130 w 178088"/>
                <a:gd name="connsiteY26" fmla="*/ 253829 h 256425"/>
                <a:gd name="connsiteX27" fmla="*/ 35192 w 178088"/>
                <a:gd name="connsiteY27" fmla="*/ 31897 h 256425"/>
                <a:gd name="connsiteX28" fmla="*/ 35192 w 178088"/>
                <a:gd name="connsiteY28" fmla="*/ 113974 h 256425"/>
                <a:gd name="connsiteX29" fmla="*/ 36297 w 178088"/>
                <a:gd name="connsiteY29" fmla="*/ 115431 h 256425"/>
                <a:gd name="connsiteX30" fmla="*/ 36659 w 178088"/>
                <a:gd name="connsiteY30" fmla="*/ 115431 h 256425"/>
                <a:gd name="connsiteX31" fmla="*/ 97819 w 178088"/>
                <a:gd name="connsiteY31" fmla="*/ 115431 h 256425"/>
                <a:gd name="connsiteX32" fmla="*/ 128947 w 178088"/>
                <a:gd name="connsiteY32" fmla="*/ 103896 h 256425"/>
                <a:gd name="connsiteX33" fmla="*/ 140663 w 178088"/>
                <a:gd name="connsiteY33" fmla="*/ 73321 h 256425"/>
                <a:gd name="connsiteX34" fmla="*/ 103077 w 178088"/>
                <a:gd name="connsiteY34" fmla="*/ 30459 h 256425"/>
                <a:gd name="connsiteX35" fmla="*/ 97800 w 178088"/>
                <a:gd name="connsiteY35" fmla="*/ 30459 h 256425"/>
                <a:gd name="connsiteX36" fmla="*/ 36640 w 178088"/>
                <a:gd name="connsiteY36" fmla="*/ 30459 h 256425"/>
                <a:gd name="connsiteX37" fmla="*/ 35192 w 178088"/>
                <a:gd name="connsiteY37" fmla="*/ 31583 h 256425"/>
                <a:gd name="connsiteX38" fmla="*/ 35192 w 178088"/>
                <a:gd name="connsiteY38" fmla="*/ 31887 h 256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78088" h="256425">
                  <a:moveTo>
                    <a:pt x="142130" y="253829"/>
                  </a:moveTo>
                  <a:lnTo>
                    <a:pt x="90856" y="144292"/>
                  </a:lnTo>
                  <a:cubicBezTo>
                    <a:pt x="90704" y="143625"/>
                    <a:pt x="90085" y="143158"/>
                    <a:pt x="89399" y="143196"/>
                  </a:cubicBezTo>
                  <a:lnTo>
                    <a:pt x="36659" y="143196"/>
                  </a:lnTo>
                  <a:cubicBezTo>
                    <a:pt x="35954" y="143092"/>
                    <a:pt x="35297" y="143587"/>
                    <a:pt x="35192" y="144292"/>
                  </a:cubicBezTo>
                  <a:cubicBezTo>
                    <a:pt x="35173" y="144416"/>
                    <a:pt x="35173" y="144540"/>
                    <a:pt x="35192" y="144654"/>
                  </a:cubicBezTo>
                  <a:lnTo>
                    <a:pt x="35192" y="252696"/>
                  </a:lnTo>
                  <a:cubicBezTo>
                    <a:pt x="35450" y="254468"/>
                    <a:pt x="34221" y="256106"/>
                    <a:pt x="32449" y="256363"/>
                  </a:cubicBezTo>
                  <a:cubicBezTo>
                    <a:pt x="32144" y="256411"/>
                    <a:pt x="31830" y="256411"/>
                    <a:pt x="31525" y="256363"/>
                  </a:cubicBezTo>
                  <a:lnTo>
                    <a:pt x="3703" y="256363"/>
                  </a:lnTo>
                  <a:cubicBezTo>
                    <a:pt x="1931" y="256620"/>
                    <a:pt x="293" y="255391"/>
                    <a:pt x="36" y="253620"/>
                  </a:cubicBezTo>
                  <a:cubicBezTo>
                    <a:pt x="-12" y="253315"/>
                    <a:pt x="-12" y="253001"/>
                    <a:pt x="36" y="252696"/>
                  </a:cubicBezTo>
                  <a:lnTo>
                    <a:pt x="36" y="3693"/>
                  </a:lnTo>
                  <a:cubicBezTo>
                    <a:pt x="-212" y="1922"/>
                    <a:pt x="1017" y="283"/>
                    <a:pt x="2788" y="36"/>
                  </a:cubicBezTo>
                  <a:cubicBezTo>
                    <a:pt x="3093" y="-12"/>
                    <a:pt x="3398" y="-12"/>
                    <a:pt x="3703" y="36"/>
                  </a:cubicBezTo>
                  <a:lnTo>
                    <a:pt x="102210" y="36"/>
                  </a:lnTo>
                  <a:cubicBezTo>
                    <a:pt x="115660" y="-250"/>
                    <a:pt x="128956" y="2903"/>
                    <a:pt x="140853" y="9189"/>
                  </a:cubicBezTo>
                  <a:cubicBezTo>
                    <a:pt x="151740" y="15076"/>
                    <a:pt x="160703" y="23972"/>
                    <a:pt x="166666" y="34821"/>
                  </a:cubicBezTo>
                  <a:cubicBezTo>
                    <a:pt x="172953" y="46518"/>
                    <a:pt x="176105" y="59643"/>
                    <a:pt x="175829" y="72921"/>
                  </a:cubicBezTo>
                  <a:cubicBezTo>
                    <a:pt x="176324" y="88466"/>
                    <a:pt x="171628" y="103734"/>
                    <a:pt x="162494" y="116326"/>
                  </a:cubicBezTo>
                  <a:cubicBezTo>
                    <a:pt x="153255" y="128376"/>
                    <a:pt x="140129" y="136853"/>
                    <a:pt x="125346" y="140310"/>
                  </a:cubicBezTo>
                  <a:cubicBezTo>
                    <a:pt x="124394" y="140806"/>
                    <a:pt x="124118" y="141406"/>
                    <a:pt x="124613" y="142149"/>
                  </a:cubicBezTo>
                  <a:lnTo>
                    <a:pt x="177715" y="252020"/>
                  </a:lnTo>
                  <a:cubicBezTo>
                    <a:pt x="177972" y="252591"/>
                    <a:pt x="178105" y="253210"/>
                    <a:pt x="178087" y="253839"/>
                  </a:cubicBezTo>
                  <a:cubicBezTo>
                    <a:pt x="178087" y="255553"/>
                    <a:pt x="177134" y="256411"/>
                    <a:pt x="175153" y="256411"/>
                  </a:cubicBezTo>
                  <a:lnTo>
                    <a:pt x="146225" y="256411"/>
                  </a:lnTo>
                  <a:cubicBezTo>
                    <a:pt x="144435" y="256563"/>
                    <a:pt x="142768" y="255506"/>
                    <a:pt x="142130" y="253829"/>
                  </a:cubicBezTo>
                  <a:close/>
                  <a:moveTo>
                    <a:pt x="35192" y="31897"/>
                  </a:moveTo>
                  <a:lnTo>
                    <a:pt x="35192" y="113974"/>
                  </a:lnTo>
                  <a:cubicBezTo>
                    <a:pt x="35097" y="114679"/>
                    <a:pt x="35592" y="115336"/>
                    <a:pt x="36297" y="115431"/>
                  </a:cubicBezTo>
                  <a:cubicBezTo>
                    <a:pt x="36421" y="115450"/>
                    <a:pt x="36545" y="115450"/>
                    <a:pt x="36659" y="115431"/>
                  </a:cubicBezTo>
                  <a:lnTo>
                    <a:pt x="97819" y="115431"/>
                  </a:lnTo>
                  <a:cubicBezTo>
                    <a:pt x="109335" y="115974"/>
                    <a:pt x="120565" y="111812"/>
                    <a:pt x="128947" y="103896"/>
                  </a:cubicBezTo>
                  <a:cubicBezTo>
                    <a:pt x="136929" y="95781"/>
                    <a:pt x="141177" y="84694"/>
                    <a:pt x="140663" y="73321"/>
                  </a:cubicBezTo>
                  <a:cubicBezTo>
                    <a:pt x="142120" y="51109"/>
                    <a:pt x="125289" y="31916"/>
                    <a:pt x="103077" y="30459"/>
                  </a:cubicBezTo>
                  <a:cubicBezTo>
                    <a:pt x="101324" y="30344"/>
                    <a:pt x="99562" y="30344"/>
                    <a:pt x="97800" y="30459"/>
                  </a:cubicBezTo>
                  <a:lnTo>
                    <a:pt x="36640" y="30459"/>
                  </a:lnTo>
                  <a:cubicBezTo>
                    <a:pt x="35926" y="30373"/>
                    <a:pt x="35288" y="30878"/>
                    <a:pt x="35192" y="31583"/>
                  </a:cubicBezTo>
                  <a:cubicBezTo>
                    <a:pt x="35183" y="31687"/>
                    <a:pt x="35183" y="31783"/>
                    <a:pt x="35192" y="31887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8C59C16D-9F06-674E-A5C2-6F73DA432EC5}"/>
                </a:ext>
              </a:extLst>
            </p:cNvPr>
            <p:cNvSpPr/>
            <p:nvPr/>
          </p:nvSpPr>
          <p:spPr bwMode="gray">
            <a:xfrm>
              <a:off x="5107496" y="2002913"/>
              <a:ext cx="180643" cy="262528"/>
            </a:xfrm>
            <a:custGeom>
              <a:avLst/>
              <a:gdLst>
                <a:gd name="connsiteX0" fmla="*/ 43075 w 180643"/>
                <a:gd name="connsiteY0" fmla="*/ 253579 h 262528"/>
                <a:gd name="connsiteX1" fmla="*/ 11204 w 180643"/>
                <a:gd name="connsiteY1" fmla="*/ 228671 h 262528"/>
                <a:gd name="connsiteX2" fmla="*/ 32 w 180643"/>
                <a:gd name="connsiteY2" fmla="*/ 190942 h 262528"/>
                <a:gd name="connsiteX3" fmla="*/ 32 w 180643"/>
                <a:gd name="connsiteY3" fmla="*/ 180322 h 262528"/>
                <a:gd name="connsiteX4" fmla="*/ 2784 w 180643"/>
                <a:gd name="connsiteY4" fmla="*/ 176665 h 262528"/>
                <a:gd name="connsiteX5" fmla="*/ 3698 w 180643"/>
                <a:gd name="connsiteY5" fmla="*/ 176665 h 262528"/>
                <a:gd name="connsiteX6" fmla="*/ 30435 w 180643"/>
                <a:gd name="connsiteY6" fmla="*/ 176665 h 262528"/>
                <a:gd name="connsiteX7" fmla="*/ 34093 w 180643"/>
                <a:gd name="connsiteY7" fmla="*/ 179398 h 262528"/>
                <a:gd name="connsiteX8" fmla="*/ 34093 w 180643"/>
                <a:gd name="connsiteY8" fmla="*/ 180322 h 262528"/>
                <a:gd name="connsiteX9" fmla="*/ 34093 w 180643"/>
                <a:gd name="connsiteY9" fmla="*/ 189114 h 262528"/>
                <a:gd name="connsiteX10" fmla="*/ 50209 w 180643"/>
                <a:gd name="connsiteY10" fmla="*/ 219879 h 262528"/>
                <a:gd name="connsiteX11" fmla="*/ 94520 w 180643"/>
                <a:gd name="connsiteY11" fmla="*/ 231967 h 262528"/>
                <a:gd name="connsiteX12" fmla="*/ 132620 w 180643"/>
                <a:gd name="connsiteY12" fmla="*/ 221346 h 262528"/>
                <a:gd name="connsiteX13" fmla="*/ 145440 w 180643"/>
                <a:gd name="connsiteY13" fmla="*/ 193514 h 262528"/>
                <a:gd name="connsiteX14" fmla="*/ 138849 w 180643"/>
                <a:gd name="connsiteY14" fmla="*/ 174102 h 262528"/>
                <a:gd name="connsiteX15" fmla="*/ 119618 w 180643"/>
                <a:gd name="connsiteY15" fmla="*/ 159272 h 262528"/>
                <a:gd name="connsiteX16" fmla="*/ 82813 w 180643"/>
                <a:gd name="connsiteY16" fmla="*/ 142965 h 262528"/>
                <a:gd name="connsiteX17" fmla="*/ 40513 w 180643"/>
                <a:gd name="connsiteY17" fmla="*/ 124286 h 262528"/>
                <a:gd name="connsiteX18" fmla="*/ 14700 w 180643"/>
                <a:gd name="connsiteY18" fmla="*/ 102131 h 262528"/>
                <a:gd name="connsiteX19" fmla="*/ 4441 w 180643"/>
                <a:gd name="connsiteY19" fmla="*/ 67527 h 262528"/>
                <a:gd name="connsiteX20" fmla="*/ 26968 w 180643"/>
                <a:gd name="connsiteY20" fmla="*/ 18083 h 262528"/>
                <a:gd name="connsiteX21" fmla="*/ 87928 w 180643"/>
                <a:gd name="connsiteY21" fmla="*/ 138 h 262528"/>
                <a:gd name="connsiteX22" fmla="*/ 135553 w 180643"/>
                <a:gd name="connsiteY22" fmla="*/ 9291 h 262528"/>
                <a:gd name="connsiteX23" fmla="*/ 167233 w 180643"/>
                <a:gd name="connsiteY23" fmla="*/ 34923 h 262528"/>
                <a:gd name="connsiteX24" fmla="*/ 178406 w 180643"/>
                <a:gd name="connsiteY24" fmla="*/ 73023 h 262528"/>
                <a:gd name="connsiteX25" fmla="*/ 178406 w 180643"/>
                <a:gd name="connsiteY25" fmla="*/ 80357 h 262528"/>
                <a:gd name="connsiteX26" fmla="*/ 175654 w 180643"/>
                <a:gd name="connsiteY26" fmla="*/ 84015 h 262528"/>
                <a:gd name="connsiteX27" fmla="*/ 174739 w 180643"/>
                <a:gd name="connsiteY27" fmla="*/ 84015 h 262528"/>
                <a:gd name="connsiteX28" fmla="*/ 147259 w 180643"/>
                <a:gd name="connsiteY28" fmla="*/ 84015 h 262528"/>
                <a:gd name="connsiteX29" fmla="*/ 143602 w 180643"/>
                <a:gd name="connsiteY29" fmla="*/ 81281 h 262528"/>
                <a:gd name="connsiteX30" fmla="*/ 143602 w 180643"/>
                <a:gd name="connsiteY30" fmla="*/ 80357 h 262528"/>
                <a:gd name="connsiteX31" fmla="*/ 143602 w 180643"/>
                <a:gd name="connsiteY31" fmla="*/ 74861 h 262528"/>
                <a:gd name="connsiteX32" fmla="*/ 128362 w 180643"/>
                <a:gd name="connsiteY32" fmla="*/ 43181 h 262528"/>
                <a:gd name="connsiteX33" fmla="*/ 86452 w 180643"/>
                <a:gd name="connsiteY33" fmla="*/ 30541 h 262528"/>
                <a:gd name="connsiteX34" fmla="*/ 51286 w 180643"/>
                <a:gd name="connsiteY34" fmla="*/ 39886 h 262528"/>
                <a:gd name="connsiteX35" fmla="*/ 38836 w 180643"/>
                <a:gd name="connsiteY35" fmla="*/ 66803 h 262528"/>
                <a:gd name="connsiteX36" fmla="*/ 45066 w 180643"/>
                <a:gd name="connsiteY36" fmla="*/ 86577 h 262528"/>
                <a:gd name="connsiteX37" fmla="*/ 63553 w 180643"/>
                <a:gd name="connsiteY37" fmla="*/ 100322 h 262528"/>
                <a:gd name="connsiteX38" fmla="*/ 101101 w 180643"/>
                <a:gd name="connsiteY38" fmla="*/ 115876 h 262528"/>
                <a:gd name="connsiteX39" fmla="*/ 143221 w 180643"/>
                <a:gd name="connsiteY39" fmla="*/ 134745 h 262528"/>
                <a:gd name="connsiteX40" fmla="*/ 169948 w 180643"/>
                <a:gd name="connsiteY40" fmla="*/ 157453 h 262528"/>
                <a:gd name="connsiteX41" fmla="*/ 180597 w 180643"/>
                <a:gd name="connsiteY41" fmla="*/ 192419 h 262528"/>
                <a:gd name="connsiteX42" fmla="*/ 156975 w 180643"/>
                <a:gd name="connsiteY42" fmla="*/ 243501 h 262528"/>
                <a:gd name="connsiteX43" fmla="*/ 91957 w 180643"/>
                <a:gd name="connsiteY43" fmla="*/ 262361 h 262528"/>
                <a:gd name="connsiteX44" fmla="*/ 43075 w 180643"/>
                <a:gd name="connsiteY44" fmla="*/ 253579 h 262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80643" h="262528">
                  <a:moveTo>
                    <a:pt x="43075" y="253579"/>
                  </a:moveTo>
                  <a:cubicBezTo>
                    <a:pt x="30283" y="248512"/>
                    <a:pt x="19215" y="239863"/>
                    <a:pt x="11204" y="228671"/>
                  </a:cubicBezTo>
                  <a:cubicBezTo>
                    <a:pt x="3641" y="217565"/>
                    <a:pt x="-264" y="204373"/>
                    <a:pt x="32" y="190942"/>
                  </a:cubicBezTo>
                  <a:lnTo>
                    <a:pt x="32" y="180322"/>
                  </a:lnTo>
                  <a:cubicBezTo>
                    <a:pt x="-216" y="178550"/>
                    <a:pt x="1012" y="176912"/>
                    <a:pt x="2784" y="176665"/>
                  </a:cubicBezTo>
                  <a:cubicBezTo>
                    <a:pt x="3089" y="176617"/>
                    <a:pt x="3394" y="176617"/>
                    <a:pt x="3698" y="176665"/>
                  </a:cubicBezTo>
                  <a:lnTo>
                    <a:pt x="30435" y="176665"/>
                  </a:lnTo>
                  <a:cubicBezTo>
                    <a:pt x="32197" y="176407"/>
                    <a:pt x="33835" y="177636"/>
                    <a:pt x="34093" y="179398"/>
                  </a:cubicBezTo>
                  <a:cubicBezTo>
                    <a:pt x="34141" y="179703"/>
                    <a:pt x="34141" y="180017"/>
                    <a:pt x="34093" y="180322"/>
                  </a:cubicBezTo>
                  <a:lnTo>
                    <a:pt x="34093" y="189114"/>
                  </a:lnTo>
                  <a:cubicBezTo>
                    <a:pt x="34007" y="201410"/>
                    <a:pt x="40046" y="212945"/>
                    <a:pt x="50209" y="219879"/>
                  </a:cubicBezTo>
                  <a:cubicBezTo>
                    <a:pt x="63277" y="228614"/>
                    <a:pt x="78832" y="232852"/>
                    <a:pt x="94520" y="231967"/>
                  </a:cubicBezTo>
                  <a:cubicBezTo>
                    <a:pt x="108064" y="232957"/>
                    <a:pt x="121532" y="229204"/>
                    <a:pt x="132620" y="221346"/>
                  </a:cubicBezTo>
                  <a:cubicBezTo>
                    <a:pt x="141020" y="214593"/>
                    <a:pt x="145764" y="204287"/>
                    <a:pt x="145440" y="193514"/>
                  </a:cubicBezTo>
                  <a:cubicBezTo>
                    <a:pt x="145621" y="186466"/>
                    <a:pt x="143288" y="179579"/>
                    <a:pt x="138849" y="174102"/>
                  </a:cubicBezTo>
                  <a:cubicBezTo>
                    <a:pt x="133467" y="167959"/>
                    <a:pt x="126933" y="162920"/>
                    <a:pt x="119618" y="159272"/>
                  </a:cubicBezTo>
                  <a:cubicBezTo>
                    <a:pt x="107654" y="153166"/>
                    <a:pt x="95367" y="147718"/>
                    <a:pt x="82813" y="142965"/>
                  </a:cubicBezTo>
                  <a:cubicBezTo>
                    <a:pt x="68335" y="137631"/>
                    <a:pt x="54210" y="131392"/>
                    <a:pt x="40513" y="124286"/>
                  </a:cubicBezTo>
                  <a:cubicBezTo>
                    <a:pt x="30378" y="118895"/>
                    <a:pt x="21568" y="111323"/>
                    <a:pt x="14700" y="102131"/>
                  </a:cubicBezTo>
                  <a:cubicBezTo>
                    <a:pt x="7566" y="92035"/>
                    <a:pt x="3965" y="79881"/>
                    <a:pt x="4441" y="67527"/>
                  </a:cubicBezTo>
                  <a:cubicBezTo>
                    <a:pt x="3584" y="48391"/>
                    <a:pt x="11966" y="29998"/>
                    <a:pt x="26968" y="18083"/>
                  </a:cubicBezTo>
                  <a:cubicBezTo>
                    <a:pt x="44637" y="5300"/>
                    <a:pt x="66154" y="-1034"/>
                    <a:pt x="87928" y="138"/>
                  </a:cubicBezTo>
                  <a:cubicBezTo>
                    <a:pt x="104273" y="-205"/>
                    <a:pt x="120503" y="2919"/>
                    <a:pt x="135553" y="9291"/>
                  </a:cubicBezTo>
                  <a:cubicBezTo>
                    <a:pt x="148326" y="14673"/>
                    <a:pt x="159309" y="23560"/>
                    <a:pt x="167233" y="34923"/>
                  </a:cubicBezTo>
                  <a:cubicBezTo>
                    <a:pt x="174758" y="46191"/>
                    <a:pt x="178654" y="59478"/>
                    <a:pt x="178406" y="73023"/>
                  </a:cubicBezTo>
                  <a:lnTo>
                    <a:pt x="178406" y="80357"/>
                  </a:lnTo>
                  <a:cubicBezTo>
                    <a:pt x="178654" y="82129"/>
                    <a:pt x="177425" y="83767"/>
                    <a:pt x="175654" y="84015"/>
                  </a:cubicBezTo>
                  <a:cubicBezTo>
                    <a:pt x="175348" y="84062"/>
                    <a:pt x="175044" y="84062"/>
                    <a:pt x="174739" y="84015"/>
                  </a:cubicBezTo>
                  <a:lnTo>
                    <a:pt x="147259" y="84015"/>
                  </a:lnTo>
                  <a:cubicBezTo>
                    <a:pt x="145497" y="84272"/>
                    <a:pt x="143859" y="83043"/>
                    <a:pt x="143602" y="81281"/>
                  </a:cubicBezTo>
                  <a:cubicBezTo>
                    <a:pt x="143554" y="80976"/>
                    <a:pt x="143554" y="80662"/>
                    <a:pt x="143602" y="80357"/>
                  </a:cubicBezTo>
                  <a:lnTo>
                    <a:pt x="143602" y="74861"/>
                  </a:lnTo>
                  <a:cubicBezTo>
                    <a:pt x="143754" y="62498"/>
                    <a:pt x="138115" y="50782"/>
                    <a:pt x="128362" y="43181"/>
                  </a:cubicBezTo>
                  <a:cubicBezTo>
                    <a:pt x="116322" y="34151"/>
                    <a:pt x="101473" y="29675"/>
                    <a:pt x="86452" y="30541"/>
                  </a:cubicBezTo>
                  <a:cubicBezTo>
                    <a:pt x="74031" y="29779"/>
                    <a:pt x="61697" y="33056"/>
                    <a:pt x="51286" y="39886"/>
                  </a:cubicBezTo>
                  <a:cubicBezTo>
                    <a:pt x="42923" y="46239"/>
                    <a:pt x="38256" y="56316"/>
                    <a:pt x="38836" y="66803"/>
                  </a:cubicBezTo>
                  <a:cubicBezTo>
                    <a:pt x="38532" y="73918"/>
                    <a:pt x="40732" y="80919"/>
                    <a:pt x="45066" y="86577"/>
                  </a:cubicBezTo>
                  <a:cubicBezTo>
                    <a:pt x="50171" y="92435"/>
                    <a:pt x="56477" y="97121"/>
                    <a:pt x="63553" y="100322"/>
                  </a:cubicBezTo>
                  <a:cubicBezTo>
                    <a:pt x="71736" y="104351"/>
                    <a:pt x="84252" y="109542"/>
                    <a:pt x="101101" y="115876"/>
                  </a:cubicBezTo>
                  <a:cubicBezTo>
                    <a:pt x="115484" y="121381"/>
                    <a:pt x="129543" y="127677"/>
                    <a:pt x="143221" y="134745"/>
                  </a:cubicBezTo>
                  <a:cubicBezTo>
                    <a:pt x="153689" y="140250"/>
                    <a:pt x="162823" y="148004"/>
                    <a:pt x="169948" y="157453"/>
                  </a:cubicBezTo>
                  <a:cubicBezTo>
                    <a:pt x="177273" y="167606"/>
                    <a:pt x="181025" y="179903"/>
                    <a:pt x="180597" y="192419"/>
                  </a:cubicBezTo>
                  <a:cubicBezTo>
                    <a:pt x="181368" y="212250"/>
                    <a:pt x="172577" y="231243"/>
                    <a:pt x="156975" y="243501"/>
                  </a:cubicBezTo>
                  <a:cubicBezTo>
                    <a:pt x="138097" y="257036"/>
                    <a:pt x="115151" y="263694"/>
                    <a:pt x="91957" y="262361"/>
                  </a:cubicBezTo>
                  <a:cubicBezTo>
                    <a:pt x="75241" y="262751"/>
                    <a:pt x="58610" y="259761"/>
                    <a:pt x="43075" y="25357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A1025DE8-8CBF-874F-92D2-6C273D2D903B}"/>
                </a:ext>
              </a:extLst>
            </p:cNvPr>
            <p:cNvSpPr/>
            <p:nvPr/>
          </p:nvSpPr>
          <p:spPr bwMode="gray">
            <a:xfrm>
              <a:off x="5368991" y="2005950"/>
              <a:ext cx="170368" cy="256435"/>
            </a:xfrm>
            <a:custGeom>
              <a:avLst/>
              <a:gdLst>
                <a:gd name="connsiteX0" fmla="*/ 166666 w 170368"/>
                <a:gd name="connsiteY0" fmla="*/ 30428 h 256435"/>
                <a:gd name="connsiteX1" fmla="*/ 36659 w 170368"/>
                <a:gd name="connsiteY1" fmla="*/ 30428 h 256435"/>
                <a:gd name="connsiteX2" fmla="*/ 35192 w 170368"/>
                <a:gd name="connsiteY2" fmla="*/ 31524 h 256435"/>
                <a:gd name="connsiteX3" fmla="*/ 35192 w 170368"/>
                <a:gd name="connsiteY3" fmla="*/ 31886 h 256435"/>
                <a:gd name="connsiteX4" fmla="*/ 35192 w 170368"/>
                <a:gd name="connsiteY4" fmla="*/ 110638 h 256435"/>
                <a:gd name="connsiteX5" fmla="*/ 36278 w 170368"/>
                <a:gd name="connsiteY5" fmla="*/ 112096 h 256435"/>
                <a:gd name="connsiteX6" fmla="*/ 36659 w 170368"/>
                <a:gd name="connsiteY6" fmla="*/ 112096 h 256435"/>
                <a:gd name="connsiteX7" fmla="*/ 126023 w 170368"/>
                <a:gd name="connsiteY7" fmla="*/ 112096 h 256435"/>
                <a:gd name="connsiteX8" fmla="*/ 129680 w 170368"/>
                <a:gd name="connsiteY8" fmla="*/ 114877 h 256435"/>
                <a:gd name="connsiteX9" fmla="*/ 129680 w 170368"/>
                <a:gd name="connsiteY9" fmla="*/ 115763 h 256435"/>
                <a:gd name="connsiteX10" fmla="*/ 129680 w 170368"/>
                <a:gd name="connsiteY10" fmla="*/ 138832 h 256435"/>
                <a:gd name="connsiteX11" fmla="*/ 126937 w 170368"/>
                <a:gd name="connsiteY11" fmla="*/ 142499 h 256435"/>
                <a:gd name="connsiteX12" fmla="*/ 126023 w 170368"/>
                <a:gd name="connsiteY12" fmla="*/ 142499 h 256435"/>
                <a:gd name="connsiteX13" fmla="*/ 36659 w 170368"/>
                <a:gd name="connsiteY13" fmla="*/ 142499 h 256435"/>
                <a:gd name="connsiteX14" fmla="*/ 35192 w 170368"/>
                <a:gd name="connsiteY14" fmla="*/ 143595 h 256435"/>
                <a:gd name="connsiteX15" fmla="*/ 35192 w 170368"/>
                <a:gd name="connsiteY15" fmla="*/ 143966 h 256435"/>
                <a:gd name="connsiteX16" fmla="*/ 35192 w 170368"/>
                <a:gd name="connsiteY16" fmla="*/ 224538 h 256435"/>
                <a:gd name="connsiteX17" fmla="*/ 36278 w 170368"/>
                <a:gd name="connsiteY17" fmla="*/ 225996 h 256435"/>
                <a:gd name="connsiteX18" fmla="*/ 36659 w 170368"/>
                <a:gd name="connsiteY18" fmla="*/ 225996 h 256435"/>
                <a:gd name="connsiteX19" fmla="*/ 166666 w 170368"/>
                <a:gd name="connsiteY19" fmla="*/ 225996 h 256435"/>
                <a:gd name="connsiteX20" fmla="*/ 170333 w 170368"/>
                <a:gd name="connsiteY20" fmla="*/ 228739 h 256435"/>
                <a:gd name="connsiteX21" fmla="*/ 170333 w 170368"/>
                <a:gd name="connsiteY21" fmla="*/ 229663 h 256435"/>
                <a:gd name="connsiteX22" fmla="*/ 170333 w 170368"/>
                <a:gd name="connsiteY22" fmla="*/ 252732 h 256435"/>
                <a:gd name="connsiteX23" fmla="*/ 167590 w 170368"/>
                <a:gd name="connsiteY23" fmla="*/ 256400 h 256435"/>
                <a:gd name="connsiteX24" fmla="*/ 166666 w 170368"/>
                <a:gd name="connsiteY24" fmla="*/ 256400 h 256435"/>
                <a:gd name="connsiteX25" fmla="*/ 3693 w 170368"/>
                <a:gd name="connsiteY25" fmla="*/ 256400 h 256435"/>
                <a:gd name="connsiteX26" fmla="*/ 36 w 170368"/>
                <a:gd name="connsiteY26" fmla="*/ 253647 h 256435"/>
                <a:gd name="connsiteX27" fmla="*/ 36 w 170368"/>
                <a:gd name="connsiteY27" fmla="*/ 252732 h 256435"/>
                <a:gd name="connsiteX28" fmla="*/ 36 w 170368"/>
                <a:gd name="connsiteY28" fmla="*/ 3692 h 256435"/>
                <a:gd name="connsiteX29" fmla="*/ 2788 w 170368"/>
                <a:gd name="connsiteY29" fmla="*/ 34 h 256435"/>
                <a:gd name="connsiteX30" fmla="*/ 3693 w 170368"/>
                <a:gd name="connsiteY30" fmla="*/ 34 h 256435"/>
                <a:gd name="connsiteX31" fmla="*/ 166666 w 170368"/>
                <a:gd name="connsiteY31" fmla="*/ 34 h 256435"/>
                <a:gd name="connsiteX32" fmla="*/ 170333 w 170368"/>
                <a:gd name="connsiteY32" fmla="*/ 2777 h 256435"/>
                <a:gd name="connsiteX33" fmla="*/ 170333 w 170368"/>
                <a:gd name="connsiteY33" fmla="*/ 3692 h 256435"/>
                <a:gd name="connsiteX34" fmla="*/ 170333 w 170368"/>
                <a:gd name="connsiteY34" fmla="*/ 26761 h 256435"/>
                <a:gd name="connsiteX35" fmla="*/ 167590 w 170368"/>
                <a:gd name="connsiteY35" fmla="*/ 30428 h 256435"/>
                <a:gd name="connsiteX36" fmla="*/ 166666 w 170368"/>
                <a:gd name="connsiteY36" fmla="*/ 30428 h 256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70368" h="256435">
                  <a:moveTo>
                    <a:pt x="166666" y="30428"/>
                  </a:moveTo>
                  <a:lnTo>
                    <a:pt x="36659" y="30428"/>
                  </a:lnTo>
                  <a:cubicBezTo>
                    <a:pt x="35954" y="30323"/>
                    <a:pt x="35297" y="30819"/>
                    <a:pt x="35192" y="31524"/>
                  </a:cubicBezTo>
                  <a:cubicBezTo>
                    <a:pt x="35173" y="31648"/>
                    <a:pt x="35173" y="31771"/>
                    <a:pt x="35192" y="31886"/>
                  </a:cubicBezTo>
                  <a:lnTo>
                    <a:pt x="35192" y="110638"/>
                  </a:lnTo>
                  <a:cubicBezTo>
                    <a:pt x="35088" y="111343"/>
                    <a:pt x="35574" y="111991"/>
                    <a:pt x="36278" y="112096"/>
                  </a:cubicBezTo>
                  <a:cubicBezTo>
                    <a:pt x="36402" y="112115"/>
                    <a:pt x="36535" y="112115"/>
                    <a:pt x="36659" y="112096"/>
                  </a:cubicBezTo>
                  <a:lnTo>
                    <a:pt x="126023" y="112096"/>
                  </a:lnTo>
                  <a:cubicBezTo>
                    <a:pt x="127804" y="111848"/>
                    <a:pt x="129442" y="113096"/>
                    <a:pt x="129680" y="114877"/>
                  </a:cubicBezTo>
                  <a:cubicBezTo>
                    <a:pt x="129719" y="115172"/>
                    <a:pt x="129719" y="115468"/>
                    <a:pt x="129680" y="115763"/>
                  </a:cubicBezTo>
                  <a:lnTo>
                    <a:pt x="129680" y="138832"/>
                  </a:lnTo>
                  <a:cubicBezTo>
                    <a:pt x="129938" y="140604"/>
                    <a:pt x="128709" y="142242"/>
                    <a:pt x="126937" y="142499"/>
                  </a:cubicBezTo>
                  <a:cubicBezTo>
                    <a:pt x="126633" y="142538"/>
                    <a:pt x="126327" y="142538"/>
                    <a:pt x="126023" y="142499"/>
                  </a:cubicBezTo>
                  <a:lnTo>
                    <a:pt x="36659" y="142499"/>
                  </a:lnTo>
                  <a:cubicBezTo>
                    <a:pt x="35954" y="142395"/>
                    <a:pt x="35297" y="142890"/>
                    <a:pt x="35192" y="143595"/>
                  </a:cubicBezTo>
                  <a:cubicBezTo>
                    <a:pt x="35173" y="143719"/>
                    <a:pt x="35173" y="143842"/>
                    <a:pt x="35192" y="143966"/>
                  </a:cubicBezTo>
                  <a:lnTo>
                    <a:pt x="35192" y="224538"/>
                  </a:lnTo>
                  <a:cubicBezTo>
                    <a:pt x="35088" y="225243"/>
                    <a:pt x="35574" y="225891"/>
                    <a:pt x="36278" y="225996"/>
                  </a:cubicBezTo>
                  <a:cubicBezTo>
                    <a:pt x="36402" y="226015"/>
                    <a:pt x="36535" y="226015"/>
                    <a:pt x="36659" y="225996"/>
                  </a:cubicBezTo>
                  <a:lnTo>
                    <a:pt x="166666" y="225996"/>
                  </a:lnTo>
                  <a:cubicBezTo>
                    <a:pt x="168438" y="225739"/>
                    <a:pt x="170076" y="226967"/>
                    <a:pt x="170333" y="228739"/>
                  </a:cubicBezTo>
                  <a:cubicBezTo>
                    <a:pt x="170381" y="229044"/>
                    <a:pt x="170381" y="229358"/>
                    <a:pt x="170333" y="229663"/>
                  </a:cubicBezTo>
                  <a:lnTo>
                    <a:pt x="170333" y="252732"/>
                  </a:lnTo>
                  <a:cubicBezTo>
                    <a:pt x="170590" y="254504"/>
                    <a:pt x="169361" y="256142"/>
                    <a:pt x="167590" y="256400"/>
                  </a:cubicBezTo>
                  <a:cubicBezTo>
                    <a:pt x="167285" y="256447"/>
                    <a:pt x="166971" y="256447"/>
                    <a:pt x="166666" y="256400"/>
                  </a:cubicBezTo>
                  <a:lnTo>
                    <a:pt x="3693" y="256400"/>
                  </a:lnTo>
                  <a:cubicBezTo>
                    <a:pt x="1922" y="256647"/>
                    <a:pt x="283" y="255418"/>
                    <a:pt x="36" y="253647"/>
                  </a:cubicBezTo>
                  <a:cubicBezTo>
                    <a:pt x="-12" y="253342"/>
                    <a:pt x="-12" y="253037"/>
                    <a:pt x="36" y="252732"/>
                  </a:cubicBezTo>
                  <a:lnTo>
                    <a:pt x="36" y="3692"/>
                  </a:lnTo>
                  <a:cubicBezTo>
                    <a:pt x="-212" y="1920"/>
                    <a:pt x="1017" y="282"/>
                    <a:pt x="2788" y="34"/>
                  </a:cubicBezTo>
                  <a:cubicBezTo>
                    <a:pt x="3093" y="-4"/>
                    <a:pt x="3398" y="-4"/>
                    <a:pt x="3693" y="34"/>
                  </a:cubicBezTo>
                  <a:lnTo>
                    <a:pt x="166666" y="34"/>
                  </a:lnTo>
                  <a:cubicBezTo>
                    <a:pt x="168438" y="-223"/>
                    <a:pt x="170076" y="1006"/>
                    <a:pt x="170333" y="2777"/>
                  </a:cubicBezTo>
                  <a:cubicBezTo>
                    <a:pt x="170371" y="3082"/>
                    <a:pt x="170371" y="3387"/>
                    <a:pt x="170333" y="3692"/>
                  </a:cubicBezTo>
                  <a:lnTo>
                    <a:pt x="170333" y="26761"/>
                  </a:lnTo>
                  <a:cubicBezTo>
                    <a:pt x="170590" y="28533"/>
                    <a:pt x="169361" y="30171"/>
                    <a:pt x="167590" y="30428"/>
                  </a:cubicBezTo>
                  <a:cubicBezTo>
                    <a:pt x="167285" y="30476"/>
                    <a:pt x="166971" y="30476"/>
                    <a:pt x="166666" y="3042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8FF9B309-BDBC-4F44-B24B-5EB1CFC61ACB}"/>
                </a:ext>
              </a:extLst>
            </p:cNvPr>
            <p:cNvSpPr/>
            <p:nvPr/>
          </p:nvSpPr>
          <p:spPr bwMode="gray">
            <a:xfrm>
              <a:off x="5610713" y="2002971"/>
              <a:ext cx="178392" cy="262604"/>
            </a:xfrm>
            <a:custGeom>
              <a:avLst/>
              <a:gdLst>
                <a:gd name="connsiteX0" fmla="*/ 42692 w 178392"/>
                <a:gd name="connsiteY0" fmla="*/ 252206 h 262604"/>
                <a:gd name="connsiteX1" fmla="*/ 11193 w 178392"/>
                <a:gd name="connsiteY1" fmla="*/ 222535 h 262604"/>
                <a:gd name="connsiteX2" fmla="*/ 20 w 178392"/>
                <a:gd name="connsiteY2" fmla="*/ 178416 h 262604"/>
                <a:gd name="connsiteX3" fmla="*/ 20 w 178392"/>
                <a:gd name="connsiteY3" fmla="*/ 83613 h 262604"/>
                <a:gd name="connsiteX4" fmla="*/ 11193 w 178392"/>
                <a:gd name="connsiteY4" fmla="*/ 39798 h 262604"/>
                <a:gd name="connsiteX5" fmla="*/ 42692 w 178392"/>
                <a:gd name="connsiteY5" fmla="*/ 10499 h 262604"/>
                <a:gd name="connsiteX6" fmla="*/ 89364 w 178392"/>
                <a:gd name="connsiteY6" fmla="*/ 22 h 262604"/>
                <a:gd name="connsiteX7" fmla="*/ 135875 w 178392"/>
                <a:gd name="connsiteY7" fmla="*/ 10099 h 262604"/>
                <a:gd name="connsiteX8" fmla="*/ 167184 w 178392"/>
                <a:gd name="connsiteY8" fmla="*/ 38474 h 262604"/>
                <a:gd name="connsiteX9" fmla="*/ 178357 w 178392"/>
                <a:gd name="connsiteY9" fmla="*/ 80956 h 262604"/>
                <a:gd name="connsiteX10" fmla="*/ 178357 w 178392"/>
                <a:gd name="connsiteY10" fmla="*/ 81327 h 262604"/>
                <a:gd name="connsiteX11" fmla="*/ 177261 w 178392"/>
                <a:gd name="connsiteY11" fmla="*/ 84261 h 262604"/>
                <a:gd name="connsiteX12" fmla="*/ 174699 w 178392"/>
                <a:gd name="connsiteY12" fmla="*/ 85356 h 262604"/>
                <a:gd name="connsiteX13" fmla="*/ 146867 w 178392"/>
                <a:gd name="connsiteY13" fmla="*/ 86814 h 262604"/>
                <a:gd name="connsiteX14" fmla="*/ 143200 w 178392"/>
                <a:gd name="connsiteY14" fmla="*/ 83528 h 262604"/>
                <a:gd name="connsiteX15" fmla="*/ 143200 w 178392"/>
                <a:gd name="connsiteY15" fmla="*/ 82423 h 262604"/>
                <a:gd name="connsiteX16" fmla="*/ 128550 w 178392"/>
                <a:gd name="connsiteY16" fmla="*/ 44704 h 262604"/>
                <a:gd name="connsiteX17" fmla="*/ 89364 w 178392"/>
                <a:gd name="connsiteY17" fmla="*/ 30416 h 262604"/>
                <a:gd name="connsiteX18" fmla="*/ 49998 w 178392"/>
                <a:gd name="connsiteY18" fmla="*/ 44704 h 262604"/>
                <a:gd name="connsiteX19" fmla="*/ 35158 w 178392"/>
                <a:gd name="connsiteY19" fmla="*/ 82423 h 262604"/>
                <a:gd name="connsiteX20" fmla="*/ 35158 w 178392"/>
                <a:gd name="connsiteY20" fmla="*/ 179844 h 262604"/>
                <a:gd name="connsiteX21" fmla="*/ 49998 w 178392"/>
                <a:gd name="connsiteY21" fmla="*/ 217573 h 262604"/>
                <a:gd name="connsiteX22" fmla="*/ 89364 w 178392"/>
                <a:gd name="connsiteY22" fmla="*/ 231860 h 262604"/>
                <a:gd name="connsiteX23" fmla="*/ 128550 w 178392"/>
                <a:gd name="connsiteY23" fmla="*/ 217573 h 262604"/>
                <a:gd name="connsiteX24" fmla="*/ 143200 w 178392"/>
                <a:gd name="connsiteY24" fmla="*/ 179844 h 262604"/>
                <a:gd name="connsiteX25" fmla="*/ 143200 w 178392"/>
                <a:gd name="connsiteY25" fmla="*/ 179111 h 262604"/>
                <a:gd name="connsiteX26" fmla="*/ 146867 w 178392"/>
                <a:gd name="connsiteY26" fmla="*/ 175815 h 262604"/>
                <a:gd name="connsiteX27" fmla="*/ 174699 w 178392"/>
                <a:gd name="connsiteY27" fmla="*/ 177273 h 262604"/>
                <a:gd name="connsiteX28" fmla="*/ 178357 w 178392"/>
                <a:gd name="connsiteY28" fmla="*/ 180025 h 262604"/>
                <a:gd name="connsiteX29" fmla="*/ 178357 w 178392"/>
                <a:gd name="connsiteY29" fmla="*/ 180940 h 262604"/>
                <a:gd name="connsiteX30" fmla="*/ 167184 w 178392"/>
                <a:gd name="connsiteY30" fmla="*/ 223612 h 262604"/>
                <a:gd name="connsiteX31" fmla="*/ 135875 w 178392"/>
                <a:gd name="connsiteY31" fmla="*/ 252358 h 262604"/>
                <a:gd name="connsiteX32" fmla="*/ 42673 w 178392"/>
                <a:gd name="connsiteY32" fmla="*/ 252177 h 262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8392" h="262604">
                  <a:moveTo>
                    <a:pt x="42692" y="252206"/>
                  </a:moveTo>
                  <a:cubicBezTo>
                    <a:pt x="29519" y="245605"/>
                    <a:pt x="18565" y="235289"/>
                    <a:pt x="11193" y="222535"/>
                  </a:cubicBezTo>
                  <a:cubicBezTo>
                    <a:pt x="3582" y="209096"/>
                    <a:pt x="-275" y="193856"/>
                    <a:pt x="20" y="178416"/>
                  </a:cubicBezTo>
                  <a:lnTo>
                    <a:pt x="20" y="83613"/>
                  </a:lnTo>
                  <a:cubicBezTo>
                    <a:pt x="-313" y="68259"/>
                    <a:pt x="3544" y="53114"/>
                    <a:pt x="11193" y="39798"/>
                  </a:cubicBezTo>
                  <a:cubicBezTo>
                    <a:pt x="18651" y="27206"/>
                    <a:pt x="29595" y="17034"/>
                    <a:pt x="42692" y="10499"/>
                  </a:cubicBezTo>
                  <a:cubicBezTo>
                    <a:pt x="57180" y="3308"/>
                    <a:pt x="73191" y="-283"/>
                    <a:pt x="89364" y="22"/>
                  </a:cubicBezTo>
                  <a:cubicBezTo>
                    <a:pt x="105443" y="-311"/>
                    <a:pt x="121378" y="3146"/>
                    <a:pt x="135875" y="10099"/>
                  </a:cubicBezTo>
                  <a:cubicBezTo>
                    <a:pt x="148810" y="16367"/>
                    <a:pt x="159678" y="26216"/>
                    <a:pt x="167184" y="38474"/>
                  </a:cubicBezTo>
                  <a:cubicBezTo>
                    <a:pt x="174804" y="51314"/>
                    <a:pt x="178671" y="66030"/>
                    <a:pt x="178357" y="80956"/>
                  </a:cubicBezTo>
                  <a:lnTo>
                    <a:pt x="178357" y="81327"/>
                  </a:lnTo>
                  <a:cubicBezTo>
                    <a:pt x="178414" y="82413"/>
                    <a:pt x="178014" y="83471"/>
                    <a:pt x="177261" y="84261"/>
                  </a:cubicBezTo>
                  <a:cubicBezTo>
                    <a:pt x="176595" y="84966"/>
                    <a:pt x="175671" y="85356"/>
                    <a:pt x="174699" y="85356"/>
                  </a:cubicBezTo>
                  <a:lnTo>
                    <a:pt x="146867" y="86814"/>
                  </a:lnTo>
                  <a:cubicBezTo>
                    <a:pt x="144419" y="86814"/>
                    <a:pt x="143190" y="85718"/>
                    <a:pt x="143200" y="83528"/>
                  </a:cubicBezTo>
                  <a:lnTo>
                    <a:pt x="143200" y="82423"/>
                  </a:lnTo>
                  <a:cubicBezTo>
                    <a:pt x="143809" y="68354"/>
                    <a:pt x="138495" y="54676"/>
                    <a:pt x="128550" y="44704"/>
                  </a:cubicBezTo>
                  <a:cubicBezTo>
                    <a:pt x="117949" y="34855"/>
                    <a:pt x="103814" y="29711"/>
                    <a:pt x="89364" y="30416"/>
                  </a:cubicBezTo>
                  <a:cubicBezTo>
                    <a:pt x="74858" y="29721"/>
                    <a:pt x="60685" y="34864"/>
                    <a:pt x="49998" y="44704"/>
                  </a:cubicBezTo>
                  <a:cubicBezTo>
                    <a:pt x="39940" y="54610"/>
                    <a:pt x="34548" y="68316"/>
                    <a:pt x="35158" y="82423"/>
                  </a:cubicBezTo>
                  <a:lnTo>
                    <a:pt x="35158" y="179844"/>
                  </a:lnTo>
                  <a:cubicBezTo>
                    <a:pt x="34548" y="193951"/>
                    <a:pt x="39940" y="207657"/>
                    <a:pt x="49998" y="217573"/>
                  </a:cubicBezTo>
                  <a:cubicBezTo>
                    <a:pt x="60685" y="227403"/>
                    <a:pt x="74858" y="232546"/>
                    <a:pt x="89364" y="231860"/>
                  </a:cubicBezTo>
                  <a:cubicBezTo>
                    <a:pt x="103814" y="232565"/>
                    <a:pt x="117939" y="227412"/>
                    <a:pt x="128550" y="217573"/>
                  </a:cubicBezTo>
                  <a:cubicBezTo>
                    <a:pt x="138495" y="207600"/>
                    <a:pt x="143809" y="193913"/>
                    <a:pt x="143200" y="179844"/>
                  </a:cubicBezTo>
                  <a:lnTo>
                    <a:pt x="143200" y="179111"/>
                  </a:lnTo>
                  <a:cubicBezTo>
                    <a:pt x="143200" y="176911"/>
                    <a:pt x="144419" y="175815"/>
                    <a:pt x="146867" y="175815"/>
                  </a:cubicBezTo>
                  <a:lnTo>
                    <a:pt x="174699" y="177273"/>
                  </a:lnTo>
                  <a:cubicBezTo>
                    <a:pt x="176471" y="177025"/>
                    <a:pt x="178109" y="178254"/>
                    <a:pt x="178357" y="180025"/>
                  </a:cubicBezTo>
                  <a:cubicBezTo>
                    <a:pt x="178404" y="180330"/>
                    <a:pt x="178404" y="180635"/>
                    <a:pt x="178357" y="180940"/>
                  </a:cubicBezTo>
                  <a:cubicBezTo>
                    <a:pt x="178661" y="195923"/>
                    <a:pt x="174794" y="210696"/>
                    <a:pt x="167184" y="223612"/>
                  </a:cubicBezTo>
                  <a:cubicBezTo>
                    <a:pt x="159697" y="235975"/>
                    <a:pt x="148829" y="245948"/>
                    <a:pt x="135875" y="252358"/>
                  </a:cubicBezTo>
                  <a:cubicBezTo>
                    <a:pt x="106309" y="266084"/>
                    <a:pt x="72181" y="266017"/>
                    <a:pt x="42673" y="252177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8FCF4110-114F-A545-80A9-DC152CAFC354}"/>
                </a:ext>
              </a:extLst>
            </p:cNvPr>
            <p:cNvSpPr/>
            <p:nvPr/>
          </p:nvSpPr>
          <p:spPr bwMode="gray">
            <a:xfrm>
              <a:off x="5870724" y="2005901"/>
              <a:ext cx="179921" cy="259413"/>
            </a:xfrm>
            <a:custGeom>
              <a:avLst/>
              <a:gdLst>
                <a:gd name="connsiteX0" fmla="*/ 43066 w 179921"/>
                <a:gd name="connsiteY0" fmla="*/ 248943 h 259413"/>
                <a:gd name="connsiteX1" fmla="*/ 11386 w 179921"/>
                <a:gd name="connsiteY1" fmla="*/ 219273 h 259413"/>
                <a:gd name="connsiteX2" fmla="*/ 32 w 179921"/>
                <a:gd name="connsiteY2" fmla="*/ 175143 h 259413"/>
                <a:gd name="connsiteX3" fmla="*/ 32 w 179921"/>
                <a:gd name="connsiteY3" fmla="*/ 3693 h 259413"/>
                <a:gd name="connsiteX4" fmla="*/ 2784 w 179921"/>
                <a:gd name="connsiteY4" fmla="*/ 36 h 259413"/>
                <a:gd name="connsiteX5" fmla="*/ 3699 w 179921"/>
                <a:gd name="connsiteY5" fmla="*/ 36 h 259413"/>
                <a:gd name="connsiteX6" fmla="*/ 31531 w 179921"/>
                <a:gd name="connsiteY6" fmla="*/ 36 h 259413"/>
                <a:gd name="connsiteX7" fmla="*/ 35188 w 179921"/>
                <a:gd name="connsiteY7" fmla="*/ 2788 h 259413"/>
                <a:gd name="connsiteX8" fmla="*/ 35188 w 179921"/>
                <a:gd name="connsiteY8" fmla="*/ 3693 h 259413"/>
                <a:gd name="connsiteX9" fmla="*/ 35188 w 179921"/>
                <a:gd name="connsiteY9" fmla="*/ 175829 h 259413"/>
                <a:gd name="connsiteX10" fmla="*/ 50429 w 179921"/>
                <a:gd name="connsiteY10" fmla="*/ 214282 h 259413"/>
                <a:gd name="connsiteX11" fmla="*/ 90167 w 179921"/>
                <a:gd name="connsiteY11" fmla="*/ 228931 h 259413"/>
                <a:gd name="connsiteX12" fmla="*/ 129724 w 179921"/>
                <a:gd name="connsiteY12" fmla="*/ 214282 h 259413"/>
                <a:gd name="connsiteX13" fmla="*/ 144736 w 179921"/>
                <a:gd name="connsiteY13" fmla="*/ 175829 h 259413"/>
                <a:gd name="connsiteX14" fmla="*/ 144736 w 179921"/>
                <a:gd name="connsiteY14" fmla="*/ 3741 h 259413"/>
                <a:gd name="connsiteX15" fmla="*/ 147488 w 179921"/>
                <a:gd name="connsiteY15" fmla="*/ 83 h 259413"/>
                <a:gd name="connsiteX16" fmla="*/ 148403 w 179921"/>
                <a:gd name="connsiteY16" fmla="*/ 83 h 259413"/>
                <a:gd name="connsiteX17" fmla="*/ 176235 w 179921"/>
                <a:gd name="connsiteY17" fmla="*/ 83 h 259413"/>
                <a:gd name="connsiteX18" fmla="*/ 179892 w 179921"/>
                <a:gd name="connsiteY18" fmla="*/ 2836 h 259413"/>
                <a:gd name="connsiteX19" fmla="*/ 179892 w 179921"/>
                <a:gd name="connsiteY19" fmla="*/ 3741 h 259413"/>
                <a:gd name="connsiteX20" fmla="*/ 179892 w 179921"/>
                <a:gd name="connsiteY20" fmla="*/ 175191 h 259413"/>
                <a:gd name="connsiteX21" fmla="*/ 168720 w 179921"/>
                <a:gd name="connsiteY21" fmla="*/ 219320 h 259413"/>
                <a:gd name="connsiteX22" fmla="*/ 137230 w 179921"/>
                <a:gd name="connsiteY22" fmla="*/ 248991 h 259413"/>
                <a:gd name="connsiteX23" fmla="*/ 43104 w 179921"/>
                <a:gd name="connsiteY23" fmla="*/ 248991 h 259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9921" h="259413">
                  <a:moveTo>
                    <a:pt x="43066" y="248943"/>
                  </a:moveTo>
                  <a:cubicBezTo>
                    <a:pt x="29874" y="242314"/>
                    <a:pt x="18872" y="232008"/>
                    <a:pt x="11386" y="219273"/>
                  </a:cubicBezTo>
                  <a:cubicBezTo>
                    <a:pt x="3661" y="205871"/>
                    <a:pt x="-264" y="190612"/>
                    <a:pt x="32" y="175143"/>
                  </a:cubicBezTo>
                  <a:lnTo>
                    <a:pt x="32" y="3693"/>
                  </a:lnTo>
                  <a:cubicBezTo>
                    <a:pt x="-216" y="1922"/>
                    <a:pt x="1013" y="283"/>
                    <a:pt x="2784" y="36"/>
                  </a:cubicBezTo>
                  <a:cubicBezTo>
                    <a:pt x="3089" y="-12"/>
                    <a:pt x="3394" y="-12"/>
                    <a:pt x="3699" y="36"/>
                  </a:cubicBezTo>
                  <a:lnTo>
                    <a:pt x="31531" y="36"/>
                  </a:lnTo>
                  <a:cubicBezTo>
                    <a:pt x="33302" y="-212"/>
                    <a:pt x="34941" y="1017"/>
                    <a:pt x="35188" y="2788"/>
                  </a:cubicBezTo>
                  <a:cubicBezTo>
                    <a:pt x="35227" y="3093"/>
                    <a:pt x="35227" y="3398"/>
                    <a:pt x="35188" y="3693"/>
                  </a:cubicBezTo>
                  <a:lnTo>
                    <a:pt x="35188" y="175829"/>
                  </a:lnTo>
                  <a:cubicBezTo>
                    <a:pt x="34608" y="190221"/>
                    <a:pt x="40141" y="204194"/>
                    <a:pt x="50429" y="214282"/>
                  </a:cubicBezTo>
                  <a:cubicBezTo>
                    <a:pt x="61182" y="224283"/>
                    <a:pt x="75489" y="229560"/>
                    <a:pt x="90167" y="228931"/>
                  </a:cubicBezTo>
                  <a:cubicBezTo>
                    <a:pt x="104788" y="229579"/>
                    <a:pt x="119047" y="224292"/>
                    <a:pt x="129724" y="214282"/>
                  </a:cubicBezTo>
                  <a:cubicBezTo>
                    <a:pt x="139887" y="204128"/>
                    <a:pt x="145336" y="190183"/>
                    <a:pt x="144736" y="175829"/>
                  </a:cubicBezTo>
                  <a:lnTo>
                    <a:pt x="144736" y="3741"/>
                  </a:lnTo>
                  <a:cubicBezTo>
                    <a:pt x="144488" y="1969"/>
                    <a:pt x="145716" y="331"/>
                    <a:pt x="147488" y="83"/>
                  </a:cubicBezTo>
                  <a:cubicBezTo>
                    <a:pt x="147793" y="36"/>
                    <a:pt x="148098" y="36"/>
                    <a:pt x="148403" y="83"/>
                  </a:cubicBezTo>
                  <a:lnTo>
                    <a:pt x="176235" y="83"/>
                  </a:lnTo>
                  <a:cubicBezTo>
                    <a:pt x="178006" y="-164"/>
                    <a:pt x="179645" y="1064"/>
                    <a:pt x="179892" y="2836"/>
                  </a:cubicBezTo>
                  <a:cubicBezTo>
                    <a:pt x="179931" y="3141"/>
                    <a:pt x="179931" y="3446"/>
                    <a:pt x="179892" y="3741"/>
                  </a:cubicBezTo>
                  <a:lnTo>
                    <a:pt x="179892" y="175191"/>
                  </a:lnTo>
                  <a:cubicBezTo>
                    <a:pt x="180188" y="190641"/>
                    <a:pt x="176330" y="205880"/>
                    <a:pt x="168720" y="219320"/>
                  </a:cubicBezTo>
                  <a:cubicBezTo>
                    <a:pt x="161347" y="232074"/>
                    <a:pt x="150403" y="242390"/>
                    <a:pt x="137230" y="248991"/>
                  </a:cubicBezTo>
                  <a:cubicBezTo>
                    <a:pt x="107397" y="262888"/>
                    <a:pt x="72936" y="262888"/>
                    <a:pt x="43104" y="24899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01A0EA3D-5E24-ED4D-90F3-0571D201D0CB}"/>
                </a:ext>
              </a:extLst>
            </p:cNvPr>
            <p:cNvSpPr/>
            <p:nvPr/>
          </p:nvSpPr>
          <p:spPr bwMode="gray">
            <a:xfrm>
              <a:off x="6141363" y="2005948"/>
              <a:ext cx="178088" cy="256423"/>
            </a:xfrm>
            <a:custGeom>
              <a:avLst/>
              <a:gdLst>
                <a:gd name="connsiteX0" fmla="*/ 142139 w 178088"/>
                <a:gd name="connsiteY0" fmla="*/ 253829 h 256423"/>
                <a:gd name="connsiteX1" fmla="*/ 90866 w 178088"/>
                <a:gd name="connsiteY1" fmla="*/ 144292 h 256423"/>
                <a:gd name="connsiteX2" fmla="*/ 89399 w 178088"/>
                <a:gd name="connsiteY2" fmla="*/ 143196 h 256423"/>
                <a:gd name="connsiteX3" fmla="*/ 36669 w 178088"/>
                <a:gd name="connsiteY3" fmla="*/ 143196 h 256423"/>
                <a:gd name="connsiteX4" fmla="*/ 35202 w 178088"/>
                <a:gd name="connsiteY4" fmla="*/ 144292 h 256423"/>
                <a:gd name="connsiteX5" fmla="*/ 35202 w 178088"/>
                <a:gd name="connsiteY5" fmla="*/ 144654 h 256423"/>
                <a:gd name="connsiteX6" fmla="*/ 35202 w 178088"/>
                <a:gd name="connsiteY6" fmla="*/ 252696 h 256423"/>
                <a:gd name="connsiteX7" fmla="*/ 32459 w 178088"/>
                <a:gd name="connsiteY7" fmla="*/ 256363 h 256423"/>
                <a:gd name="connsiteX8" fmla="*/ 31535 w 178088"/>
                <a:gd name="connsiteY8" fmla="*/ 256363 h 256423"/>
                <a:gd name="connsiteX9" fmla="*/ 3703 w 178088"/>
                <a:gd name="connsiteY9" fmla="*/ 256363 h 256423"/>
                <a:gd name="connsiteX10" fmla="*/ 36 w 178088"/>
                <a:gd name="connsiteY10" fmla="*/ 253620 h 256423"/>
                <a:gd name="connsiteX11" fmla="*/ 36 w 178088"/>
                <a:gd name="connsiteY11" fmla="*/ 252696 h 256423"/>
                <a:gd name="connsiteX12" fmla="*/ 36 w 178088"/>
                <a:gd name="connsiteY12" fmla="*/ 3693 h 256423"/>
                <a:gd name="connsiteX13" fmla="*/ 2788 w 178088"/>
                <a:gd name="connsiteY13" fmla="*/ 36 h 256423"/>
                <a:gd name="connsiteX14" fmla="*/ 3703 w 178088"/>
                <a:gd name="connsiteY14" fmla="*/ 36 h 256423"/>
                <a:gd name="connsiteX15" fmla="*/ 102220 w 178088"/>
                <a:gd name="connsiteY15" fmla="*/ 36 h 256423"/>
                <a:gd name="connsiteX16" fmla="*/ 140863 w 178088"/>
                <a:gd name="connsiteY16" fmla="*/ 9189 h 256423"/>
                <a:gd name="connsiteX17" fmla="*/ 166676 w 178088"/>
                <a:gd name="connsiteY17" fmla="*/ 34821 h 256423"/>
                <a:gd name="connsiteX18" fmla="*/ 175829 w 178088"/>
                <a:gd name="connsiteY18" fmla="*/ 72921 h 256423"/>
                <a:gd name="connsiteX19" fmla="*/ 162494 w 178088"/>
                <a:gd name="connsiteY19" fmla="*/ 116326 h 256423"/>
                <a:gd name="connsiteX20" fmla="*/ 125347 w 178088"/>
                <a:gd name="connsiteY20" fmla="*/ 140310 h 256423"/>
                <a:gd name="connsiteX21" fmla="*/ 124623 w 178088"/>
                <a:gd name="connsiteY21" fmla="*/ 142149 h 256423"/>
                <a:gd name="connsiteX22" fmla="*/ 177725 w 178088"/>
                <a:gd name="connsiteY22" fmla="*/ 252020 h 256423"/>
                <a:gd name="connsiteX23" fmla="*/ 178087 w 178088"/>
                <a:gd name="connsiteY23" fmla="*/ 253839 h 256423"/>
                <a:gd name="connsiteX24" fmla="*/ 175162 w 178088"/>
                <a:gd name="connsiteY24" fmla="*/ 256411 h 256423"/>
                <a:gd name="connsiteX25" fmla="*/ 146226 w 178088"/>
                <a:gd name="connsiteY25" fmla="*/ 256411 h 256423"/>
                <a:gd name="connsiteX26" fmla="*/ 142139 w 178088"/>
                <a:gd name="connsiteY26" fmla="*/ 253829 h 256423"/>
                <a:gd name="connsiteX27" fmla="*/ 35202 w 178088"/>
                <a:gd name="connsiteY27" fmla="*/ 31897 h 256423"/>
                <a:gd name="connsiteX28" fmla="*/ 35202 w 178088"/>
                <a:gd name="connsiteY28" fmla="*/ 113974 h 256423"/>
                <a:gd name="connsiteX29" fmla="*/ 36307 w 178088"/>
                <a:gd name="connsiteY29" fmla="*/ 115431 h 256423"/>
                <a:gd name="connsiteX30" fmla="*/ 36669 w 178088"/>
                <a:gd name="connsiteY30" fmla="*/ 115431 h 256423"/>
                <a:gd name="connsiteX31" fmla="*/ 97829 w 178088"/>
                <a:gd name="connsiteY31" fmla="*/ 115431 h 256423"/>
                <a:gd name="connsiteX32" fmla="*/ 128956 w 178088"/>
                <a:gd name="connsiteY32" fmla="*/ 103896 h 256423"/>
                <a:gd name="connsiteX33" fmla="*/ 140673 w 178088"/>
                <a:gd name="connsiteY33" fmla="*/ 73321 h 256423"/>
                <a:gd name="connsiteX34" fmla="*/ 103087 w 178088"/>
                <a:gd name="connsiteY34" fmla="*/ 30459 h 256423"/>
                <a:gd name="connsiteX35" fmla="*/ 97810 w 178088"/>
                <a:gd name="connsiteY35" fmla="*/ 30459 h 256423"/>
                <a:gd name="connsiteX36" fmla="*/ 36650 w 178088"/>
                <a:gd name="connsiteY36" fmla="*/ 30459 h 256423"/>
                <a:gd name="connsiteX37" fmla="*/ 35202 w 178088"/>
                <a:gd name="connsiteY37" fmla="*/ 31583 h 256423"/>
                <a:gd name="connsiteX38" fmla="*/ 35202 w 178088"/>
                <a:gd name="connsiteY38" fmla="*/ 31887 h 256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78088" h="256423">
                  <a:moveTo>
                    <a:pt x="142139" y="253829"/>
                  </a:moveTo>
                  <a:lnTo>
                    <a:pt x="90866" y="144292"/>
                  </a:lnTo>
                  <a:cubicBezTo>
                    <a:pt x="90704" y="143625"/>
                    <a:pt x="90085" y="143168"/>
                    <a:pt x="89399" y="143196"/>
                  </a:cubicBezTo>
                  <a:lnTo>
                    <a:pt x="36669" y="143196"/>
                  </a:lnTo>
                  <a:cubicBezTo>
                    <a:pt x="35964" y="143092"/>
                    <a:pt x="35307" y="143587"/>
                    <a:pt x="35202" y="144292"/>
                  </a:cubicBezTo>
                  <a:cubicBezTo>
                    <a:pt x="35183" y="144416"/>
                    <a:pt x="35183" y="144540"/>
                    <a:pt x="35202" y="144654"/>
                  </a:cubicBezTo>
                  <a:lnTo>
                    <a:pt x="35202" y="252696"/>
                  </a:lnTo>
                  <a:cubicBezTo>
                    <a:pt x="35459" y="254468"/>
                    <a:pt x="34231" y="256106"/>
                    <a:pt x="32459" y="256363"/>
                  </a:cubicBezTo>
                  <a:cubicBezTo>
                    <a:pt x="32154" y="256411"/>
                    <a:pt x="31840" y="256411"/>
                    <a:pt x="31535" y="256363"/>
                  </a:cubicBezTo>
                  <a:lnTo>
                    <a:pt x="3703" y="256363"/>
                  </a:lnTo>
                  <a:cubicBezTo>
                    <a:pt x="1931" y="256620"/>
                    <a:pt x="293" y="255391"/>
                    <a:pt x="36" y="253620"/>
                  </a:cubicBezTo>
                  <a:cubicBezTo>
                    <a:pt x="-12" y="253315"/>
                    <a:pt x="-12" y="253001"/>
                    <a:pt x="36" y="252696"/>
                  </a:cubicBezTo>
                  <a:lnTo>
                    <a:pt x="36" y="3693"/>
                  </a:lnTo>
                  <a:cubicBezTo>
                    <a:pt x="-212" y="1922"/>
                    <a:pt x="1017" y="283"/>
                    <a:pt x="2788" y="36"/>
                  </a:cubicBezTo>
                  <a:cubicBezTo>
                    <a:pt x="3093" y="-12"/>
                    <a:pt x="3398" y="-12"/>
                    <a:pt x="3703" y="36"/>
                  </a:cubicBezTo>
                  <a:lnTo>
                    <a:pt x="102220" y="36"/>
                  </a:lnTo>
                  <a:cubicBezTo>
                    <a:pt x="115669" y="-250"/>
                    <a:pt x="128966" y="2903"/>
                    <a:pt x="140863" y="9189"/>
                  </a:cubicBezTo>
                  <a:cubicBezTo>
                    <a:pt x="151750" y="15076"/>
                    <a:pt x="160713" y="23972"/>
                    <a:pt x="166676" y="34821"/>
                  </a:cubicBezTo>
                  <a:cubicBezTo>
                    <a:pt x="172953" y="46518"/>
                    <a:pt x="176105" y="59643"/>
                    <a:pt x="175829" y="72921"/>
                  </a:cubicBezTo>
                  <a:cubicBezTo>
                    <a:pt x="176324" y="88466"/>
                    <a:pt x="171638" y="103734"/>
                    <a:pt x="162494" y="116326"/>
                  </a:cubicBezTo>
                  <a:cubicBezTo>
                    <a:pt x="153264" y="128376"/>
                    <a:pt x="140130" y="136853"/>
                    <a:pt x="125347" y="140310"/>
                  </a:cubicBezTo>
                  <a:cubicBezTo>
                    <a:pt x="124394" y="140806"/>
                    <a:pt x="124128" y="141406"/>
                    <a:pt x="124623" y="142149"/>
                  </a:cubicBezTo>
                  <a:lnTo>
                    <a:pt x="177725" y="252020"/>
                  </a:lnTo>
                  <a:cubicBezTo>
                    <a:pt x="177982" y="252591"/>
                    <a:pt x="178106" y="253210"/>
                    <a:pt x="178087" y="253839"/>
                  </a:cubicBezTo>
                  <a:cubicBezTo>
                    <a:pt x="178087" y="255553"/>
                    <a:pt x="177134" y="256411"/>
                    <a:pt x="175162" y="256411"/>
                  </a:cubicBezTo>
                  <a:lnTo>
                    <a:pt x="146226" y="256411"/>
                  </a:lnTo>
                  <a:cubicBezTo>
                    <a:pt x="144444" y="256554"/>
                    <a:pt x="142778" y="255506"/>
                    <a:pt x="142139" y="253829"/>
                  </a:cubicBezTo>
                  <a:close/>
                  <a:moveTo>
                    <a:pt x="35202" y="31897"/>
                  </a:moveTo>
                  <a:lnTo>
                    <a:pt x="35202" y="113974"/>
                  </a:lnTo>
                  <a:cubicBezTo>
                    <a:pt x="35107" y="114679"/>
                    <a:pt x="35602" y="115336"/>
                    <a:pt x="36307" y="115431"/>
                  </a:cubicBezTo>
                  <a:cubicBezTo>
                    <a:pt x="36431" y="115450"/>
                    <a:pt x="36554" y="115450"/>
                    <a:pt x="36669" y="115431"/>
                  </a:cubicBezTo>
                  <a:lnTo>
                    <a:pt x="97829" y="115431"/>
                  </a:lnTo>
                  <a:cubicBezTo>
                    <a:pt x="109345" y="115974"/>
                    <a:pt x="120575" y="111812"/>
                    <a:pt x="128956" y="103896"/>
                  </a:cubicBezTo>
                  <a:cubicBezTo>
                    <a:pt x="136938" y="95781"/>
                    <a:pt x="141187" y="84694"/>
                    <a:pt x="140673" y="73321"/>
                  </a:cubicBezTo>
                  <a:cubicBezTo>
                    <a:pt x="142130" y="51109"/>
                    <a:pt x="125299" y="31916"/>
                    <a:pt x="103087" y="30459"/>
                  </a:cubicBezTo>
                  <a:cubicBezTo>
                    <a:pt x="101334" y="30344"/>
                    <a:pt x="99572" y="30344"/>
                    <a:pt x="97810" y="30459"/>
                  </a:cubicBezTo>
                  <a:lnTo>
                    <a:pt x="36650" y="30459"/>
                  </a:lnTo>
                  <a:cubicBezTo>
                    <a:pt x="35935" y="30373"/>
                    <a:pt x="35288" y="30878"/>
                    <a:pt x="35202" y="31583"/>
                  </a:cubicBezTo>
                  <a:cubicBezTo>
                    <a:pt x="35192" y="31687"/>
                    <a:pt x="35192" y="31783"/>
                    <a:pt x="35202" y="31887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3B09DBA5-83E4-FD4F-BB3D-E7D50BB3CD0B}"/>
                </a:ext>
              </a:extLst>
            </p:cNvPr>
            <p:cNvSpPr/>
            <p:nvPr/>
          </p:nvSpPr>
          <p:spPr bwMode="gray">
            <a:xfrm>
              <a:off x="6399196" y="2005948"/>
              <a:ext cx="35226" cy="256436"/>
            </a:xfrm>
            <a:custGeom>
              <a:avLst/>
              <a:gdLst>
                <a:gd name="connsiteX0" fmla="*/ 36 w 35226"/>
                <a:gd name="connsiteY0" fmla="*/ 252734 h 256436"/>
                <a:gd name="connsiteX1" fmla="*/ 36 w 35226"/>
                <a:gd name="connsiteY1" fmla="*/ 3693 h 256436"/>
                <a:gd name="connsiteX2" fmla="*/ 2788 w 35226"/>
                <a:gd name="connsiteY2" fmla="*/ 36 h 256436"/>
                <a:gd name="connsiteX3" fmla="*/ 3702 w 35226"/>
                <a:gd name="connsiteY3" fmla="*/ 36 h 256436"/>
                <a:gd name="connsiteX4" fmla="*/ 31525 w 35226"/>
                <a:gd name="connsiteY4" fmla="*/ 36 h 256436"/>
                <a:gd name="connsiteX5" fmla="*/ 35192 w 35226"/>
                <a:gd name="connsiteY5" fmla="*/ 2808 h 256436"/>
                <a:gd name="connsiteX6" fmla="*/ 35192 w 35226"/>
                <a:gd name="connsiteY6" fmla="*/ 3693 h 256436"/>
                <a:gd name="connsiteX7" fmla="*/ 35192 w 35226"/>
                <a:gd name="connsiteY7" fmla="*/ 252734 h 256436"/>
                <a:gd name="connsiteX8" fmla="*/ 32449 w 35226"/>
                <a:gd name="connsiteY8" fmla="*/ 256401 h 256436"/>
                <a:gd name="connsiteX9" fmla="*/ 31525 w 35226"/>
                <a:gd name="connsiteY9" fmla="*/ 256401 h 256436"/>
                <a:gd name="connsiteX10" fmla="*/ 3702 w 35226"/>
                <a:gd name="connsiteY10" fmla="*/ 256401 h 256436"/>
                <a:gd name="connsiteX11" fmla="*/ 36 w 35226"/>
                <a:gd name="connsiteY11" fmla="*/ 253658 h 256436"/>
                <a:gd name="connsiteX12" fmla="*/ 36 w 35226"/>
                <a:gd name="connsiteY12" fmla="*/ 252734 h 256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5226" h="256436">
                  <a:moveTo>
                    <a:pt x="36" y="252734"/>
                  </a:moveTo>
                  <a:lnTo>
                    <a:pt x="36" y="3693"/>
                  </a:lnTo>
                  <a:cubicBezTo>
                    <a:pt x="-212" y="1922"/>
                    <a:pt x="1017" y="283"/>
                    <a:pt x="2788" y="36"/>
                  </a:cubicBezTo>
                  <a:cubicBezTo>
                    <a:pt x="3093" y="-12"/>
                    <a:pt x="3398" y="-12"/>
                    <a:pt x="3702" y="36"/>
                  </a:cubicBezTo>
                  <a:lnTo>
                    <a:pt x="31525" y="36"/>
                  </a:lnTo>
                  <a:cubicBezTo>
                    <a:pt x="33306" y="-212"/>
                    <a:pt x="34945" y="1026"/>
                    <a:pt x="35192" y="2808"/>
                  </a:cubicBezTo>
                  <a:cubicBezTo>
                    <a:pt x="35230" y="3103"/>
                    <a:pt x="35230" y="3398"/>
                    <a:pt x="35192" y="3693"/>
                  </a:cubicBezTo>
                  <a:lnTo>
                    <a:pt x="35192" y="252734"/>
                  </a:lnTo>
                  <a:cubicBezTo>
                    <a:pt x="35449" y="254506"/>
                    <a:pt x="34221" y="256144"/>
                    <a:pt x="32449" y="256401"/>
                  </a:cubicBezTo>
                  <a:cubicBezTo>
                    <a:pt x="32144" y="256449"/>
                    <a:pt x="31830" y="256449"/>
                    <a:pt x="31525" y="256401"/>
                  </a:cubicBezTo>
                  <a:lnTo>
                    <a:pt x="3702" y="256401"/>
                  </a:lnTo>
                  <a:cubicBezTo>
                    <a:pt x="1931" y="256658"/>
                    <a:pt x="293" y="255429"/>
                    <a:pt x="36" y="253658"/>
                  </a:cubicBezTo>
                  <a:cubicBezTo>
                    <a:pt x="-12" y="253353"/>
                    <a:pt x="-12" y="253039"/>
                    <a:pt x="36" y="25273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DB7FCD51-6179-B043-A561-715F6E083426}"/>
                </a:ext>
              </a:extLst>
            </p:cNvPr>
            <p:cNvSpPr/>
            <p:nvPr/>
          </p:nvSpPr>
          <p:spPr bwMode="gray">
            <a:xfrm>
              <a:off x="6507961" y="2005952"/>
              <a:ext cx="182816" cy="256432"/>
            </a:xfrm>
            <a:custGeom>
              <a:avLst/>
              <a:gdLst>
                <a:gd name="connsiteX0" fmla="*/ 182783 w 182816"/>
                <a:gd name="connsiteY0" fmla="*/ 3689 h 256432"/>
                <a:gd name="connsiteX1" fmla="*/ 182783 w 182816"/>
                <a:gd name="connsiteY1" fmla="*/ 27130 h 256432"/>
                <a:gd name="connsiteX2" fmla="*/ 180049 w 182816"/>
                <a:gd name="connsiteY2" fmla="*/ 30788 h 256432"/>
                <a:gd name="connsiteX3" fmla="*/ 179125 w 182816"/>
                <a:gd name="connsiteY3" fmla="*/ 30788 h 256432"/>
                <a:gd name="connsiteX4" fmla="*/ 108812 w 182816"/>
                <a:gd name="connsiteY4" fmla="*/ 30788 h 256432"/>
                <a:gd name="connsiteX5" fmla="*/ 107345 w 182816"/>
                <a:gd name="connsiteY5" fmla="*/ 31883 h 256432"/>
                <a:gd name="connsiteX6" fmla="*/ 107345 w 182816"/>
                <a:gd name="connsiteY6" fmla="*/ 32255 h 256432"/>
                <a:gd name="connsiteX7" fmla="*/ 107345 w 182816"/>
                <a:gd name="connsiteY7" fmla="*/ 252730 h 256432"/>
                <a:gd name="connsiteX8" fmla="*/ 104601 w 182816"/>
                <a:gd name="connsiteY8" fmla="*/ 256397 h 256432"/>
                <a:gd name="connsiteX9" fmla="*/ 103678 w 182816"/>
                <a:gd name="connsiteY9" fmla="*/ 256397 h 256432"/>
                <a:gd name="connsiteX10" fmla="*/ 75846 w 182816"/>
                <a:gd name="connsiteY10" fmla="*/ 256397 h 256432"/>
                <a:gd name="connsiteX11" fmla="*/ 72178 w 182816"/>
                <a:gd name="connsiteY11" fmla="*/ 253654 h 256432"/>
                <a:gd name="connsiteX12" fmla="*/ 72178 w 182816"/>
                <a:gd name="connsiteY12" fmla="*/ 252730 h 256432"/>
                <a:gd name="connsiteX13" fmla="*/ 72178 w 182816"/>
                <a:gd name="connsiteY13" fmla="*/ 32255 h 256432"/>
                <a:gd name="connsiteX14" fmla="*/ 71083 w 182816"/>
                <a:gd name="connsiteY14" fmla="*/ 30788 h 256432"/>
                <a:gd name="connsiteX15" fmla="*/ 70721 w 182816"/>
                <a:gd name="connsiteY15" fmla="*/ 30788 h 256432"/>
                <a:gd name="connsiteX16" fmla="*/ 3694 w 182816"/>
                <a:gd name="connsiteY16" fmla="*/ 30788 h 256432"/>
                <a:gd name="connsiteX17" fmla="*/ 36 w 182816"/>
                <a:gd name="connsiteY17" fmla="*/ 28054 h 256432"/>
                <a:gd name="connsiteX18" fmla="*/ 36 w 182816"/>
                <a:gd name="connsiteY18" fmla="*/ 27130 h 256432"/>
                <a:gd name="connsiteX19" fmla="*/ 36 w 182816"/>
                <a:gd name="connsiteY19" fmla="*/ 3689 h 256432"/>
                <a:gd name="connsiteX20" fmla="*/ 2788 w 182816"/>
                <a:gd name="connsiteY20" fmla="*/ 32 h 256432"/>
                <a:gd name="connsiteX21" fmla="*/ 3694 w 182816"/>
                <a:gd name="connsiteY21" fmla="*/ 32 h 256432"/>
                <a:gd name="connsiteX22" fmla="*/ 179125 w 182816"/>
                <a:gd name="connsiteY22" fmla="*/ 32 h 256432"/>
                <a:gd name="connsiteX23" fmla="*/ 182783 w 182816"/>
                <a:gd name="connsiteY23" fmla="*/ 2784 h 256432"/>
                <a:gd name="connsiteX24" fmla="*/ 182783 w 182816"/>
                <a:gd name="connsiteY24" fmla="*/ 3689 h 256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82816" h="256432">
                  <a:moveTo>
                    <a:pt x="182783" y="3689"/>
                  </a:moveTo>
                  <a:lnTo>
                    <a:pt x="182783" y="27130"/>
                  </a:lnTo>
                  <a:cubicBezTo>
                    <a:pt x="183040" y="28892"/>
                    <a:pt x="181811" y="30531"/>
                    <a:pt x="180049" y="30788"/>
                  </a:cubicBezTo>
                  <a:cubicBezTo>
                    <a:pt x="179744" y="30836"/>
                    <a:pt x="179430" y="30836"/>
                    <a:pt x="179125" y="30788"/>
                  </a:cubicBezTo>
                  <a:lnTo>
                    <a:pt x="108812" y="30788"/>
                  </a:lnTo>
                  <a:cubicBezTo>
                    <a:pt x="108106" y="30683"/>
                    <a:pt x="107450" y="31179"/>
                    <a:pt x="107345" y="31883"/>
                  </a:cubicBezTo>
                  <a:cubicBezTo>
                    <a:pt x="107326" y="32007"/>
                    <a:pt x="107326" y="32131"/>
                    <a:pt x="107345" y="32255"/>
                  </a:cubicBezTo>
                  <a:lnTo>
                    <a:pt x="107345" y="252730"/>
                  </a:lnTo>
                  <a:cubicBezTo>
                    <a:pt x="107602" y="254502"/>
                    <a:pt x="106373" y="256140"/>
                    <a:pt x="104601" y="256397"/>
                  </a:cubicBezTo>
                  <a:cubicBezTo>
                    <a:pt x="104297" y="256445"/>
                    <a:pt x="103982" y="256445"/>
                    <a:pt x="103678" y="256397"/>
                  </a:cubicBezTo>
                  <a:lnTo>
                    <a:pt x="75846" y="256397"/>
                  </a:lnTo>
                  <a:cubicBezTo>
                    <a:pt x="74074" y="256654"/>
                    <a:pt x="72435" y="255425"/>
                    <a:pt x="72178" y="253654"/>
                  </a:cubicBezTo>
                  <a:cubicBezTo>
                    <a:pt x="72131" y="253349"/>
                    <a:pt x="72131" y="253035"/>
                    <a:pt x="72178" y="252730"/>
                  </a:cubicBezTo>
                  <a:lnTo>
                    <a:pt x="72178" y="32255"/>
                  </a:lnTo>
                  <a:cubicBezTo>
                    <a:pt x="72283" y="31550"/>
                    <a:pt x="71788" y="30893"/>
                    <a:pt x="71083" y="30788"/>
                  </a:cubicBezTo>
                  <a:cubicBezTo>
                    <a:pt x="70959" y="30769"/>
                    <a:pt x="70845" y="30769"/>
                    <a:pt x="70721" y="30788"/>
                  </a:cubicBezTo>
                  <a:lnTo>
                    <a:pt x="3694" y="30788"/>
                  </a:lnTo>
                  <a:cubicBezTo>
                    <a:pt x="1932" y="31045"/>
                    <a:pt x="293" y="29816"/>
                    <a:pt x="36" y="28054"/>
                  </a:cubicBezTo>
                  <a:cubicBezTo>
                    <a:pt x="-12" y="27750"/>
                    <a:pt x="-12" y="27435"/>
                    <a:pt x="36" y="27130"/>
                  </a:cubicBezTo>
                  <a:lnTo>
                    <a:pt x="36" y="3689"/>
                  </a:lnTo>
                  <a:cubicBezTo>
                    <a:pt x="-212" y="1918"/>
                    <a:pt x="1017" y="279"/>
                    <a:pt x="2788" y="32"/>
                  </a:cubicBezTo>
                  <a:cubicBezTo>
                    <a:pt x="3094" y="-6"/>
                    <a:pt x="3398" y="-6"/>
                    <a:pt x="3694" y="32"/>
                  </a:cubicBezTo>
                  <a:lnTo>
                    <a:pt x="179125" y="32"/>
                  </a:lnTo>
                  <a:cubicBezTo>
                    <a:pt x="180897" y="-216"/>
                    <a:pt x="182535" y="1013"/>
                    <a:pt x="182783" y="2784"/>
                  </a:cubicBezTo>
                  <a:cubicBezTo>
                    <a:pt x="182821" y="3089"/>
                    <a:pt x="182821" y="3394"/>
                    <a:pt x="182783" y="368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0C3E6B4E-7532-834E-8590-C8BB94A1647A}"/>
                </a:ext>
              </a:extLst>
            </p:cNvPr>
            <p:cNvSpPr/>
            <p:nvPr/>
          </p:nvSpPr>
          <p:spPr bwMode="gray">
            <a:xfrm>
              <a:off x="6731738" y="2005959"/>
              <a:ext cx="189582" cy="256063"/>
            </a:xfrm>
            <a:custGeom>
              <a:avLst/>
              <a:gdLst>
                <a:gd name="connsiteX0" fmla="*/ 76935 w 189582"/>
                <a:gd name="connsiteY0" fmla="*/ 252361 h 256063"/>
                <a:gd name="connsiteX1" fmla="*/ 76935 w 189582"/>
                <a:gd name="connsiteY1" fmla="*/ 149443 h 256063"/>
                <a:gd name="connsiteX2" fmla="*/ 76573 w 189582"/>
                <a:gd name="connsiteY2" fmla="*/ 147614 h 256063"/>
                <a:gd name="connsiteX3" fmla="*/ 373 w 189582"/>
                <a:gd name="connsiteY3" fmla="*/ 4425 h 256063"/>
                <a:gd name="connsiteX4" fmla="*/ 2 w 189582"/>
                <a:gd name="connsiteY4" fmla="*/ 2587 h 256063"/>
                <a:gd name="connsiteX5" fmla="*/ 2935 w 189582"/>
                <a:gd name="connsiteY5" fmla="*/ 25 h 256063"/>
                <a:gd name="connsiteX6" fmla="*/ 32968 w 189582"/>
                <a:gd name="connsiteY6" fmla="*/ 25 h 256063"/>
                <a:gd name="connsiteX7" fmla="*/ 37359 w 189582"/>
                <a:gd name="connsiteY7" fmla="*/ 2587 h 256063"/>
                <a:gd name="connsiteX8" fmla="*/ 93394 w 189582"/>
                <a:gd name="connsiteY8" fmla="*/ 109895 h 256063"/>
                <a:gd name="connsiteX9" fmla="*/ 94947 w 189582"/>
                <a:gd name="connsiteY9" fmla="*/ 110543 h 256063"/>
                <a:gd name="connsiteX10" fmla="*/ 95594 w 189582"/>
                <a:gd name="connsiteY10" fmla="*/ 109895 h 256063"/>
                <a:gd name="connsiteX11" fmla="*/ 151630 w 189582"/>
                <a:gd name="connsiteY11" fmla="*/ 2587 h 256063"/>
                <a:gd name="connsiteX12" fmla="*/ 156021 w 189582"/>
                <a:gd name="connsiteY12" fmla="*/ 25 h 256063"/>
                <a:gd name="connsiteX13" fmla="*/ 186425 w 189582"/>
                <a:gd name="connsiteY13" fmla="*/ 25 h 256063"/>
                <a:gd name="connsiteX14" fmla="*/ 189168 w 189582"/>
                <a:gd name="connsiteY14" fmla="*/ 1301 h 256063"/>
                <a:gd name="connsiteX15" fmla="*/ 188987 w 189582"/>
                <a:gd name="connsiteY15" fmla="*/ 4425 h 256063"/>
                <a:gd name="connsiteX16" fmla="*/ 112444 w 189582"/>
                <a:gd name="connsiteY16" fmla="*/ 147614 h 256063"/>
                <a:gd name="connsiteX17" fmla="*/ 112082 w 189582"/>
                <a:gd name="connsiteY17" fmla="*/ 149443 h 256063"/>
                <a:gd name="connsiteX18" fmla="*/ 112082 w 189582"/>
                <a:gd name="connsiteY18" fmla="*/ 252361 h 256063"/>
                <a:gd name="connsiteX19" fmla="*/ 109339 w 189582"/>
                <a:gd name="connsiteY19" fmla="*/ 256028 h 256063"/>
                <a:gd name="connsiteX20" fmla="*/ 108415 w 189582"/>
                <a:gd name="connsiteY20" fmla="*/ 256028 h 256063"/>
                <a:gd name="connsiteX21" fmla="*/ 80574 w 189582"/>
                <a:gd name="connsiteY21" fmla="*/ 256028 h 256063"/>
                <a:gd name="connsiteX22" fmla="*/ 76935 w 189582"/>
                <a:gd name="connsiteY22" fmla="*/ 253247 h 256063"/>
                <a:gd name="connsiteX23" fmla="*/ 76935 w 189582"/>
                <a:gd name="connsiteY23" fmla="*/ 252361 h 256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89582" h="256063">
                  <a:moveTo>
                    <a:pt x="76935" y="252361"/>
                  </a:moveTo>
                  <a:lnTo>
                    <a:pt x="76935" y="149443"/>
                  </a:lnTo>
                  <a:cubicBezTo>
                    <a:pt x="77011" y="148815"/>
                    <a:pt x="76887" y="148167"/>
                    <a:pt x="76573" y="147614"/>
                  </a:cubicBezTo>
                  <a:lnTo>
                    <a:pt x="373" y="4425"/>
                  </a:lnTo>
                  <a:cubicBezTo>
                    <a:pt x="107" y="3854"/>
                    <a:pt x="-17" y="3215"/>
                    <a:pt x="2" y="2587"/>
                  </a:cubicBezTo>
                  <a:cubicBezTo>
                    <a:pt x="2" y="882"/>
                    <a:pt x="954" y="25"/>
                    <a:pt x="2935" y="25"/>
                  </a:cubicBezTo>
                  <a:lnTo>
                    <a:pt x="32968" y="25"/>
                  </a:lnTo>
                  <a:cubicBezTo>
                    <a:pt x="34835" y="-175"/>
                    <a:pt x="36616" y="863"/>
                    <a:pt x="37359" y="2587"/>
                  </a:cubicBezTo>
                  <a:lnTo>
                    <a:pt x="93394" y="109895"/>
                  </a:lnTo>
                  <a:cubicBezTo>
                    <a:pt x="93642" y="110505"/>
                    <a:pt x="94347" y="110791"/>
                    <a:pt x="94947" y="110543"/>
                  </a:cubicBezTo>
                  <a:cubicBezTo>
                    <a:pt x="95242" y="110419"/>
                    <a:pt x="95471" y="110191"/>
                    <a:pt x="95594" y="109895"/>
                  </a:cubicBezTo>
                  <a:lnTo>
                    <a:pt x="151630" y="2587"/>
                  </a:lnTo>
                  <a:cubicBezTo>
                    <a:pt x="152373" y="863"/>
                    <a:pt x="154154" y="-175"/>
                    <a:pt x="156021" y="25"/>
                  </a:cubicBezTo>
                  <a:lnTo>
                    <a:pt x="186425" y="25"/>
                  </a:lnTo>
                  <a:cubicBezTo>
                    <a:pt x="187502" y="-42"/>
                    <a:pt x="188530" y="434"/>
                    <a:pt x="189168" y="1301"/>
                  </a:cubicBezTo>
                  <a:cubicBezTo>
                    <a:pt x="189778" y="2272"/>
                    <a:pt x="189711" y="3530"/>
                    <a:pt x="188987" y="4425"/>
                  </a:cubicBezTo>
                  <a:lnTo>
                    <a:pt x="112444" y="147614"/>
                  </a:lnTo>
                  <a:cubicBezTo>
                    <a:pt x="112130" y="148167"/>
                    <a:pt x="111997" y="148815"/>
                    <a:pt x="112082" y="149443"/>
                  </a:cubicBezTo>
                  <a:lnTo>
                    <a:pt x="112082" y="252361"/>
                  </a:lnTo>
                  <a:cubicBezTo>
                    <a:pt x="112339" y="254133"/>
                    <a:pt x="111111" y="255771"/>
                    <a:pt x="109339" y="256028"/>
                  </a:cubicBezTo>
                  <a:cubicBezTo>
                    <a:pt x="109034" y="256075"/>
                    <a:pt x="108720" y="256075"/>
                    <a:pt x="108415" y="256028"/>
                  </a:cubicBezTo>
                  <a:lnTo>
                    <a:pt x="80574" y="256028"/>
                  </a:lnTo>
                  <a:cubicBezTo>
                    <a:pt x="78802" y="256266"/>
                    <a:pt x="77173" y="255028"/>
                    <a:pt x="76935" y="253247"/>
                  </a:cubicBezTo>
                  <a:cubicBezTo>
                    <a:pt x="76887" y="252951"/>
                    <a:pt x="76897" y="252656"/>
                    <a:pt x="76935" y="25236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0A41D89D-DCF4-5749-9C02-A5FA852DB4EE}"/>
                </a:ext>
              </a:extLst>
            </p:cNvPr>
            <p:cNvSpPr/>
            <p:nvPr/>
          </p:nvSpPr>
          <p:spPr bwMode="gray">
            <a:xfrm>
              <a:off x="7085357" y="2005969"/>
              <a:ext cx="207176" cy="256397"/>
            </a:xfrm>
            <a:custGeom>
              <a:avLst/>
              <a:gdLst>
                <a:gd name="connsiteX0" fmla="*/ 169391 w 207176"/>
                <a:gd name="connsiteY0" fmla="*/ 253446 h 256397"/>
                <a:gd name="connsiteX1" fmla="*/ 156199 w 207176"/>
                <a:gd name="connsiteY1" fmla="*/ 210584 h 256397"/>
                <a:gd name="connsiteX2" fmla="*/ 154741 w 207176"/>
                <a:gd name="connsiteY2" fmla="*/ 209488 h 256397"/>
                <a:gd name="connsiteX3" fmla="*/ 51871 w 207176"/>
                <a:gd name="connsiteY3" fmla="*/ 209488 h 256397"/>
                <a:gd name="connsiteX4" fmla="*/ 50414 w 207176"/>
                <a:gd name="connsiteY4" fmla="*/ 210584 h 256397"/>
                <a:gd name="connsiteX5" fmla="*/ 37222 w 207176"/>
                <a:gd name="connsiteY5" fmla="*/ 253446 h 256397"/>
                <a:gd name="connsiteX6" fmla="*/ 32831 w 207176"/>
                <a:gd name="connsiteY6" fmla="*/ 256380 h 256397"/>
                <a:gd name="connsiteX7" fmla="*/ 3170 w 207176"/>
                <a:gd name="connsiteY7" fmla="*/ 256380 h 256397"/>
                <a:gd name="connsiteX8" fmla="*/ 236 w 207176"/>
                <a:gd name="connsiteY8" fmla="*/ 252351 h 256397"/>
                <a:gd name="connsiteX9" fmla="*/ 80437 w 207176"/>
                <a:gd name="connsiteY9" fmla="*/ 2939 h 256397"/>
                <a:gd name="connsiteX10" fmla="*/ 84838 w 207176"/>
                <a:gd name="connsiteY10" fmla="*/ 14 h 256397"/>
                <a:gd name="connsiteX11" fmla="*/ 121461 w 207176"/>
                <a:gd name="connsiteY11" fmla="*/ 14 h 256397"/>
                <a:gd name="connsiteX12" fmla="*/ 125852 w 207176"/>
                <a:gd name="connsiteY12" fmla="*/ 2939 h 256397"/>
                <a:gd name="connsiteX13" fmla="*/ 206814 w 207176"/>
                <a:gd name="connsiteY13" fmla="*/ 252351 h 256397"/>
                <a:gd name="connsiteX14" fmla="*/ 207177 w 207176"/>
                <a:gd name="connsiteY14" fmla="*/ 253808 h 256397"/>
                <a:gd name="connsiteX15" fmla="*/ 203881 w 207176"/>
                <a:gd name="connsiteY15" fmla="*/ 256380 h 256397"/>
                <a:gd name="connsiteX16" fmla="*/ 173848 w 207176"/>
                <a:gd name="connsiteY16" fmla="*/ 256380 h 256397"/>
                <a:gd name="connsiteX17" fmla="*/ 169391 w 207176"/>
                <a:gd name="connsiteY17" fmla="*/ 253446 h 256397"/>
                <a:gd name="connsiteX18" fmla="*/ 59701 w 207176"/>
                <a:gd name="connsiteY18" fmla="*/ 181113 h 256397"/>
                <a:gd name="connsiteX19" fmla="*/ 60977 w 207176"/>
                <a:gd name="connsiteY19" fmla="*/ 181666 h 256397"/>
                <a:gd name="connsiteX20" fmla="*/ 145216 w 207176"/>
                <a:gd name="connsiteY20" fmla="*/ 181666 h 256397"/>
                <a:gd name="connsiteX21" fmla="*/ 146492 w 207176"/>
                <a:gd name="connsiteY21" fmla="*/ 181113 h 256397"/>
                <a:gd name="connsiteX22" fmla="*/ 146683 w 207176"/>
                <a:gd name="connsiteY22" fmla="*/ 179837 h 256397"/>
                <a:gd name="connsiteX23" fmla="*/ 104192 w 207176"/>
                <a:gd name="connsiteY23" fmla="*/ 43963 h 256397"/>
                <a:gd name="connsiteX24" fmla="*/ 102659 w 207176"/>
                <a:gd name="connsiteY24" fmla="*/ 43306 h 256397"/>
                <a:gd name="connsiteX25" fmla="*/ 102002 w 207176"/>
                <a:gd name="connsiteY25" fmla="*/ 43963 h 256397"/>
                <a:gd name="connsiteX26" fmla="*/ 59511 w 207176"/>
                <a:gd name="connsiteY26" fmla="*/ 179837 h 256397"/>
                <a:gd name="connsiteX27" fmla="*/ 59701 w 207176"/>
                <a:gd name="connsiteY27" fmla="*/ 181113 h 256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07176" h="256397">
                  <a:moveTo>
                    <a:pt x="169391" y="253446"/>
                  </a:moveTo>
                  <a:lnTo>
                    <a:pt x="156199" y="210584"/>
                  </a:lnTo>
                  <a:cubicBezTo>
                    <a:pt x="156037" y="209917"/>
                    <a:pt x="155427" y="209460"/>
                    <a:pt x="154741" y="209488"/>
                  </a:cubicBezTo>
                  <a:lnTo>
                    <a:pt x="51871" y="209488"/>
                  </a:lnTo>
                  <a:cubicBezTo>
                    <a:pt x="51185" y="209450"/>
                    <a:pt x="50566" y="209917"/>
                    <a:pt x="50414" y="210584"/>
                  </a:cubicBezTo>
                  <a:lnTo>
                    <a:pt x="37222" y="253446"/>
                  </a:lnTo>
                  <a:cubicBezTo>
                    <a:pt x="36613" y="255322"/>
                    <a:pt x="34793" y="256532"/>
                    <a:pt x="32831" y="256380"/>
                  </a:cubicBezTo>
                  <a:lnTo>
                    <a:pt x="3170" y="256380"/>
                  </a:lnTo>
                  <a:cubicBezTo>
                    <a:pt x="475" y="256380"/>
                    <a:pt x="-497" y="255037"/>
                    <a:pt x="236" y="252351"/>
                  </a:cubicBezTo>
                  <a:lnTo>
                    <a:pt x="80437" y="2939"/>
                  </a:lnTo>
                  <a:cubicBezTo>
                    <a:pt x="81056" y="1062"/>
                    <a:pt x="82875" y="-138"/>
                    <a:pt x="84838" y="14"/>
                  </a:cubicBezTo>
                  <a:lnTo>
                    <a:pt x="121461" y="14"/>
                  </a:lnTo>
                  <a:cubicBezTo>
                    <a:pt x="123423" y="-147"/>
                    <a:pt x="125243" y="1062"/>
                    <a:pt x="125852" y="2939"/>
                  </a:cubicBezTo>
                  <a:lnTo>
                    <a:pt x="206814" y="252351"/>
                  </a:lnTo>
                  <a:lnTo>
                    <a:pt x="207177" y="253808"/>
                  </a:lnTo>
                  <a:cubicBezTo>
                    <a:pt x="207177" y="255523"/>
                    <a:pt x="206081" y="256380"/>
                    <a:pt x="203881" y="256380"/>
                  </a:cubicBezTo>
                  <a:lnTo>
                    <a:pt x="173848" y="256380"/>
                  </a:lnTo>
                  <a:cubicBezTo>
                    <a:pt x="171858" y="256561"/>
                    <a:pt x="170010" y="255342"/>
                    <a:pt x="169391" y="253446"/>
                  </a:cubicBezTo>
                  <a:close/>
                  <a:moveTo>
                    <a:pt x="59701" y="181113"/>
                  </a:moveTo>
                  <a:cubicBezTo>
                    <a:pt x="60034" y="181466"/>
                    <a:pt x="60491" y="181666"/>
                    <a:pt x="60977" y="181666"/>
                  </a:cubicBezTo>
                  <a:lnTo>
                    <a:pt x="145216" y="181666"/>
                  </a:lnTo>
                  <a:cubicBezTo>
                    <a:pt x="145702" y="181666"/>
                    <a:pt x="146159" y="181466"/>
                    <a:pt x="146492" y="181113"/>
                  </a:cubicBezTo>
                  <a:cubicBezTo>
                    <a:pt x="146855" y="180790"/>
                    <a:pt x="146931" y="180256"/>
                    <a:pt x="146683" y="179837"/>
                  </a:cubicBezTo>
                  <a:lnTo>
                    <a:pt x="104192" y="43963"/>
                  </a:lnTo>
                  <a:cubicBezTo>
                    <a:pt x="103944" y="43353"/>
                    <a:pt x="103259" y="43068"/>
                    <a:pt x="102659" y="43306"/>
                  </a:cubicBezTo>
                  <a:cubicBezTo>
                    <a:pt x="102354" y="43429"/>
                    <a:pt x="102125" y="43667"/>
                    <a:pt x="102002" y="43963"/>
                  </a:cubicBezTo>
                  <a:lnTo>
                    <a:pt x="59511" y="179837"/>
                  </a:lnTo>
                  <a:cubicBezTo>
                    <a:pt x="59263" y="180256"/>
                    <a:pt x="59339" y="180790"/>
                    <a:pt x="59701" y="181113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A258760C-A1A7-B24C-B6A3-17401CB28655}"/>
                </a:ext>
              </a:extLst>
            </p:cNvPr>
            <p:cNvSpPr/>
            <p:nvPr/>
          </p:nvSpPr>
          <p:spPr bwMode="gray">
            <a:xfrm>
              <a:off x="7360179" y="2005867"/>
              <a:ext cx="175871" cy="256635"/>
            </a:xfrm>
            <a:custGeom>
              <a:avLst/>
              <a:gdLst>
                <a:gd name="connsiteX0" fmla="*/ 40 w 175871"/>
                <a:gd name="connsiteY0" fmla="*/ 252816 h 256635"/>
                <a:gd name="connsiteX1" fmla="*/ 40 w 175871"/>
                <a:gd name="connsiteY1" fmla="*/ 3775 h 256635"/>
                <a:gd name="connsiteX2" fmla="*/ 2792 w 175871"/>
                <a:gd name="connsiteY2" fmla="*/ 117 h 256635"/>
                <a:gd name="connsiteX3" fmla="*/ 3707 w 175871"/>
                <a:gd name="connsiteY3" fmla="*/ 117 h 256635"/>
                <a:gd name="connsiteX4" fmla="*/ 92289 w 175871"/>
                <a:gd name="connsiteY4" fmla="*/ 117 h 256635"/>
                <a:gd name="connsiteX5" fmla="*/ 153087 w 175871"/>
                <a:gd name="connsiteY5" fmla="*/ 20072 h 256635"/>
                <a:gd name="connsiteX6" fmla="*/ 175814 w 175871"/>
                <a:gd name="connsiteY6" fmla="*/ 73365 h 256635"/>
                <a:gd name="connsiteX7" fmla="*/ 175814 w 175871"/>
                <a:gd name="connsiteY7" fmla="*/ 183226 h 256635"/>
                <a:gd name="connsiteX8" fmla="*/ 153106 w 175871"/>
                <a:gd name="connsiteY8" fmla="*/ 236518 h 256635"/>
                <a:gd name="connsiteX9" fmla="*/ 92308 w 175871"/>
                <a:gd name="connsiteY9" fmla="*/ 256521 h 256635"/>
                <a:gd name="connsiteX10" fmla="*/ 3725 w 175871"/>
                <a:gd name="connsiteY10" fmla="*/ 256521 h 256635"/>
                <a:gd name="connsiteX11" fmla="*/ 40 w 175871"/>
                <a:gd name="connsiteY11" fmla="*/ 253806 h 256635"/>
                <a:gd name="connsiteX12" fmla="*/ 40 w 175871"/>
                <a:gd name="connsiteY12" fmla="*/ 252816 h 256635"/>
                <a:gd name="connsiteX13" fmla="*/ 36663 w 175871"/>
                <a:gd name="connsiteY13" fmla="*/ 226079 h 256635"/>
                <a:gd name="connsiteX14" fmla="*/ 93813 w 175871"/>
                <a:gd name="connsiteY14" fmla="*/ 226079 h 256635"/>
                <a:gd name="connsiteX15" fmla="*/ 127693 w 175871"/>
                <a:gd name="connsiteY15" fmla="*/ 213077 h 256635"/>
                <a:gd name="connsiteX16" fmla="*/ 140695 w 175871"/>
                <a:gd name="connsiteY16" fmla="*/ 178101 h 256635"/>
                <a:gd name="connsiteX17" fmla="*/ 140695 w 175871"/>
                <a:gd name="connsiteY17" fmla="*/ 78489 h 256635"/>
                <a:gd name="connsiteX18" fmla="*/ 128056 w 175871"/>
                <a:gd name="connsiteY18" fmla="*/ 43513 h 256635"/>
                <a:gd name="connsiteX19" fmla="*/ 93765 w 175871"/>
                <a:gd name="connsiteY19" fmla="*/ 30511 h 256635"/>
                <a:gd name="connsiteX20" fmla="*/ 36615 w 175871"/>
                <a:gd name="connsiteY20" fmla="*/ 30511 h 256635"/>
                <a:gd name="connsiteX21" fmla="*/ 35148 w 175871"/>
                <a:gd name="connsiteY21" fmla="*/ 31607 h 256635"/>
                <a:gd name="connsiteX22" fmla="*/ 35148 w 175871"/>
                <a:gd name="connsiteY22" fmla="*/ 31969 h 256635"/>
                <a:gd name="connsiteX23" fmla="*/ 35148 w 175871"/>
                <a:gd name="connsiteY23" fmla="*/ 224622 h 256635"/>
                <a:gd name="connsiteX24" fmla="*/ 36225 w 175871"/>
                <a:gd name="connsiteY24" fmla="*/ 226088 h 256635"/>
                <a:gd name="connsiteX25" fmla="*/ 36663 w 175871"/>
                <a:gd name="connsiteY25" fmla="*/ 226079 h 256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75871" h="256635">
                  <a:moveTo>
                    <a:pt x="40" y="252816"/>
                  </a:moveTo>
                  <a:lnTo>
                    <a:pt x="40" y="3775"/>
                  </a:lnTo>
                  <a:cubicBezTo>
                    <a:pt x="-208" y="2003"/>
                    <a:pt x="1020" y="365"/>
                    <a:pt x="2792" y="117"/>
                  </a:cubicBezTo>
                  <a:cubicBezTo>
                    <a:pt x="3097" y="70"/>
                    <a:pt x="3402" y="70"/>
                    <a:pt x="3707" y="117"/>
                  </a:cubicBezTo>
                  <a:lnTo>
                    <a:pt x="92289" y="117"/>
                  </a:lnTo>
                  <a:cubicBezTo>
                    <a:pt x="114330" y="-1016"/>
                    <a:pt x="135999" y="6099"/>
                    <a:pt x="153087" y="20072"/>
                  </a:cubicBezTo>
                  <a:cubicBezTo>
                    <a:pt x="168298" y="33512"/>
                    <a:pt x="176642" y="53086"/>
                    <a:pt x="175814" y="73365"/>
                  </a:cubicBezTo>
                  <a:lnTo>
                    <a:pt x="175814" y="183226"/>
                  </a:lnTo>
                  <a:cubicBezTo>
                    <a:pt x="176652" y="203505"/>
                    <a:pt x="168308" y="223078"/>
                    <a:pt x="153106" y="236518"/>
                  </a:cubicBezTo>
                  <a:cubicBezTo>
                    <a:pt x="136028" y="250510"/>
                    <a:pt x="114358" y="257645"/>
                    <a:pt x="92308" y="256521"/>
                  </a:cubicBezTo>
                  <a:lnTo>
                    <a:pt x="3725" y="256521"/>
                  </a:lnTo>
                  <a:cubicBezTo>
                    <a:pt x="1954" y="256787"/>
                    <a:pt x="306" y="255578"/>
                    <a:pt x="40" y="253806"/>
                  </a:cubicBezTo>
                  <a:cubicBezTo>
                    <a:pt x="-18" y="253482"/>
                    <a:pt x="-8" y="253139"/>
                    <a:pt x="40" y="252816"/>
                  </a:cubicBezTo>
                  <a:close/>
                  <a:moveTo>
                    <a:pt x="36663" y="226079"/>
                  </a:moveTo>
                  <a:lnTo>
                    <a:pt x="93813" y="226079"/>
                  </a:lnTo>
                  <a:cubicBezTo>
                    <a:pt x="106434" y="226679"/>
                    <a:pt x="118721" y="221964"/>
                    <a:pt x="127693" y="213077"/>
                  </a:cubicBezTo>
                  <a:cubicBezTo>
                    <a:pt x="136447" y="203571"/>
                    <a:pt x="141114" y="191017"/>
                    <a:pt x="140695" y="178101"/>
                  </a:cubicBezTo>
                  <a:lnTo>
                    <a:pt x="140695" y="78489"/>
                  </a:lnTo>
                  <a:cubicBezTo>
                    <a:pt x="141352" y="65602"/>
                    <a:pt x="136799" y="53000"/>
                    <a:pt x="128056" y="43513"/>
                  </a:cubicBezTo>
                  <a:cubicBezTo>
                    <a:pt x="118950" y="34569"/>
                    <a:pt x="106510" y="29845"/>
                    <a:pt x="93765" y="30511"/>
                  </a:cubicBezTo>
                  <a:lnTo>
                    <a:pt x="36615" y="30511"/>
                  </a:lnTo>
                  <a:cubicBezTo>
                    <a:pt x="35911" y="30407"/>
                    <a:pt x="35253" y="30902"/>
                    <a:pt x="35148" y="31607"/>
                  </a:cubicBezTo>
                  <a:cubicBezTo>
                    <a:pt x="35129" y="31731"/>
                    <a:pt x="35129" y="31855"/>
                    <a:pt x="35148" y="31969"/>
                  </a:cubicBezTo>
                  <a:lnTo>
                    <a:pt x="35148" y="224622"/>
                  </a:lnTo>
                  <a:cubicBezTo>
                    <a:pt x="35044" y="225327"/>
                    <a:pt x="35520" y="225984"/>
                    <a:pt x="36225" y="226088"/>
                  </a:cubicBezTo>
                  <a:cubicBezTo>
                    <a:pt x="36368" y="226108"/>
                    <a:pt x="36520" y="226108"/>
                    <a:pt x="36663" y="22607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3A91B984-8F1B-1743-8818-5847110AF3A2}"/>
                </a:ext>
              </a:extLst>
            </p:cNvPr>
            <p:cNvSpPr/>
            <p:nvPr/>
          </p:nvSpPr>
          <p:spPr bwMode="gray">
            <a:xfrm>
              <a:off x="7589475" y="2005971"/>
              <a:ext cx="196541" cy="256391"/>
            </a:xfrm>
            <a:custGeom>
              <a:avLst/>
              <a:gdLst>
                <a:gd name="connsiteX0" fmla="*/ 78743 w 196541"/>
                <a:gd name="connsiteY0" fmla="*/ 253445 h 256391"/>
                <a:gd name="connsiteX1" fmla="*/ 371 w 196541"/>
                <a:gd name="connsiteY1" fmla="*/ 4042 h 256391"/>
                <a:gd name="connsiteX2" fmla="*/ 0 w 196541"/>
                <a:gd name="connsiteY2" fmla="*/ 2575 h 256391"/>
                <a:gd name="connsiteX3" fmla="*/ 3296 w 196541"/>
                <a:gd name="connsiteY3" fmla="*/ 13 h 256391"/>
                <a:gd name="connsiteX4" fmla="*/ 32966 w 196541"/>
                <a:gd name="connsiteY4" fmla="*/ 13 h 256391"/>
                <a:gd name="connsiteX5" fmla="*/ 37357 w 196541"/>
                <a:gd name="connsiteY5" fmla="*/ 2937 h 256391"/>
                <a:gd name="connsiteX6" fmla="*/ 97784 w 196541"/>
                <a:gd name="connsiteY6" fmla="*/ 205467 h 256391"/>
                <a:gd name="connsiteX7" fmla="*/ 99336 w 196541"/>
                <a:gd name="connsiteY7" fmla="*/ 206115 h 256391"/>
                <a:gd name="connsiteX8" fmla="*/ 99984 w 196541"/>
                <a:gd name="connsiteY8" fmla="*/ 205467 h 256391"/>
                <a:gd name="connsiteX9" fmla="*/ 160411 w 196541"/>
                <a:gd name="connsiteY9" fmla="*/ 2937 h 256391"/>
                <a:gd name="connsiteX10" fmla="*/ 164440 w 196541"/>
                <a:gd name="connsiteY10" fmla="*/ 13 h 256391"/>
                <a:gd name="connsiteX11" fmla="*/ 193377 w 196541"/>
                <a:gd name="connsiteY11" fmla="*/ 13 h 256391"/>
                <a:gd name="connsiteX12" fmla="*/ 196310 w 196541"/>
                <a:gd name="connsiteY12" fmla="*/ 4042 h 256391"/>
                <a:gd name="connsiteX13" fmla="*/ 117196 w 196541"/>
                <a:gd name="connsiteY13" fmla="*/ 253445 h 256391"/>
                <a:gd name="connsiteX14" fmla="*/ 112805 w 196541"/>
                <a:gd name="connsiteY14" fmla="*/ 256378 h 256391"/>
                <a:gd name="connsiteX15" fmla="*/ 83134 w 196541"/>
                <a:gd name="connsiteY15" fmla="*/ 256378 h 256391"/>
                <a:gd name="connsiteX16" fmla="*/ 78743 w 196541"/>
                <a:gd name="connsiteY16" fmla="*/ 253445 h 256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6541" h="256391">
                  <a:moveTo>
                    <a:pt x="78743" y="253445"/>
                  </a:moveTo>
                  <a:lnTo>
                    <a:pt x="371" y="4042"/>
                  </a:lnTo>
                  <a:lnTo>
                    <a:pt x="0" y="2575"/>
                  </a:lnTo>
                  <a:cubicBezTo>
                    <a:pt x="0" y="870"/>
                    <a:pt x="1095" y="23"/>
                    <a:pt x="3296" y="13"/>
                  </a:cubicBezTo>
                  <a:lnTo>
                    <a:pt x="32966" y="13"/>
                  </a:lnTo>
                  <a:cubicBezTo>
                    <a:pt x="34928" y="-140"/>
                    <a:pt x="36748" y="1070"/>
                    <a:pt x="37357" y="2937"/>
                  </a:cubicBezTo>
                  <a:lnTo>
                    <a:pt x="97784" y="205467"/>
                  </a:lnTo>
                  <a:cubicBezTo>
                    <a:pt x="98031" y="206077"/>
                    <a:pt x="98727" y="206363"/>
                    <a:pt x="99336" y="206115"/>
                  </a:cubicBezTo>
                  <a:cubicBezTo>
                    <a:pt x="99632" y="205991"/>
                    <a:pt x="99860" y="205763"/>
                    <a:pt x="99984" y="205467"/>
                  </a:cubicBezTo>
                  <a:lnTo>
                    <a:pt x="160411" y="2937"/>
                  </a:lnTo>
                  <a:cubicBezTo>
                    <a:pt x="160915" y="1146"/>
                    <a:pt x="162583" y="-54"/>
                    <a:pt x="164440" y="13"/>
                  </a:cubicBezTo>
                  <a:lnTo>
                    <a:pt x="193377" y="13"/>
                  </a:lnTo>
                  <a:cubicBezTo>
                    <a:pt x="196062" y="13"/>
                    <a:pt x="197034" y="1356"/>
                    <a:pt x="196310" y="4042"/>
                  </a:cubicBezTo>
                  <a:lnTo>
                    <a:pt x="117196" y="253445"/>
                  </a:lnTo>
                  <a:cubicBezTo>
                    <a:pt x="116586" y="255321"/>
                    <a:pt x="114767" y="256531"/>
                    <a:pt x="112805" y="256378"/>
                  </a:cubicBezTo>
                  <a:lnTo>
                    <a:pt x="83134" y="256378"/>
                  </a:lnTo>
                  <a:cubicBezTo>
                    <a:pt x="81172" y="256531"/>
                    <a:pt x="79353" y="255321"/>
                    <a:pt x="78743" y="25344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060FF335-A2D5-1241-B0AD-2B57088AA67E}"/>
                </a:ext>
              </a:extLst>
            </p:cNvPr>
            <p:cNvSpPr/>
            <p:nvPr/>
          </p:nvSpPr>
          <p:spPr bwMode="gray">
            <a:xfrm>
              <a:off x="7815220" y="2005969"/>
              <a:ext cx="207176" cy="256397"/>
            </a:xfrm>
            <a:custGeom>
              <a:avLst/>
              <a:gdLst>
                <a:gd name="connsiteX0" fmla="*/ 169400 w 207176"/>
                <a:gd name="connsiteY0" fmla="*/ 253446 h 256397"/>
                <a:gd name="connsiteX1" fmla="*/ 156218 w 207176"/>
                <a:gd name="connsiteY1" fmla="*/ 210584 h 256397"/>
                <a:gd name="connsiteX2" fmla="*/ 154751 w 207176"/>
                <a:gd name="connsiteY2" fmla="*/ 209488 h 256397"/>
                <a:gd name="connsiteX3" fmla="*/ 51881 w 207176"/>
                <a:gd name="connsiteY3" fmla="*/ 209488 h 256397"/>
                <a:gd name="connsiteX4" fmla="*/ 50414 w 207176"/>
                <a:gd name="connsiteY4" fmla="*/ 210584 h 256397"/>
                <a:gd name="connsiteX5" fmla="*/ 37231 w 207176"/>
                <a:gd name="connsiteY5" fmla="*/ 253446 h 256397"/>
                <a:gd name="connsiteX6" fmla="*/ 32831 w 207176"/>
                <a:gd name="connsiteY6" fmla="*/ 256380 h 256397"/>
                <a:gd name="connsiteX7" fmla="*/ 3170 w 207176"/>
                <a:gd name="connsiteY7" fmla="*/ 256380 h 256397"/>
                <a:gd name="connsiteX8" fmla="*/ 237 w 207176"/>
                <a:gd name="connsiteY8" fmla="*/ 252351 h 256397"/>
                <a:gd name="connsiteX9" fmla="*/ 80446 w 207176"/>
                <a:gd name="connsiteY9" fmla="*/ 2939 h 256397"/>
                <a:gd name="connsiteX10" fmla="*/ 84837 w 207176"/>
                <a:gd name="connsiteY10" fmla="*/ 14 h 256397"/>
                <a:gd name="connsiteX11" fmla="*/ 121461 w 207176"/>
                <a:gd name="connsiteY11" fmla="*/ 14 h 256397"/>
                <a:gd name="connsiteX12" fmla="*/ 125852 w 207176"/>
                <a:gd name="connsiteY12" fmla="*/ 2939 h 256397"/>
                <a:gd name="connsiteX13" fmla="*/ 206815 w 207176"/>
                <a:gd name="connsiteY13" fmla="*/ 252351 h 256397"/>
                <a:gd name="connsiteX14" fmla="*/ 207176 w 207176"/>
                <a:gd name="connsiteY14" fmla="*/ 253808 h 256397"/>
                <a:gd name="connsiteX15" fmla="*/ 203881 w 207176"/>
                <a:gd name="connsiteY15" fmla="*/ 256380 h 256397"/>
                <a:gd name="connsiteX16" fmla="*/ 173849 w 207176"/>
                <a:gd name="connsiteY16" fmla="*/ 256380 h 256397"/>
                <a:gd name="connsiteX17" fmla="*/ 169400 w 207176"/>
                <a:gd name="connsiteY17" fmla="*/ 253446 h 256397"/>
                <a:gd name="connsiteX18" fmla="*/ 59710 w 207176"/>
                <a:gd name="connsiteY18" fmla="*/ 181113 h 256397"/>
                <a:gd name="connsiteX19" fmla="*/ 60996 w 207176"/>
                <a:gd name="connsiteY19" fmla="*/ 181666 h 256397"/>
                <a:gd name="connsiteX20" fmla="*/ 145226 w 207176"/>
                <a:gd name="connsiteY20" fmla="*/ 181666 h 256397"/>
                <a:gd name="connsiteX21" fmla="*/ 146512 w 207176"/>
                <a:gd name="connsiteY21" fmla="*/ 181113 h 256397"/>
                <a:gd name="connsiteX22" fmla="*/ 146693 w 207176"/>
                <a:gd name="connsiteY22" fmla="*/ 179837 h 256397"/>
                <a:gd name="connsiteX23" fmla="*/ 104211 w 207176"/>
                <a:gd name="connsiteY23" fmla="*/ 43963 h 256397"/>
                <a:gd name="connsiteX24" fmla="*/ 102659 w 207176"/>
                <a:gd name="connsiteY24" fmla="*/ 43315 h 256397"/>
                <a:gd name="connsiteX25" fmla="*/ 102011 w 207176"/>
                <a:gd name="connsiteY25" fmla="*/ 43963 h 256397"/>
                <a:gd name="connsiteX26" fmla="*/ 59529 w 207176"/>
                <a:gd name="connsiteY26" fmla="*/ 179837 h 256397"/>
                <a:gd name="connsiteX27" fmla="*/ 59739 w 207176"/>
                <a:gd name="connsiteY27" fmla="*/ 181113 h 256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07176" h="256397">
                  <a:moveTo>
                    <a:pt x="169400" y="253446"/>
                  </a:moveTo>
                  <a:lnTo>
                    <a:pt x="156218" y="210584"/>
                  </a:lnTo>
                  <a:cubicBezTo>
                    <a:pt x="156046" y="209917"/>
                    <a:pt x="155436" y="209460"/>
                    <a:pt x="154751" y="209488"/>
                  </a:cubicBezTo>
                  <a:lnTo>
                    <a:pt x="51881" y="209488"/>
                  </a:lnTo>
                  <a:cubicBezTo>
                    <a:pt x="51195" y="209450"/>
                    <a:pt x="50576" y="209917"/>
                    <a:pt x="50414" y="210584"/>
                  </a:cubicBezTo>
                  <a:lnTo>
                    <a:pt x="37231" y="253446"/>
                  </a:lnTo>
                  <a:cubicBezTo>
                    <a:pt x="36622" y="255322"/>
                    <a:pt x="34802" y="256532"/>
                    <a:pt x="32831" y="256380"/>
                  </a:cubicBezTo>
                  <a:lnTo>
                    <a:pt x="3170" y="256380"/>
                  </a:lnTo>
                  <a:cubicBezTo>
                    <a:pt x="474" y="256380"/>
                    <a:pt x="-497" y="255037"/>
                    <a:pt x="237" y="252351"/>
                  </a:cubicBezTo>
                  <a:lnTo>
                    <a:pt x="80446" y="2939"/>
                  </a:lnTo>
                  <a:cubicBezTo>
                    <a:pt x="81056" y="1062"/>
                    <a:pt x="82875" y="-147"/>
                    <a:pt x="84837" y="14"/>
                  </a:cubicBezTo>
                  <a:lnTo>
                    <a:pt x="121461" y="14"/>
                  </a:lnTo>
                  <a:cubicBezTo>
                    <a:pt x="123423" y="-147"/>
                    <a:pt x="125242" y="1062"/>
                    <a:pt x="125852" y="2939"/>
                  </a:cubicBezTo>
                  <a:lnTo>
                    <a:pt x="206815" y="252351"/>
                  </a:lnTo>
                  <a:lnTo>
                    <a:pt x="207176" y="253808"/>
                  </a:lnTo>
                  <a:cubicBezTo>
                    <a:pt x="207176" y="255523"/>
                    <a:pt x="206081" y="256380"/>
                    <a:pt x="203881" y="256380"/>
                  </a:cubicBezTo>
                  <a:lnTo>
                    <a:pt x="173849" y="256380"/>
                  </a:lnTo>
                  <a:cubicBezTo>
                    <a:pt x="171867" y="256561"/>
                    <a:pt x="170019" y="255342"/>
                    <a:pt x="169400" y="253446"/>
                  </a:cubicBezTo>
                  <a:close/>
                  <a:moveTo>
                    <a:pt x="59710" y="181113"/>
                  </a:moveTo>
                  <a:cubicBezTo>
                    <a:pt x="60044" y="181466"/>
                    <a:pt x="60511" y="181666"/>
                    <a:pt x="60996" y="181666"/>
                  </a:cubicBezTo>
                  <a:lnTo>
                    <a:pt x="145226" y="181666"/>
                  </a:lnTo>
                  <a:cubicBezTo>
                    <a:pt x="145711" y="181666"/>
                    <a:pt x="146178" y="181466"/>
                    <a:pt x="146512" y="181113"/>
                  </a:cubicBezTo>
                  <a:cubicBezTo>
                    <a:pt x="146874" y="180790"/>
                    <a:pt x="146950" y="180247"/>
                    <a:pt x="146693" y="179837"/>
                  </a:cubicBezTo>
                  <a:lnTo>
                    <a:pt x="104211" y="43963"/>
                  </a:lnTo>
                  <a:cubicBezTo>
                    <a:pt x="103963" y="43353"/>
                    <a:pt x="103259" y="43068"/>
                    <a:pt x="102659" y="43315"/>
                  </a:cubicBezTo>
                  <a:cubicBezTo>
                    <a:pt x="102363" y="43439"/>
                    <a:pt x="102135" y="43667"/>
                    <a:pt x="102011" y="43963"/>
                  </a:cubicBezTo>
                  <a:lnTo>
                    <a:pt x="59529" y="179837"/>
                  </a:lnTo>
                  <a:cubicBezTo>
                    <a:pt x="59282" y="180256"/>
                    <a:pt x="59367" y="180799"/>
                    <a:pt x="59739" y="181113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EDD55C1D-D83F-FC4C-BB0D-454558533403}"/>
                </a:ext>
              </a:extLst>
            </p:cNvPr>
            <p:cNvSpPr/>
            <p:nvPr/>
          </p:nvSpPr>
          <p:spPr bwMode="gray">
            <a:xfrm>
              <a:off x="8093731" y="2005948"/>
              <a:ext cx="186131" cy="256436"/>
            </a:xfrm>
            <a:custGeom>
              <a:avLst/>
              <a:gdLst>
                <a:gd name="connsiteX0" fmla="*/ 154607 w 186131"/>
                <a:gd name="connsiteY0" fmla="*/ 36 h 256436"/>
                <a:gd name="connsiteX1" fmla="*/ 182430 w 186131"/>
                <a:gd name="connsiteY1" fmla="*/ 36 h 256436"/>
                <a:gd name="connsiteX2" fmla="*/ 186097 w 186131"/>
                <a:gd name="connsiteY2" fmla="*/ 2779 h 256436"/>
                <a:gd name="connsiteX3" fmla="*/ 186097 w 186131"/>
                <a:gd name="connsiteY3" fmla="*/ 3693 h 256436"/>
                <a:gd name="connsiteX4" fmla="*/ 186097 w 186131"/>
                <a:gd name="connsiteY4" fmla="*/ 252734 h 256436"/>
                <a:gd name="connsiteX5" fmla="*/ 183354 w 186131"/>
                <a:gd name="connsiteY5" fmla="*/ 256401 h 256436"/>
                <a:gd name="connsiteX6" fmla="*/ 182430 w 186131"/>
                <a:gd name="connsiteY6" fmla="*/ 256401 h 256436"/>
                <a:gd name="connsiteX7" fmla="*/ 155684 w 186131"/>
                <a:gd name="connsiteY7" fmla="*/ 256401 h 256436"/>
                <a:gd name="connsiteX8" fmla="*/ 151283 w 186131"/>
                <a:gd name="connsiteY8" fmla="*/ 253829 h 256436"/>
                <a:gd name="connsiteX9" fmla="*/ 36659 w 186131"/>
                <a:gd name="connsiteY9" fmla="*/ 66692 h 256436"/>
                <a:gd name="connsiteX10" fmla="*/ 35555 w 186131"/>
                <a:gd name="connsiteY10" fmla="*/ 65739 h 256436"/>
                <a:gd name="connsiteX11" fmla="*/ 34821 w 186131"/>
                <a:gd name="connsiteY11" fmla="*/ 67025 h 256436"/>
                <a:gd name="connsiteX12" fmla="*/ 35192 w 186131"/>
                <a:gd name="connsiteY12" fmla="*/ 252706 h 256436"/>
                <a:gd name="connsiteX13" fmla="*/ 32449 w 186131"/>
                <a:gd name="connsiteY13" fmla="*/ 256372 h 256436"/>
                <a:gd name="connsiteX14" fmla="*/ 31525 w 186131"/>
                <a:gd name="connsiteY14" fmla="*/ 256372 h 256436"/>
                <a:gd name="connsiteX15" fmla="*/ 3693 w 186131"/>
                <a:gd name="connsiteY15" fmla="*/ 256372 h 256436"/>
                <a:gd name="connsiteX16" fmla="*/ 36 w 186131"/>
                <a:gd name="connsiteY16" fmla="*/ 253639 h 256436"/>
                <a:gd name="connsiteX17" fmla="*/ 36 w 186131"/>
                <a:gd name="connsiteY17" fmla="*/ 252706 h 256436"/>
                <a:gd name="connsiteX18" fmla="*/ 36 w 186131"/>
                <a:gd name="connsiteY18" fmla="*/ 3693 h 256436"/>
                <a:gd name="connsiteX19" fmla="*/ 2769 w 186131"/>
                <a:gd name="connsiteY19" fmla="*/ 36 h 256436"/>
                <a:gd name="connsiteX20" fmla="*/ 3693 w 186131"/>
                <a:gd name="connsiteY20" fmla="*/ 36 h 256436"/>
                <a:gd name="connsiteX21" fmla="*/ 30801 w 186131"/>
                <a:gd name="connsiteY21" fmla="*/ 36 h 256436"/>
                <a:gd name="connsiteX22" fmla="*/ 35192 w 186131"/>
                <a:gd name="connsiteY22" fmla="*/ 2598 h 256436"/>
                <a:gd name="connsiteX23" fmla="*/ 149492 w 186131"/>
                <a:gd name="connsiteY23" fmla="*/ 189745 h 256436"/>
                <a:gd name="connsiteX24" fmla="*/ 150598 w 186131"/>
                <a:gd name="connsiteY24" fmla="*/ 190698 h 256436"/>
                <a:gd name="connsiteX25" fmla="*/ 151321 w 186131"/>
                <a:gd name="connsiteY25" fmla="*/ 189421 h 256436"/>
                <a:gd name="connsiteX26" fmla="*/ 150959 w 186131"/>
                <a:gd name="connsiteY26" fmla="*/ 3684 h 256436"/>
                <a:gd name="connsiteX27" fmla="*/ 153731 w 186131"/>
                <a:gd name="connsiteY27" fmla="*/ 36 h 256436"/>
                <a:gd name="connsiteX28" fmla="*/ 154607 w 186131"/>
                <a:gd name="connsiteY28" fmla="*/ 36 h 256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86131" h="256436">
                  <a:moveTo>
                    <a:pt x="154607" y="36"/>
                  </a:moveTo>
                  <a:lnTo>
                    <a:pt x="182430" y="36"/>
                  </a:lnTo>
                  <a:cubicBezTo>
                    <a:pt x="184201" y="-221"/>
                    <a:pt x="185840" y="1007"/>
                    <a:pt x="186097" y="2779"/>
                  </a:cubicBezTo>
                  <a:cubicBezTo>
                    <a:pt x="186135" y="3084"/>
                    <a:pt x="186135" y="3389"/>
                    <a:pt x="186097" y="3693"/>
                  </a:cubicBezTo>
                  <a:lnTo>
                    <a:pt x="186097" y="252734"/>
                  </a:lnTo>
                  <a:cubicBezTo>
                    <a:pt x="186354" y="254506"/>
                    <a:pt x="185126" y="256144"/>
                    <a:pt x="183354" y="256401"/>
                  </a:cubicBezTo>
                  <a:cubicBezTo>
                    <a:pt x="183049" y="256449"/>
                    <a:pt x="182734" y="256449"/>
                    <a:pt x="182430" y="256401"/>
                  </a:cubicBezTo>
                  <a:lnTo>
                    <a:pt x="155684" y="256401"/>
                  </a:lnTo>
                  <a:cubicBezTo>
                    <a:pt x="153874" y="256354"/>
                    <a:pt x="152217" y="255382"/>
                    <a:pt x="151283" y="253829"/>
                  </a:cubicBezTo>
                  <a:lnTo>
                    <a:pt x="36659" y="66692"/>
                  </a:lnTo>
                  <a:cubicBezTo>
                    <a:pt x="36411" y="65958"/>
                    <a:pt x="36040" y="65653"/>
                    <a:pt x="35555" y="65739"/>
                  </a:cubicBezTo>
                  <a:cubicBezTo>
                    <a:pt x="35069" y="65825"/>
                    <a:pt x="34821" y="66301"/>
                    <a:pt x="34821" y="67025"/>
                  </a:cubicBezTo>
                  <a:lnTo>
                    <a:pt x="35192" y="252706"/>
                  </a:lnTo>
                  <a:cubicBezTo>
                    <a:pt x="35449" y="254477"/>
                    <a:pt x="34221" y="256115"/>
                    <a:pt x="32449" y="256372"/>
                  </a:cubicBezTo>
                  <a:cubicBezTo>
                    <a:pt x="32144" y="256420"/>
                    <a:pt x="31830" y="256420"/>
                    <a:pt x="31525" y="256372"/>
                  </a:cubicBezTo>
                  <a:lnTo>
                    <a:pt x="3693" y="256372"/>
                  </a:lnTo>
                  <a:cubicBezTo>
                    <a:pt x="1931" y="256630"/>
                    <a:pt x="293" y="255401"/>
                    <a:pt x="36" y="253639"/>
                  </a:cubicBezTo>
                  <a:cubicBezTo>
                    <a:pt x="-12" y="253334"/>
                    <a:pt x="-12" y="253020"/>
                    <a:pt x="36" y="252706"/>
                  </a:cubicBezTo>
                  <a:lnTo>
                    <a:pt x="36" y="3693"/>
                  </a:lnTo>
                  <a:cubicBezTo>
                    <a:pt x="-222" y="1931"/>
                    <a:pt x="1007" y="293"/>
                    <a:pt x="2769" y="36"/>
                  </a:cubicBezTo>
                  <a:cubicBezTo>
                    <a:pt x="3074" y="-12"/>
                    <a:pt x="3388" y="-12"/>
                    <a:pt x="3693" y="36"/>
                  </a:cubicBezTo>
                  <a:lnTo>
                    <a:pt x="30801" y="36"/>
                  </a:lnTo>
                  <a:cubicBezTo>
                    <a:pt x="32602" y="93"/>
                    <a:pt x="34259" y="1055"/>
                    <a:pt x="35192" y="2598"/>
                  </a:cubicBezTo>
                  <a:lnTo>
                    <a:pt x="149492" y="189745"/>
                  </a:lnTo>
                  <a:cubicBezTo>
                    <a:pt x="149731" y="190478"/>
                    <a:pt x="150102" y="190783"/>
                    <a:pt x="150598" y="190698"/>
                  </a:cubicBezTo>
                  <a:cubicBezTo>
                    <a:pt x="151093" y="190612"/>
                    <a:pt x="151321" y="190155"/>
                    <a:pt x="151321" y="189421"/>
                  </a:cubicBezTo>
                  <a:lnTo>
                    <a:pt x="150959" y="3684"/>
                  </a:lnTo>
                  <a:cubicBezTo>
                    <a:pt x="150711" y="1912"/>
                    <a:pt x="151959" y="274"/>
                    <a:pt x="153731" y="36"/>
                  </a:cubicBezTo>
                  <a:cubicBezTo>
                    <a:pt x="154016" y="-2"/>
                    <a:pt x="154312" y="-2"/>
                    <a:pt x="154607" y="3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79BD3C73-5628-954A-BBA5-21543D7BC2D7}"/>
                </a:ext>
              </a:extLst>
            </p:cNvPr>
            <p:cNvSpPr/>
            <p:nvPr/>
          </p:nvSpPr>
          <p:spPr bwMode="gray">
            <a:xfrm>
              <a:off x="8350110" y="2005948"/>
              <a:ext cx="182819" cy="256436"/>
            </a:xfrm>
            <a:custGeom>
              <a:avLst/>
              <a:gdLst>
                <a:gd name="connsiteX0" fmla="*/ 182788 w 182819"/>
                <a:gd name="connsiteY0" fmla="*/ 3693 h 256436"/>
                <a:gd name="connsiteX1" fmla="*/ 182788 w 182819"/>
                <a:gd name="connsiteY1" fmla="*/ 27134 h 256436"/>
                <a:gd name="connsiteX2" fmla="*/ 180035 w 182819"/>
                <a:gd name="connsiteY2" fmla="*/ 30792 h 256436"/>
                <a:gd name="connsiteX3" fmla="*/ 179121 w 182819"/>
                <a:gd name="connsiteY3" fmla="*/ 30792 h 256436"/>
                <a:gd name="connsiteX4" fmla="*/ 108855 w 182819"/>
                <a:gd name="connsiteY4" fmla="*/ 30792 h 256436"/>
                <a:gd name="connsiteX5" fmla="*/ 107388 w 182819"/>
                <a:gd name="connsiteY5" fmla="*/ 31887 h 256436"/>
                <a:gd name="connsiteX6" fmla="*/ 107388 w 182819"/>
                <a:gd name="connsiteY6" fmla="*/ 32259 h 256436"/>
                <a:gd name="connsiteX7" fmla="*/ 107388 w 182819"/>
                <a:gd name="connsiteY7" fmla="*/ 252734 h 256436"/>
                <a:gd name="connsiteX8" fmla="*/ 104645 w 182819"/>
                <a:gd name="connsiteY8" fmla="*/ 256401 h 256436"/>
                <a:gd name="connsiteX9" fmla="*/ 103721 w 182819"/>
                <a:gd name="connsiteY9" fmla="*/ 256401 h 256436"/>
                <a:gd name="connsiteX10" fmla="*/ 75899 w 182819"/>
                <a:gd name="connsiteY10" fmla="*/ 256401 h 256436"/>
                <a:gd name="connsiteX11" fmla="*/ 72231 w 182819"/>
                <a:gd name="connsiteY11" fmla="*/ 253658 h 256436"/>
                <a:gd name="connsiteX12" fmla="*/ 72231 w 182819"/>
                <a:gd name="connsiteY12" fmla="*/ 252734 h 256436"/>
                <a:gd name="connsiteX13" fmla="*/ 72231 w 182819"/>
                <a:gd name="connsiteY13" fmla="*/ 32259 h 256436"/>
                <a:gd name="connsiteX14" fmla="*/ 71108 w 182819"/>
                <a:gd name="connsiteY14" fmla="*/ 30792 h 256436"/>
                <a:gd name="connsiteX15" fmla="*/ 70765 w 182819"/>
                <a:gd name="connsiteY15" fmla="*/ 30792 h 256436"/>
                <a:gd name="connsiteX16" fmla="*/ 3699 w 182819"/>
                <a:gd name="connsiteY16" fmla="*/ 30792 h 256436"/>
                <a:gd name="connsiteX17" fmla="*/ 32 w 182819"/>
                <a:gd name="connsiteY17" fmla="*/ 28049 h 256436"/>
                <a:gd name="connsiteX18" fmla="*/ 32 w 182819"/>
                <a:gd name="connsiteY18" fmla="*/ 27134 h 256436"/>
                <a:gd name="connsiteX19" fmla="*/ 32 w 182819"/>
                <a:gd name="connsiteY19" fmla="*/ 3693 h 256436"/>
                <a:gd name="connsiteX20" fmla="*/ 2784 w 182819"/>
                <a:gd name="connsiteY20" fmla="*/ 36 h 256436"/>
                <a:gd name="connsiteX21" fmla="*/ 3699 w 182819"/>
                <a:gd name="connsiteY21" fmla="*/ 36 h 256436"/>
                <a:gd name="connsiteX22" fmla="*/ 179121 w 182819"/>
                <a:gd name="connsiteY22" fmla="*/ 36 h 256436"/>
                <a:gd name="connsiteX23" fmla="*/ 182788 w 182819"/>
                <a:gd name="connsiteY23" fmla="*/ 2808 h 256436"/>
                <a:gd name="connsiteX24" fmla="*/ 182788 w 182819"/>
                <a:gd name="connsiteY24" fmla="*/ 3693 h 256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82819" h="256436">
                  <a:moveTo>
                    <a:pt x="182788" y="3693"/>
                  </a:moveTo>
                  <a:lnTo>
                    <a:pt x="182788" y="27134"/>
                  </a:lnTo>
                  <a:cubicBezTo>
                    <a:pt x="183036" y="28906"/>
                    <a:pt x="181807" y="30544"/>
                    <a:pt x="180035" y="30792"/>
                  </a:cubicBezTo>
                  <a:cubicBezTo>
                    <a:pt x="179731" y="30840"/>
                    <a:pt x="179426" y="30840"/>
                    <a:pt x="179121" y="30792"/>
                  </a:cubicBezTo>
                  <a:lnTo>
                    <a:pt x="108855" y="30792"/>
                  </a:lnTo>
                  <a:cubicBezTo>
                    <a:pt x="108150" y="30687"/>
                    <a:pt x="107493" y="31183"/>
                    <a:pt x="107388" y="31887"/>
                  </a:cubicBezTo>
                  <a:cubicBezTo>
                    <a:pt x="107369" y="32011"/>
                    <a:pt x="107369" y="32135"/>
                    <a:pt x="107388" y="32259"/>
                  </a:cubicBezTo>
                  <a:lnTo>
                    <a:pt x="107388" y="252734"/>
                  </a:lnTo>
                  <a:cubicBezTo>
                    <a:pt x="107646" y="254506"/>
                    <a:pt x="106417" y="256144"/>
                    <a:pt x="104645" y="256401"/>
                  </a:cubicBezTo>
                  <a:cubicBezTo>
                    <a:pt x="104340" y="256449"/>
                    <a:pt x="104026" y="256449"/>
                    <a:pt x="103721" y="256401"/>
                  </a:cubicBezTo>
                  <a:lnTo>
                    <a:pt x="75899" y="256401"/>
                  </a:lnTo>
                  <a:cubicBezTo>
                    <a:pt x="74127" y="256658"/>
                    <a:pt x="72488" y="255429"/>
                    <a:pt x="72231" y="253658"/>
                  </a:cubicBezTo>
                  <a:cubicBezTo>
                    <a:pt x="72184" y="253353"/>
                    <a:pt x="72184" y="253039"/>
                    <a:pt x="72231" y="252734"/>
                  </a:cubicBezTo>
                  <a:lnTo>
                    <a:pt x="72231" y="32259"/>
                  </a:lnTo>
                  <a:cubicBezTo>
                    <a:pt x="72327" y="31544"/>
                    <a:pt x="71822" y="30887"/>
                    <a:pt x="71108" y="30792"/>
                  </a:cubicBezTo>
                  <a:cubicBezTo>
                    <a:pt x="70993" y="30773"/>
                    <a:pt x="70879" y="30773"/>
                    <a:pt x="70765" y="30792"/>
                  </a:cubicBezTo>
                  <a:lnTo>
                    <a:pt x="3699" y="30792"/>
                  </a:lnTo>
                  <a:cubicBezTo>
                    <a:pt x="1928" y="31049"/>
                    <a:pt x="289" y="29820"/>
                    <a:pt x="32" y="28049"/>
                  </a:cubicBezTo>
                  <a:cubicBezTo>
                    <a:pt x="-6" y="27744"/>
                    <a:pt x="-6" y="27439"/>
                    <a:pt x="32" y="27134"/>
                  </a:cubicBezTo>
                  <a:lnTo>
                    <a:pt x="32" y="3693"/>
                  </a:lnTo>
                  <a:cubicBezTo>
                    <a:pt x="-216" y="1922"/>
                    <a:pt x="1013" y="283"/>
                    <a:pt x="2784" y="36"/>
                  </a:cubicBezTo>
                  <a:cubicBezTo>
                    <a:pt x="3090" y="-12"/>
                    <a:pt x="3394" y="-12"/>
                    <a:pt x="3699" y="36"/>
                  </a:cubicBezTo>
                  <a:lnTo>
                    <a:pt x="179121" y="36"/>
                  </a:lnTo>
                  <a:cubicBezTo>
                    <a:pt x="180902" y="-212"/>
                    <a:pt x="182540" y="1026"/>
                    <a:pt x="182788" y="2808"/>
                  </a:cubicBezTo>
                  <a:cubicBezTo>
                    <a:pt x="182826" y="3103"/>
                    <a:pt x="182826" y="3398"/>
                    <a:pt x="182788" y="3693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52D0BD47-BF43-384B-89BD-59069B4A855F}"/>
                </a:ext>
              </a:extLst>
            </p:cNvPr>
            <p:cNvSpPr/>
            <p:nvPr/>
          </p:nvSpPr>
          <p:spPr bwMode="gray">
            <a:xfrm>
              <a:off x="8562723" y="2005969"/>
              <a:ext cx="207185" cy="256392"/>
            </a:xfrm>
            <a:custGeom>
              <a:avLst/>
              <a:gdLst>
                <a:gd name="connsiteX0" fmla="*/ 169400 w 207185"/>
                <a:gd name="connsiteY0" fmla="*/ 253446 h 256392"/>
                <a:gd name="connsiteX1" fmla="*/ 156217 w 207185"/>
                <a:gd name="connsiteY1" fmla="*/ 210584 h 256392"/>
                <a:gd name="connsiteX2" fmla="*/ 154751 w 207185"/>
                <a:gd name="connsiteY2" fmla="*/ 209488 h 256392"/>
                <a:gd name="connsiteX3" fmla="*/ 51881 w 207185"/>
                <a:gd name="connsiteY3" fmla="*/ 209488 h 256392"/>
                <a:gd name="connsiteX4" fmla="*/ 50414 w 207185"/>
                <a:gd name="connsiteY4" fmla="*/ 210584 h 256392"/>
                <a:gd name="connsiteX5" fmla="*/ 37232 w 207185"/>
                <a:gd name="connsiteY5" fmla="*/ 253446 h 256392"/>
                <a:gd name="connsiteX6" fmla="*/ 32831 w 207185"/>
                <a:gd name="connsiteY6" fmla="*/ 256380 h 256392"/>
                <a:gd name="connsiteX7" fmla="*/ 3170 w 207185"/>
                <a:gd name="connsiteY7" fmla="*/ 256380 h 256392"/>
                <a:gd name="connsiteX8" fmla="*/ 236 w 207185"/>
                <a:gd name="connsiteY8" fmla="*/ 252351 h 256392"/>
                <a:gd name="connsiteX9" fmla="*/ 80447 w 207185"/>
                <a:gd name="connsiteY9" fmla="*/ 2939 h 256392"/>
                <a:gd name="connsiteX10" fmla="*/ 84838 w 207185"/>
                <a:gd name="connsiteY10" fmla="*/ 14 h 256392"/>
                <a:gd name="connsiteX11" fmla="*/ 121461 w 207185"/>
                <a:gd name="connsiteY11" fmla="*/ 14 h 256392"/>
                <a:gd name="connsiteX12" fmla="*/ 125852 w 207185"/>
                <a:gd name="connsiteY12" fmla="*/ 2939 h 256392"/>
                <a:gd name="connsiteX13" fmla="*/ 206814 w 207185"/>
                <a:gd name="connsiteY13" fmla="*/ 252351 h 256392"/>
                <a:gd name="connsiteX14" fmla="*/ 207186 w 207185"/>
                <a:gd name="connsiteY14" fmla="*/ 253808 h 256392"/>
                <a:gd name="connsiteX15" fmla="*/ 203881 w 207185"/>
                <a:gd name="connsiteY15" fmla="*/ 256380 h 256392"/>
                <a:gd name="connsiteX16" fmla="*/ 173801 w 207185"/>
                <a:gd name="connsiteY16" fmla="*/ 256380 h 256392"/>
                <a:gd name="connsiteX17" fmla="*/ 169400 w 207185"/>
                <a:gd name="connsiteY17" fmla="*/ 253446 h 256392"/>
                <a:gd name="connsiteX18" fmla="*/ 59711 w 207185"/>
                <a:gd name="connsiteY18" fmla="*/ 181113 h 256392"/>
                <a:gd name="connsiteX19" fmla="*/ 60997 w 207185"/>
                <a:gd name="connsiteY19" fmla="*/ 181666 h 256392"/>
                <a:gd name="connsiteX20" fmla="*/ 145236 w 207185"/>
                <a:gd name="connsiteY20" fmla="*/ 181666 h 256392"/>
                <a:gd name="connsiteX21" fmla="*/ 146512 w 207185"/>
                <a:gd name="connsiteY21" fmla="*/ 181113 h 256392"/>
                <a:gd name="connsiteX22" fmla="*/ 146692 w 207185"/>
                <a:gd name="connsiteY22" fmla="*/ 179837 h 256392"/>
                <a:gd name="connsiteX23" fmla="*/ 104211 w 207185"/>
                <a:gd name="connsiteY23" fmla="*/ 43963 h 256392"/>
                <a:gd name="connsiteX24" fmla="*/ 102659 w 207185"/>
                <a:gd name="connsiteY24" fmla="*/ 43315 h 256392"/>
                <a:gd name="connsiteX25" fmla="*/ 102011 w 207185"/>
                <a:gd name="connsiteY25" fmla="*/ 43963 h 256392"/>
                <a:gd name="connsiteX26" fmla="*/ 59530 w 207185"/>
                <a:gd name="connsiteY26" fmla="*/ 179837 h 256392"/>
                <a:gd name="connsiteX27" fmla="*/ 59711 w 207185"/>
                <a:gd name="connsiteY27" fmla="*/ 181113 h 256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07185" h="256392">
                  <a:moveTo>
                    <a:pt x="169400" y="253446"/>
                  </a:moveTo>
                  <a:lnTo>
                    <a:pt x="156217" y="210584"/>
                  </a:lnTo>
                  <a:cubicBezTo>
                    <a:pt x="156047" y="209917"/>
                    <a:pt x="155437" y="209460"/>
                    <a:pt x="154751" y="209488"/>
                  </a:cubicBezTo>
                  <a:lnTo>
                    <a:pt x="51881" y="209488"/>
                  </a:lnTo>
                  <a:cubicBezTo>
                    <a:pt x="51195" y="209450"/>
                    <a:pt x="50576" y="209917"/>
                    <a:pt x="50414" y="210584"/>
                  </a:cubicBezTo>
                  <a:lnTo>
                    <a:pt x="37232" y="253446"/>
                  </a:lnTo>
                  <a:cubicBezTo>
                    <a:pt x="36622" y="255322"/>
                    <a:pt x="34803" y="256532"/>
                    <a:pt x="32831" y="256380"/>
                  </a:cubicBezTo>
                  <a:lnTo>
                    <a:pt x="3170" y="256380"/>
                  </a:lnTo>
                  <a:cubicBezTo>
                    <a:pt x="475" y="256380"/>
                    <a:pt x="-497" y="255037"/>
                    <a:pt x="236" y="252351"/>
                  </a:cubicBezTo>
                  <a:lnTo>
                    <a:pt x="80447" y="2939"/>
                  </a:lnTo>
                  <a:cubicBezTo>
                    <a:pt x="81056" y="1062"/>
                    <a:pt x="82875" y="-147"/>
                    <a:pt x="84838" y="14"/>
                  </a:cubicBezTo>
                  <a:lnTo>
                    <a:pt x="121461" y="14"/>
                  </a:lnTo>
                  <a:cubicBezTo>
                    <a:pt x="123423" y="-147"/>
                    <a:pt x="125243" y="1062"/>
                    <a:pt x="125852" y="2939"/>
                  </a:cubicBezTo>
                  <a:lnTo>
                    <a:pt x="206814" y="252351"/>
                  </a:lnTo>
                  <a:lnTo>
                    <a:pt x="207186" y="253808"/>
                  </a:lnTo>
                  <a:cubicBezTo>
                    <a:pt x="207186" y="255523"/>
                    <a:pt x="206081" y="256380"/>
                    <a:pt x="203881" y="256380"/>
                  </a:cubicBezTo>
                  <a:lnTo>
                    <a:pt x="173801" y="256380"/>
                  </a:lnTo>
                  <a:cubicBezTo>
                    <a:pt x="171829" y="256532"/>
                    <a:pt x="170010" y="255322"/>
                    <a:pt x="169400" y="253446"/>
                  </a:cubicBezTo>
                  <a:close/>
                  <a:moveTo>
                    <a:pt x="59711" y="181113"/>
                  </a:moveTo>
                  <a:cubicBezTo>
                    <a:pt x="60044" y="181466"/>
                    <a:pt x="60511" y="181666"/>
                    <a:pt x="60997" y="181666"/>
                  </a:cubicBezTo>
                  <a:lnTo>
                    <a:pt x="145236" y="181666"/>
                  </a:lnTo>
                  <a:cubicBezTo>
                    <a:pt x="145721" y="181666"/>
                    <a:pt x="146179" y="181466"/>
                    <a:pt x="146512" y="181113"/>
                  </a:cubicBezTo>
                  <a:cubicBezTo>
                    <a:pt x="146874" y="180790"/>
                    <a:pt x="146950" y="180247"/>
                    <a:pt x="146692" y="179837"/>
                  </a:cubicBezTo>
                  <a:lnTo>
                    <a:pt x="104211" y="43963"/>
                  </a:lnTo>
                  <a:cubicBezTo>
                    <a:pt x="103964" y="43353"/>
                    <a:pt x="103268" y="43068"/>
                    <a:pt x="102659" y="43315"/>
                  </a:cubicBezTo>
                  <a:cubicBezTo>
                    <a:pt x="102363" y="43439"/>
                    <a:pt x="102135" y="43667"/>
                    <a:pt x="102011" y="43963"/>
                  </a:cubicBezTo>
                  <a:lnTo>
                    <a:pt x="59530" y="179837"/>
                  </a:lnTo>
                  <a:cubicBezTo>
                    <a:pt x="59272" y="180247"/>
                    <a:pt x="59348" y="180790"/>
                    <a:pt x="59711" y="181113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BCFC69AB-FAE7-DA4F-B482-26A4456843E2}"/>
                </a:ext>
              </a:extLst>
            </p:cNvPr>
            <p:cNvSpPr/>
            <p:nvPr/>
          </p:nvSpPr>
          <p:spPr bwMode="gray">
            <a:xfrm>
              <a:off x="8832448" y="2003050"/>
              <a:ext cx="178525" cy="262353"/>
            </a:xfrm>
            <a:custGeom>
              <a:avLst/>
              <a:gdLst>
                <a:gd name="connsiteX0" fmla="*/ 42693 w 178525"/>
                <a:gd name="connsiteY0" fmla="*/ 251794 h 262353"/>
                <a:gd name="connsiteX1" fmla="*/ 11194 w 178525"/>
                <a:gd name="connsiteY1" fmla="*/ 222123 h 262353"/>
                <a:gd name="connsiteX2" fmla="*/ 21 w 178525"/>
                <a:gd name="connsiteY2" fmla="*/ 177994 h 262353"/>
                <a:gd name="connsiteX3" fmla="*/ 21 w 178525"/>
                <a:gd name="connsiteY3" fmla="*/ 84239 h 262353"/>
                <a:gd name="connsiteX4" fmla="*/ 11194 w 178525"/>
                <a:gd name="connsiteY4" fmla="*/ 39919 h 262353"/>
                <a:gd name="connsiteX5" fmla="*/ 42693 w 178525"/>
                <a:gd name="connsiteY5" fmla="*/ 10440 h 262353"/>
                <a:gd name="connsiteX6" fmla="*/ 135895 w 178525"/>
                <a:gd name="connsiteY6" fmla="*/ 10249 h 262353"/>
                <a:gd name="connsiteX7" fmla="*/ 178377 w 178525"/>
                <a:gd name="connsiteY7" fmla="*/ 79477 h 262353"/>
                <a:gd name="connsiteX8" fmla="*/ 178377 w 178525"/>
                <a:gd name="connsiteY8" fmla="*/ 83506 h 262353"/>
                <a:gd name="connsiteX9" fmla="*/ 175643 w 178525"/>
                <a:gd name="connsiteY9" fmla="*/ 87164 h 262353"/>
                <a:gd name="connsiteX10" fmla="*/ 174719 w 178525"/>
                <a:gd name="connsiteY10" fmla="*/ 87164 h 262353"/>
                <a:gd name="connsiteX11" fmla="*/ 146887 w 178525"/>
                <a:gd name="connsiteY11" fmla="*/ 87164 h 262353"/>
                <a:gd name="connsiteX12" fmla="*/ 143220 w 178525"/>
                <a:gd name="connsiteY12" fmla="*/ 84439 h 262353"/>
                <a:gd name="connsiteX13" fmla="*/ 143220 w 178525"/>
                <a:gd name="connsiteY13" fmla="*/ 83506 h 262353"/>
                <a:gd name="connsiteX14" fmla="*/ 143220 w 178525"/>
                <a:gd name="connsiteY14" fmla="*/ 80210 h 262353"/>
                <a:gd name="connsiteX15" fmla="*/ 128390 w 178525"/>
                <a:gd name="connsiteY15" fmla="*/ 44501 h 262353"/>
                <a:gd name="connsiteX16" fmla="*/ 89337 w 178525"/>
                <a:gd name="connsiteY16" fmla="*/ 30766 h 262353"/>
                <a:gd name="connsiteX17" fmla="*/ 49970 w 178525"/>
                <a:gd name="connsiteY17" fmla="*/ 45053 h 262353"/>
                <a:gd name="connsiteX18" fmla="*/ 35140 w 178525"/>
                <a:gd name="connsiteY18" fmla="*/ 83153 h 262353"/>
                <a:gd name="connsiteX19" fmla="*/ 35140 w 178525"/>
                <a:gd name="connsiteY19" fmla="*/ 179099 h 262353"/>
                <a:gd name="connsiteX20" fmla="*/ 50513 w 178525"/>
                <a:gd name="connsiteY20" fmla="*/ 217199 h 262353"/>
                <a:gd name="connsiteX21" fmla="*/ 90804 w 178525"/>
                <a:gd name="connsiteY21" fmla="*/ 231486 h 262353"/>
                <a:gd name="connsiteX22" fmla="*/ 129075 w 178525"/>
                <a:gd name="connsiteY22" fmla="*/ 218847 h 262353"/>
                <a:gd name="connsiteX23" fmla="*/ 143173 w 178525"/>
                <a:gd name="connsiteY23" fmla="*/ 184242 h 262353"/>
                <a:gd name="connsiteX24" fmla="*/ 143173 w 178525"/>
                <a:gd name="connsiteY24" fmla="*/ 156020 h 262353"/>
                <a:gd name="connsiteX25" fmla="*/ 142077 w 178525"/>
                <a:gd name="connsiteY25" fmla="*/ 154553 h 262353"/>
                <a:gd name="connsiteX26" fmla="*/ 141715 w 178525"/>
                <a:gd name="connsiteY26" fmla="*/ 154553 h 262353"/>
                <a:gd name="connsiteX27" fmla="*/ 92290 w 178525"/>
                <a:gd name="connsiteY27" fmla="*/ 154553 h 262353"/>
                <a:gd name="connsiteX28" fmla="*/ 88623 w 178525"/>
                <a:gd name="connsiteY28" fmla="*/ 151810 h 262353"/>
                <a:gd name="connsiteX29" fmla="*/ 88623 w 178525"/>
                <a:gd name="connsiteY29" fmla="*/ 150895 h 262353"/>
                <a:gd name="connsiteX30" fmla="*/ 88623 w 178525"/>
                <a:gd name="connsiteY30" fmla="*/ 128188 h 262353"/>
                <a:gd name="connsiteX31" fmla="*/ 91366 w 178525"/>
                <a:gd name="connsiteY31" fmla="*/ 124521 h 262353"/>
                <a:gd name="connsiteX32" fmla="*/ 92290 w 178525"/>
                <a:gd name="connsiteY32" fmla="*/ 124521 h 262353"/>
                <a:gd name="connsiteX33" fmla="*/ 174691 w 178525"/>
                <a:gd name="connsiteY33" fmla="*/ 124521 h 262353"/>
                <a:gd name="connsiteX34" fmla="*/ 178348 w 178525"/>
                <a:gd name="connsiteY34" fmla="*/ 127273 h 262353"/>
                <a:gd name="connsiteX35" fmla="*/ 178348 w 178525"/>
                <a:gd name="connsiteY35" fmla="*/ 128188 h 262353"/>
                <a:gd name="connsiteX36" fmla="*/ 178348 w 178525"/>
                <a:gd name="connsiteY36" fmla="*/ 174698 h 262353"/>
                <a:gd name="connsiteX37" fmla="*/ 154364 w 178525"/>
                <a:gd name="connsiteY37" fmla="*/ 239525 h 262353"/>
                <a:gd name="connsiteX38" fmla="*/ 89356 w 178525"/>
                <a:gd name="connsiteY38" fmla="*/ 262223 h 262353"/>
                <a:gd name="connsiteX39" fmla="*/ 42693 w 178525"/>
                <a:gd name="connsiteY39" fmla="*/ 251794 h 262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78525" h="262353">
                  <a:moveTo>
                    <a:pt x="42693" y="251794"/>
                  </a:moveTo>
                  <a:cubicBezTo>
                    <a:pt x="29520" y="245193"/>
                    <a:pt x="18566" y="234877"/>
                    <a:pt x="11194" y="222123"/>
                  </a:cubicBezTo>
                  <a:cubicBezTo>
                    <a:pt x="3584" y="208684"/>
                    <a:pt x="-274" y="193444"/>
                    <a:pt x="21" y="177994"/>
                  </a:cubicBezTo>
                  <a:lnTo>
                    <a:pt x="21" y="84239"/>
                  </a:lnTo>
                  <a:cubicBezTo>
                    <a:pt x="-321" y="68733"/>
                    <a:pt x="3536" y="53416"/>
                    <a:pt x="11194" y="39919"/>
                  </a:cubicBezTo>
                  <a:cubicBezTo>
                    <a:pt x="18614" y="27242"/>
                    <a:pt x="29558" y="17002"/>
                    <a:pt x="42693" y="10440"/>
                  </a:cubicBezTo>
                  <a:cubicBezTo>
                    <a:pt x="72201" y="-3410"/>
                    <a:pt x="106330" y="-3486"/>
                    <a:pt x="135895" y="10249"/>
                  </a:cubicBezTo>
                  <a:cubicBezTo>
                    <a:pt x="162308" y="23108"/>
                    <a:pt x="178882" y="50102"/>
                    <a:pt x="178377" y="79477"/>
                  </a:cubicBezTo>
                  <a:lnTo>
                    <a:pt x="178377" y="83506"/>
                  </a:lnTo>
                  <a:cubicBezTo>
                    <a:pt x="178634" y="85268"/>
                    <a:pt x="177405" y="86906"/>
                    <a:pt x="175643" y="87164"/>
                  </a:cubicBezTo>
                  <a:cubicBezTo>
                    <a:pt x="175338" y="87211"/>
                    <a:pt x="175024" y="87211"/>
                    <a:pt x="174719" y="87164"/>
                  </a:cubicBezTo>
                  <a:lnTo>
                    <a:pt x="146887" y="87164"/>
                  </a:lnTo>
                  <a:cubicBezTo>
                    <a:pt x="145125" y="87421"/>
                    <a:pt x="143477" y="86202"/>
                    <a:pt x="143220" y="84439"/>
                  </a:cubicBezTo>
                  <a:cubicBezTo>
                    <a:pt x="143173" y="84134"/>
                    <a:pt x="143173" y="83820"/>
                    <a:pt x="143220" y="83506"/>
                  </a:cubicBezTo>
                  <a:lnTo>
                    <a:pt x="143220" y="80210"/>
                  </a:lnTo>
                  <a:cubicBezTo>
                    <a:pt x="143706" y="66713"/>
                    <a:pt x="138286" y="53683"/>
                    <a:pt x="128390" y="44501"/>
                  </a:cubicBezTo>
                  <a:cubicBezTo>
                    <a:pt x="117655" y="35024"/>
                    <a:pt x="103644" y="30099"/>
                    <a:pt x="89337" y="30766"/>
                  </a:cubicBezTo>
                  <a:cubicBezTo>
                    <a:pt x="74830" y="30071"/>
                    <a:pt x="60657" y="35214"/>
                    <a:pt x="49970" y="45053"/>
                  </a:cubicBezTo>
                  <a:cubicBezTo>
                    <a:pt x="39874" y="55093"/>
                    <a:pt x="34492" y="68933"/>
                    <a:pt x="35140" y="83153"/>
                  </a:cubicBezTo>
                  <a:lnTo>
                    <a:pt x="35140" y="179099"/>
                  </a:lnTo>
                  <a:cubicBezTo>
                    <a:pt x="34511" y="193424"/>
                    <a:pt x="40112" y="207321"/>
                    <a:pt x="50513" y="217199"/>
                  </a:cubicBezTo>
                  <a:cubicBezTo>
                    <a:pt x="61572" y="227019"/>
                    <a:pt x="76031" y="232153"/>
                    <a:pt x="90804" y="231486"/>
                  </a:cubicBezTo>
                  <a:cubicBezTo>
                    <a:pt x="104701" y="232239"/>
                    <a:pt x="118370" y="227734"/>
                    <a:pt x="129075" y="218847"/>
                  </a:cubicBezTo>
                  <a:cubicBezTo>
                    <a:pt x="138667" y="209969"/>
                    <a:pt x="143830" y="197292"/>
                    <a:pt x="143173" y="184242"/>
                  </a:cubicBezTo>
                  <a:lnTo>
                    <a:pt x="143173" y="156020"/>
                  </a:lnTo>
                  <a:cubicBezTo>
                    <a:pt x="143277" y="155315"/>
                    <a:pt x="142782" y="154658"/>
                    <a:pt x="142077" y="154553"/>
                  </a:cubicBezTo>
                  <a:cubicBezTo>
                    <a:pt x="141953" y="154534"/>
                    <a:pt x="141839" y="154534"/>
                    <a:pt x="141715" y="154553"/>
                  </a:cubicBezTo>
                  <a:lnTo>
                    <a:pt x="92290" y="154553"/>
                  </a:lnTo>
                  <a:cubicBezTo>
                    <a:pt x="90518" y="154810"/>
                    <a:pt x="88880" y="153581"/>
                    <a:pt x="88623" y="151810"/>
                  </a:cubicBezTo>
                  <a:cubicBezTo>
                    <a:pt x="88585" y="151505"/>
                    <a:pt x="88585" y="151200"/>
                    <a:pt x="88623" y="150895"/>
                  </a:cubicBezTo>
                  <a:lnTo>
                    <a:pt x="88623" y="128188"/>
                  </a:lnTo>
                  <a:cubicBezTo>
                    <a:pt x="88366" y="126416"/>
                    <a:pt x="89595" y="124778"/>
                    <a:pt x="91366" y="124521"/>
                  </a:cubicBezTo>
                  <a:cubicBezTo>
                    <a:pt x="91671" y="124473"/>
                    <a:pt x="91985" y="124473"/>
                    <a:pt x="92290" y="124521"/>
                  </a:cubicBezTo>
                  <a:lnTo>
                    <a:pt x="174691" y="124521"/>
                  </a:lnTo>
                  <a:cubicBezTo>
                    <a:pt x="176463" y="124273"/>
                    <a:pt x="178101" y="125502"/>
                    <a:pt x="178348" y="127273"/>
                  </a:cubicBezTo>
                  <a:cubicBezTo>
                    <a:pt x="178396" y="127578"/>
                    <a:pt x="178396" y="127883"/>
                    <a:pt x="178348" y="128188"/>
                  </a:cubicBezTo>
                  <a:lnTo>
                    <a:pt x="178348" y="174698"/>
                  </a:lnTo>
                  <a:cubicBezTo>
                    <a:pt x="179901" y="198730"/>
                    <a:pt x="171186" y="222295"/>
                    <a:pt x="154364" y="239525"/>
                  </a:cubicBezTo>
                  <a:cubicBezTo>
                    <a:pt x="136524" y="255346"/>
                    <a:pt x="113169" y="263500"/>
                    <a:pt x="89356" y="262223"/>
                  </a:cubicBezTo>
                  <a:cubicBezTo>
                    <a:pt x="73192" y="262538"/>
                    <a:pt x="57190" y="258966"/>
                    <a:pt x="42693" y="25179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DC6683E0-B27B-3444-9928-6578F0518C7C}"/>
                </a:ext>
              </a:extLst>
            </p:cNvPr>
            <p:cNvSpPr/>
            <p:nvPr/>
          </p:nvSpPr>
          <p:spPr bwMode="gray">
            <a:xfrm>
              <a:off x="9097247" y="2005948"/>
              <a:ext cx="170376" cy="256436"/>
            </a:xfrm>
            <a:custGeom>
              <a:avLst/>
              <a:gdLst>
                <a:gd name="connsiteX0" fmla="*/ 166647 w 170376"/>
                <a:gd name="connsiteY0" fmla="*/ 30430 h 256436"/>
                <a:gd name="connsiteX1" fmla="*/ 36631 w 170376"/>
                <a:gd name="connsiteY1" fmla="*/ 30430 h 256436"/>
                <a:gd name="connsiteX2" fmla="*/ 35174 w 170376"/>
                <a:gd name="connsiteY2" fmla="*/ 31516 h 256436"/>
                <a:gd name="connsiteX3" fmla="*/ 35174 w 170376"/>
                <a:gd name="connsiteY3" fmla="*/ 31887 h 256436"/>
                <a:gd name="connsiteX4" fmla="*/ 35174 w 170376"/>
                <a:gd name="connsiteY4" fmla="*/ 110640 h 256436"/>
                <a:gd name="connsiteX5" fmla="*/ 36241 w 170376"/>
                <a:gd name="connsiteY5" fmla="*/ 112097 h 256436"/>
                <a:gd name="connsiteX6" fmla="*/ 36631 w 170376"/>
                <a:gd name="connsiteY6" fmla="*/ 112097 h 256436"/>
                <a:gd name="connsiteX7" fmla="*/ 125994 w 170376"/>
                <a:gd name="connsiteY7" fmla="*/ 112097 h 256436"/>
                <a:gd name="connsiteX8" fmla="*/ 129652 w 170376"/>
                <a:gd name="connsiteY8" fmla="*/ 114850 h 256436"/>
                <a:gd name="connsiteX9" fmla="*/ 129652 w 170376"/>
                <a:gd name="connsiteY9" fmla="*/ 115764 h 256436"/>
                <a:gd name="connsiteX10" fmla="*/ 129652 w 170376"/>
                <a:gd name="connsiteY10" fmla="*/ 138834 h 256436"/>
                <a:gd name="connsiteX11" fmla="*/ 126909 w 170376"/>
                <a:gd name="connsiteY11" fmla="*/ 142501 h 256436"/>
                <a:gd name="connsiteX12" fmla="*/ 125994 w 170376"/>
                <a:gd name="connsiteY12" fmla="*/ 142501 h 256436"/>
                <a:gd name="connsiteX13" fmla="*/ 36631 w 170376"/>
                <a:gd name="connsiteY13" fmla="*/ 142501 h 256436"/>
                <a:gd name="connsiteX14" fmla="*/ 35174 w 170376"/>
                <a:gd name="connsiteY14" fmla="*/ 143587 h 256436"/>
                <a:gd name="connsiteX15" fmla="*/ 35174 w 170376"/>
                <a:gd name="connsiteY15" fmla="*/ 143968 h 256436"/>
                <a:gd name="connsiteX16" fmla="*/ 35174 w 170376"/>
                <a:gd name="connsiteY16" fmla="*/ 224540 h 256436"/>
                <a:gd name="connsiteX17" fmla="*/ 36241 w 170376"/>
                <a:gd name="connsiteY17" fmla="*/ 225997 h 256436"/>
                <a:gd name="connsiteX18" fmla="*/ 36631 w 170376"/>
                <a:gd name="connsiteY18" fmla="*/ 225997 h 256436"/>
                <a:gd name="connsiteX19" fmla="*/ 166647 w 170376"/>
                <a:gd name="connsiteY19" fmla="*/ 225997 h 256436"/>
                <a:gd name="connsiteX20" fmla="*/ 170314 w 170376"/>
                <a:gd name="connsiteY20" fmla="*/ 228760 h 256436"/>
                <a:gd name="connsiteX21" fmla="*/ 170314 w 170376"/>
                <a:gd name="connsiteY21" fmla="*/ 229664 h 256436"/>
                <a:gd name="connsiteX22" fmla="*/ 170314 w 170376"/>
                <a:gd name="connsiteY22" fmla="*/ 252734 h 256436"/>
                <a:gd name="connsiteX23" fmla="*/ 167571 w 170376"/>
                <a:gd name="connsiteY23" fmla="*/ 256401 h 256436"/>
                <a:gd name="connsiteX24" fmla="*/ 166647 w 170376"/>
                <a:gd name="connsiteY24" fmla="*/ 256401 h 256436"/>
                <a:gd name="connsiteX25" fmla="*/ 3703 w 170376"/>
                <a:gd name="connsiteY25" fmla="*/ 256401 h 256436"/>
                <a:gd name="connsiteX26" fmla="*/ 36 w 170376"/>
                <a:gd name="connsiteY26" fmla="*/ 253658 h 256436"/>
                <a:gd name="connsiteX27" fmla="*/ 36 w 170376"/>
                <a:gd name="connsiteY27" fmla="*/ 252734 h 256436"/>
                <a:gd name="connsiteX28" fmla="*/ 36 w 170376"/>
                <a:gd name="connsiteY28" fmla="*/ 3693 h 256436"/>
                <a:gd name="connsiteX29" fmla="*/ 2788 w 170376"/>
                <a:gd name="connsiteY29" fmla="*/ 36 h 256436"/>
                <a:gd name="connsiteX30" fmla="*/ 3703 w 170376"/>
                <a:gd name="connsiteY30" fmla="*/ 36 h 256436"/>
                <a:gd name="connsiteX31" fmla="*/ 166676 w 170376"/>
                <a:gd name="connsiteY31" fmla="*/ 36 h 256436"/>
                <a:gd name="connsiteX32" fmla="*/ 170343 w 170376"/>
                <a:gd name="connsiteY32" fmla="*/ 2808 h 256436"/>
                <a:gd name="connsiteX33" fmla="*/ 170343 w 170376"/>
                <a:gd name="connsiteY33" fmla="*/ 3693 h 256436"/>
                <a:gd name="connsiteX34" fmla="*/ 170343 w 170376"/>
                <a:gd name="connsiteY34" fmla="*/ 26763 h 256436"/>
                <a:gd name="connsiteX35" fmla="*/ 167600 w 170376"/>
                <a:gd name="connsiteY35" fmla="*/ 30430 h 256436"/>
                <a:gd name="connsiteX36" fmla="*/ 166647 w 170376"/>
                <a:gd name="connsiteY36" fmla="*/ 30430 h 256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70376" h="256436">
                  <a:moveTo>
                    <a:pt x="166647" y="30430"/>
                  </a:moveTo>
                  <a:lnTo>
                    <a:pt x="36631" y="30430"/>
                  </a:lnTo>
                  <a:cubicBezTo>
                    <a:pt x="35926" y="30325"/>
                    <a:pt x="35278" y="30811"/>
                    <a:pt x="35174" y="31516"/>
                  </a:cubicBezTo>
                  <a:cubicBezTo>
                    <a:pt x="35155" y="31640"/>
                    <a:pt x="35155" y="31763"/>
                    <a:pt x="35174" y="31887"/>
                  </a:cubicBezTo>
                  <a:lnTo>
                    <a:pt x="35174" y="110640"/>
                  </a:lnTo>
                  <a:cubicBezTo>
                    <a:pt x="35069" y="111335"/>
                    <a:pt x="35545" y="111993"/>
                    <a:pt x="36241" y="112097"/>
                  </a:cubicBezTo>
                  <a:cubicBezTo>
                    <a:pt x="36364" y="112116"/>
                    <a:pt x="36497" y="112116"/>
                    <a:pt x="36631" y="112097"/>
                  </a:cubicBezTo>
                  <a:lnTo>
                    <a:pt x="125994" y="112097"/>
                  </a:lnTo>
                  <a:cubicBezTo>
                    <a:pt x="127766" y="111850"/>
                    <a:pt x="129405" y="113078"/>
                    <a:pt x="129652" y="114850"/>
                  </a:cubicBezTo>
                  <a:cubicBezTo>
                    <a:pt x="129700" y="115155"/>
                    <a:pt x="129700" y="115460"/>
                    <a:pt x="129652" y="115764"/>
                  </a:cubicBezTo>
                  <a:lnTo>
                    <a:pt x="129652" y="138834"/>
                  </a:lnTo>
                  <a:cubicBezTo>
                    <a:pt x="129909" y="140606"/>
                    <a:pt x="128681" y="142244"/>
                    <a:pt x="126909" y="142501"/>
                  </a:cubicBezTo>
                  <a:cubicBezTo>
                    <a:pt x="126604" y="142539"/>
                    <a:pt x="126300" y="142539"/>
                    <a:pt x="125994" y="142501"/>
                  </a:cubicBezTo>
                  <a:lnTo>
                    <a:pt x="36631" y="142501"/>
                  </a:lnTo>
                  <a:cubicBezTo>
                    <a:pt x="35926" y="142396"/>
                    <a:pt x="35278" y="142882"/>
                    <a:pt x="35174" y="143587"/>
                  </a:cubicBezTo>
                  <a:cubicBezTo>
                    <a:pt x="35155" y="143711"/>
                    <a:pt x="35155" y="143844"/>
                    <a:pt x="35174" y="143968"/>
                  </a:cubicBezTo>
                  <a:lnTo>
                    <a:pt x="35174" y="224540"/>
                  </a:lnTo>
                  <a:cubicBezTo>
                    <a:pt x="35069" y="225235"/>
                    <a:pt x="35545" y="225893"/>
                    <a:pt x="36241" y="225997"/>
                  </a:cubicBezTo>
                  <a:cubicBezTo>
                    <a:pt x="36364" y="226016"/>
                    <a:pt x="36497" y="226016"/>
                    <a:pt x="36631" y="225997"/>
                  </a:cubicBezTo>
                  <a:lnTo>
                    <a:pt x="166647" y="225997"/>
                  </a:lnTo>
                  <a:cubicBezTo>
                    <a:pt x="168428" y="225750"/>
                    <a:pt x="170067" y="226988"/>
                    <a:pt x="170314" y="228760"/>
                  </a:cubicBezTo>
                  <a:cubicBezTo>
                    <a:pt x="170353" y="229065"/>
                    <a:pt x="170353" y="229369"/>
                    <a:pt x="170314" y="229664"/>
                  </a:cubicBezTo>
                  <a:lnTo>
                    <a:pt x="170314" y="252734"/>
                  </a:lnTo>
                  <a:cubicBezTo>
                    <a:pt x="170571" y="254506"/>
                    <a:pt x="169343" y="256144"/>
                    <a:pt x="167571" y="256401"/>
                  </a:cubicBezTo>
                  <a:cubicBezTo>
                    <a:pt x="167266" y="256449"/>
                    <a:pt x="166952" y="256449"/>
                    <a:pt x="166647" y="256401"/>
                  </a:cubicBezTo>
                  <a:lnTo>
                    <a:pt x="3703" y="256401"/>
                  </a:lnTo>
                  <a:cubicBezTo>
                    <a:pt x="1932" y="256658"/>
                    <a:pt x="293" y="255429"/>
                    <a:pt x="36" y="253658"/>
                  </a:cubicBezTo>
                  <a:cubicBezTo>
                    <a:pt x="-12" y="253353"/>
                    <a:pt x="-12" y="253039"/>
                    <a:pt x="36" y="252734"/>
                  </a:cubicBezTo>
                  <a:lnTo>
                    <a:pt x="36" y="3693"/>
                  </a:lnTo>
                  <a:cubicBezTo>
                    <a:pt x="-212" y="1922"/>
                    <a:pt x="1017" y="283"/>
                    <a:pt x="2788" y="36"/>
                  </a:cubicBezTo>
                  <a:cubicBezTo>
                    <a:pt x="3094" y="-12"/>
                    <a:pt x="3398" y="-12"/>
                    <a:pt x="3703" y="36"/>
                  </a:cubicBezTo>
                  <a:lnTo>
                    <a:pt x="166676" y="36"/>
                  </a:lnTo>
                  <a:cubicBezTo>
                    <a:pt x="168448" y="-212"/>
                    <a:pt x="170095" y="1026"/>
                    <a:pt x="170343" y="2808"/>
                  </a:cubicBezTo>
                  <a:cubicBezTo>
                    <a:pt x="170381" y="3103"/>
                    <a:pt x="170381" y="3398"/>
                    <a:pt x="170343" y="3693"/>
                  </a:cubicBezTo>
                  <a:lnTo>
                    <a:pt x="170343" y="26763"/>
                  </a:lnTo>
                  <a:cubicBezTo>
                    <a:pt x="170600" y="28535"/>
                    <a:pt x="169371" y="30173"/>
                    <a:pt x="167600" y="30430"/>
                  </a:cubicBezTo>
                  <a:cubicBezTo>
                    <a:pt x="167285" y="30478"/>
                    <a:pt x="166962" y="30478"/>
                    <a:pt x="166647" y="3043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84056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 Diagonal Corner Rectangle 39">
            <a:extLst>
              <a:ext uri="{FF2B5EF4-FFF2-40B4-BE49-F238E27FC236}">
                <a16:creationId xmlns:a16="http://schemas.microsoft.com/office/drawing/2014/main" id="{65D005E7-3EB4-5F46-BB0E-09BF9A04BA50}"/>
              </a:ext>
            </a:extLst>
          </p:cNvPr>
          <p:cNvSpPr/>
          <p:nvPr userDrawn="1"/>
        </p:nvSpPr>
        <p:spPr bwMode="gray">
          <a:xfrm>
            <a:off x="511277" y="1297869"/>
            <a:ext cx="4994788" cy="4464774"/>
          </a:xfrm>
          <a:prstGeom prst="round2DiagRect">
            <a:avLst>
              <a:gd name="adj1" fmla="val 2732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0E4BADFF-983B-6C4B-B706-905FF15533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8666" y="2324181"/>
            <a:ext cx="2841625" cy="279347"/>
          </a:xfrm>
        </p:spPr>
        <p:txBody>
          <a:bodyPr lIns="0" rIns="0">
            <a:noAutofit/>
          </a:bodyPr>
          <a:lstStyle>
            <a:lvl1pPr>
              <a:buFontTx/>
              <a:buNone/>
              <a:defRPr lang="en-US" sz="1050" b="1" i="0" kern="1000" cap="all" spc="150" baseline="0" dirty="0">
                <a:solidFill>
                  <a:srgbClr val="121117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Optional label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949203E0-8555-844A-AC1F-AC670251F10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8039"/>
            <a:ext cx="12192000" cy="6858000"/>
          </a:xfrm>
          <a:custGeom>
            <a:avLst/>
            <a:gdLst>
              <a:gd name="connsiteX0" fmla="*/ 633255 w 12192000"/>
              <a:gd name="connsiteY0" fmla="*/ 1297869 h 6858000"/>
              <a:gd name="connsiteX1" fmla="*/ 511277 w 12192000"/>
              <a:gd name="connsiteY1" fmla="*/ 1419847 h 6858000"/>
              <a:gd name="connsiteX2" fmla="*/ 511277 w 12192000"/>
              <a:gd name="connsiteY2" fmla="*/ 5762643 h 6858000"/>
              <a:gd name="connsiteX3" fmla="*/ 5384087 w 12192000"/>
              <a:gd name="connsiteY3" fmla="*/ 5762643 h 6858000"/>
              <a:gd name="connsiteX4" fmla="*/ 5506065 w 12192000"/>
              <a:gd name="connsiteY4" fmla="*/ 5640665 h 6858000"/>
              <a:gd name="connsiteX5" fmla="*/ 5506065 w 12192000"/>
              <a:gd name="connsiteY5" fmla="*/ 1297869 h 6858000"/>
              <a:gd name="connsiteX6" fmla="*/ 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12191999 w 12192000"/>
              <a:gd name="connsiteY9" fmla="*/ 6858000 h 6858000"/>
              <a:gd name="connsiteX10" fmla="*/ 12191999 w 12192000"/>
              <a:gd name="connsiteY10" fmla="*/ 6206441 h 6858000"/>
              <a:gd name="connsiteX11" fmla="*/ 0 w 12192000"/>
              <a:gd name="connsiteY11" fmla="*/ 62064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633255" y="1297869"/>
                </a:moveTo>
                <a:cubicBezTo>
                  <a:pt x="565888" y="1297869"/>
                  <a:pt x="511277" y="1352480"/>
                  <a:pt x="511277" y="1419847"/>
                </a:cubicBezTo>
                <a:lnTo>
                  <a:pt x="511277" y="5762643"/>
                </a:lnTo>
                <a:lnTo>
                  <a:pt x="5384087" y="5762643"/>
                </a:lnTo>
                <a:cubicBezTo>
                  <a:pt x="5451454" y="5762643"/>
                  <a:pt x="5506065" y="5708032"/>
                  <a:pt x="5506065" y="5640665"/>
                </a:cubicBezTo>
                <a:lnTo>
                  <a:pt x="5506065" y="1297869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191999" y="6858000"/>
                </a:lnTo>
                <a:lnTo>
                  <a:pt x="12191999" y="6206441"/>
                </a:lnTo>
                <a:lnTo>
                  <a:pt x="0" y="6206441"/>
                </a:lnTo>
                <a:close/>
              </a:path>
            </a:pathLst>
          </a:custGeom>
        </p:spPr>
        <p:txBody>
          <a:bodyPr wrap="square" rIns="1828800" anchor="ctr">
            <a:noAutofit/>
          </a:bodyPr>
          <a:lstStyle>
            <a:lvl1pPr marL="0" indent="0" algn="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504F1A6-80B9-E54C-AFC6-9E48E41F3390}"/>
              </a:ext>
            </a:extLst>
          </p:cNvPr>
          <p:cNvSpPr/>
          <p:nvPr userDrawn="1"/>
        </p:nvSpPr>
        <p:spPr>
          <a:xfrm>
            <a:off x="1279771" y="6494149"/>
            <a:ext cx="872230" cy="92333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l"/>
            <a:r>
              <a:rPr lang="en-US" sz="600" b="0" i="0" dirty="0">
                <a:solidFill>
                  <a:srgbClr val="FFFFFF">
                    <a:alpha val="6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©2021 Mandiant</a:t>
            </a:r>
          </a:p>
        </p:txBody>
      </p:sp>
      <p:pic>
        <p:nvPicPr>
          <p:cNvPr id="44" name="Graphic 43">
            <a:extLst>
              <a:ext uri="{FF2B5EF4-FFF2-40B4-BE49-F238E27FC236}">
                <a16:creationId xmlns:a16="http://schemas.microsoft.com/office/drawing/2014/main" id="{5302FA32-C33A-9245-9389-F6871C51CB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ltGray">
          <a:xfrm>
            <a:off x="998666" y="6454795"/>
            <a:ext cx="143933" cy="143933"/>
          </a:xfrm>
          <a:prstGeom prst="rect">
            <a:avLst/>
          </a:prstGeom>
        </p:spPr>
      </p:pic>
      <p:sp>
        <p:nvSpPr>
          <p:cNvPr id="45" name="Slide Number Placeholder 6">
            <a:extLst>
              <a:ext uri="{FF2B5EF4-FFF2-40B4-BE49-F238E27FC236}">
                <a16:creationId xmlns:a16="http://schemas.microsoft.com/office/drawing/2014/main" id="{B5168A60-DCE2-7042-B2B3-A98F2B6FC867}"/>
              </a:ext>
            </a:extLst>
          </p:cNvPr>
          <p:cNvSpPr txBox="1">
            <a:spLocks/>
          </p:cNvSpPr>
          <p:nvPr userDrawn="1"/>
        </p:nvSpPr>
        <p:spPr>
          <a:xfrm>
            <a:off x="11467947" y="6206441"/>
            <a:ext cx="724053" cy="652227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1050" b="0" i="0" kern="1200">
                <a:solidFill>
                  <a:schemeClr val="bg2">
                    <a:lumMod val="10000"/>
                  </a:schemeClr>
                </a:solidFill>
                <a:latin typeface="Helvetica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964D96-B149-1C4B-9CBC-AA4A17CF9F78}" type="slidenum">
              <a:rPr lang="en-US" sz="1050" smtClean="0">
                <a:solidFill>
                  <a:srgbClr val="FFFFFF">
                    <a:alpha val="6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rgbClr val="FFFFFF">
                  <a:alpha val="6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11CDB372-135F-0D45-B360-709C8A6011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98666" y="3059714"/>
            <a:ext cx="4068650" cy="377325"/>
          </a:xfrm>
        </p:spPr>
        <p:txBody>
          <a:bodyPr lIns="0" rIns="0">
            <a:noAutofit/>
          </a:bodyPr>
          <a:lstStyle>
            <a:lvl1pPr marL="0" indent="0">
              <a:buFontTx/>
              <a:buNone/>
              <a:defRPr lang="en-US" sz="3400" b="1" i="0" u="none" kern="1200" spc="0" baseline="0" dirty="0">
                <a:solidFill>
                  <a:schemeClr val="bg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Edit Section Headline</a:t>
            </a:r>
          </a:p>
        </p:txBody>
      </p:sp>
      <p:sp>
        <p:nvSpPr>
          <p:cNvPr id="15" name="Text Placeholder 16">
            <a:extLst>
              <a:ext uri="{FF2B5EF4-FFF2-40B4-BE49-F238E27FC236}">
                <a16:creationId xmlns:a16="http://schemas.microsoft.com/office/drawing/2014/main" id="{36BB01A8-85C4-FA46-B3BA-AFDF846D4BD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8666" y="3751866"/>
            <a:ext cx="4068650" cy="377325"/>
          </a:xfrm>
        </p:spPr>
        <p:txBody>
          <a:bodyPr lIns="0" rIns="0">
            <a:noAutofit/>
          </a:bodyPr>
          <a:lstStyle>
            <a:lvl1pPr marL="0" indent="0">
              <a:buFontTx/>
              <a:buNone/>
              <a:defRPr lang="en-US" sz="2300" b="0" i="0" u="none" kern="1200" spc="0" baseline="0" dirty="0">
                <a:solidFill>
                  <a:srgbClr val="231F20">
                    <a:alpha val="65000"/>
                  </a:srgbClr>
                </a:solidFill>
                <a:latin typeface="+mn-lt"/>
                <a:ea typeface="Calibri" panose="020F0502020204030204" pitchFamily="34" charset="0"/>
                <a:cs typeface="Roboto"/>
              </a:defRPr>
            </a:lvl1pPr>
          </a:lstStyle>
          <a:p>
            <a:pPr lvl="0"/>
            <a:r>
              <a:rPr lang="en-US" dirty="0"/>
              <a:t>Edit subhead headline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443C28C-7366-BA46-9362-8D70295116AC}"/>
              </a:ext>
            </a:extLst>
          </p:cNvPr>
          <p:cNvGrpSpPr/>
          <p:nvPr userDrawn="1"/>
        </p:nvGrpSpPr>
        <p:grpSpPr bwMode="black">
          <a:xfrm>
            <a:off x="611886" y="6391275"/>
            <a:ext cx="206584" cy="179791"/>
            <a:chOff x="1663255" y="2091113"/>
            <a:chExt cx="1096060" cy="953909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3E4FBA53-E18F-AB4E-ABE4-A2D75E1ABD6D}"/>
                </a:ext>
              </a:extLst>
            </p:cNvPr>
            <p:cNvSpPr/>
            <p:nvPr/>
          </p:nvSpPr>
          <p:spPr bwMode="black">
            <a:xfrm>
              <a:off x="2582903" y="2438908"/>
              <a:ext cx="176412" cy="606113"/>
            </a:xfrm>
            <a:custGeom>
              <a:avLst/>
              <a:gdLst>
                <a:gd name="connsiteX0" fmla="*/ 176481 w 176412"/>
                <a:gd name="connsiteY0" fmla="*/ 61 h 606113"/>
                <a:gd name="connsiteX1" fmla="*/ 68 w 176412"/>
                <a:gd name="connsiteY1" fmla="*/ 176226 h 606113"/>
                <a:gd name="connsiteX2" fmla="*/ 68 w 176412"/>
                <a:gd name="connsiteY2" fmla="*/ 176350 h 606113"/>
                <a:gd name="connsiteX3" fmla="*/ 68 w 176412"/>
                <a:gd name="connsiteY3" fmla="*/ 606175 h 606113"/>
                <a:gd name="connsiteX4" fmla="*/ 176481 w 176412"/>
                <a:gd name="connsiteY4" fmla="*/ 606175 h 60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412" h="606113">
                  <a:moveTo>
                    <a:pt x="176481" y="61"/>
                  </a:moveTo>
                  <a:cubicBezTo>
                    <a:pt x="79119" y="-7"/>
                    <a:pt x="137" y="78864"/>
                    <a:pt x="68" y="176226"/>
                  </a:cubicBezTo>
                  <a:cubicBezTo>
                    <a:pt x="68" y="176267"/>
                    <a:pt x="68" y="176308"/>
                    <a:pt x="68" y="176350"/>
                  </a:cubicBezTo>
                  <a:lnTo>
                    <a:pt x="68" y="606175"/>
                  </a:lnTo>
                  <a:lnTo>
                    <a:pt x="176481" y="60617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21C944B-8032-944D-9E7A-A8615EA1154F}"/>
                </a:ext>
              </a:extLst>
            </p:cNvPr>
            <p:cNvSpPr/>
            <p:nvPr/>
          </p:nvSpPr>
          <p:spPr bwMode="black">
            <a:xfrm>
              <a:off x="1663255" y="2091113"/>
              <a:ext cx="1096060" cy="953909"/>
            </a:xfrm>
            <a:custGeom>
              <a:avLst/>
              <a:gdLst>
                <a:gd name="connsiteX0" fmla="*/ 1096129 w 1096060"/>
                <a:gd name="connsiteY0" fmla="*/ 210716 h 953909"/>
                <a:gd name="connsiteX1" fmla="*/ 1093272 w 1096060"/>
                <a:gd name="connsiteY1" fmla="*/ 210354 h 953909"/>
                <a:gd name="connsiteX2" fmla="*/ 1012376 w 1096060"/>
                <a:gd name="connsiteY2" fmla="*/ 222241 h 953909"/>
                <a:gd name="connsiteX3" fmla="*/ 916697 w 1096060"/>
                <a:gd name="connsiteY3" fmla="*/ 294126 h 953909"/>
                <a:gd name="connsiteX4" fmla="*/ 915297 w 1096060"/>
                <a:gd name="connsiteY4" fmla="*/ 295517 h 953909"/>
                <a:gd name="connsiteX5" fmla="*/ 855918 w 1096060"/>
                <a:gd name="connsiteY5" fmla="*/ 364507 h 953909"/>
                <a:gd name="connsiteX6" fmla="*/ 583018 w 1096060"/>
                <a:gd name="connsiteY6" fmla="*/ 739715 h 953909"/>
                <a:gd name="connsiteX7" fmla="*/ 478900 w 1096060"/>
                <a:gd name="connsiteY7" fmla="*/ 739715 h 953909"/>
                <a:gd name="connsiteX8" fmla="*/ 179138 w 1096060"/>
                <a:gd name="connsiteY8" fmla="*/ 327578 h 953909"/>
                <a:gd name="connsiteX9" fmla="*/ 179138 w 1096060"/>
                <a:gd name="connsiteY9" fmla="*/ 953971 h 953909"/>
                <a:gd name="connsiteX10" fmla="*/ 68 w 1096060"/>
                <a:gd name="connsiteY10" fmla="*/ 953971 h 953909"/>
                <a:gd name="connsiteX11" fmla="*/ 68 w 1096060"/>
                <a:gd name="connsiteY11" fmla="*/ 61 h 953909"/>
                <a:gd name="connsiteX12" fmla="*/ 140257 w 1096060"/>
                <a:gd name="connsiteY12" fmla="*/ 61 h 953909"/>
                <a:gd name="connsiteX13" fmla="*/ 530220 w 1096060"/>
                <a:gd name="connsiteY13" fmla="*/ 537747 h 953909"/>
                <a:gd name="connsiteX14" fmla="*/ 921574 w 1096060"/>
                <a:gd name="connsiteY14" fmla="*/ 61 h 953909"/>
                <a:gd name="connsiteX15" fmla="*/ 1096101 w 1096060"/>
                <a:gd name="connsiteY15" fmla="*/ 61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6060" h="953909">
                  <a:moveTo>
                    <a:pt x="1096129" y="210716"/>
                  </a:moveTo>
                  <a:lnTo>
                    <a:pt x="1093272" y="210354"/>
                  </a:lnTo>
                  <a:cubicBezTo>
                    <a:pt x="1065725" y="206605"/>
                    <a:pt x="1037680" y="210726"/>
                    <a:pt x="1012376" y="222241"/>
                  </a:cubicBezTo>
                  <a:cubicBezTo>
                    <a:pt x="976736" y="240761"/>
                    <a:pt x="944406" y="265051"/>
                    <a:pt x="916697" y="294126"/>
                  </a:cubicBezTo>
                  <a:lnTo>
                    <a:pt x="915297" y="295517"/>
                  </a:lnTo>
                  <a:cubicBezTo>
                    <a:pt x="893656" y="316856"/>
                    <a:pt x="873797" y="339929"/>
                    <a:pt x="855918" y="364507"/>
                  </a:cubicBezTo>
                  <a:lnTo>
                    <a:pt x="583018" y="739715"/>
                  </a:lnTo>
                  <a:lnTo>
                    <a:pt x="478900" y="739715"/>
                  </a:lnTo>
                  <a:lnTo>
                    <a:pt x="179138" y="327578"/>
                  </a:lnTo>
                  <a:lnTo>
                    <a:pt x="179138" y="953971"/>
                  </a:lnTo>
                  <a:lnTo>
                    <a:pt x="68" y="953971"/>
                  </a:lnTo>
                  <a:lnTo>
                    <a:pt x="68" y="61"/>
                  </a:lnTo>
                  <a:lnTo>
                    <a:pt x="140257" y="61"/>
                  </a:lnTo>
                  <a:lnTo>
                    <a:pt x="530220" y="537747"/>
                  </a:lnTo>
                  <a:lnTo>
                    <a:pt x="921574" y="61"/>
                  </a:lnTo>
                  <a:lnTo>
                    <a:pt x="1096101" y="61"/>
                  </a:lnTo>
                  <a:close/>
                </a:path>
              </a:pathLst>
            </a:custGeom>
            <a:solidFill>
              <a:srgbClr val="D600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10201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 Quote-Dar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B5E67-B612-415C-9768-6924C623627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9600" y="415587"/>
            <a:ext cx="5810250" cy="283464"/>
          </a:xfrm>
        </p:spPr>
        <p:txBody>
          <a:bodyPr/>
          <a:lstStyle>
            <a:lvl1pPr>
              <a:defRPr sz="1050" b="1" spc="150" baseline="0">
                <a:solidFill>
                  <a:srgbClr val="8A8A8A"/>
                </a:solidFill>
              </a:defRPr>
            </a:lvl1pPr>
          </a:lstStyle>
          <a:p>
            <a:pPr lvl="0"/>
            <a:r>
              <a:rPr lang="en-US" dirty="0"/>
              <a:t>OPTIONAL LABEL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0888E456-5B4E-B44C-B6D2-5609F4DE29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090738" y="2503140"/>
            <a:ext cx="2408237" cy="2233959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 b="0" i="0">
                <a:solidFill>
                  <a:srgbClr val="E6E6EC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Insert Company headshot/logo</a:t>
            </a:r>
          </a:p>
        </p:txBody>
      </p:sp>
      <p:sp>
        <p:nvSpPr>
          <p:cNvPr id="17" name="Left Bracket 16">
            <a:extLst>
              <a:ext uri="{FF2B5EF4-FFF2-40B4-BE49-F238E27FC236}">
                <a16:creationId xmlns:a16="http://schemas.microsoft.com/office/drawing/2014/main" id="{9E3E0B42-77A1-974A-A72B-9B61545A60E9}"/>
              </a:ext>
            </a:extLst>
          </p:cNvPr>
          <p:cNvSpPr/>
          <p:nvPr userDrawn="1"/>
        </p:nvSpPr>
        <p:spPr>
          <a:xfrm>
            <a:off x="1836392" y="2278505"/>
            <a:ext cx="311753" cy="2691065"/>
          </a:xfrm>
          <a:prstGeom prst="leftBracket">
            <a:avLst>
              <a:gd name="adj" fmla="val 818"/>
            </a:avLst>
          </a:prstGeom>
          <a:noFill/>
          <a:ln w="19050" cap="flat" cmpd="sng" algn="ctr">
            <a:solidFill>
              <a:schemeClr val="accent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14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0" cap="none" spc="0" normalizeH="0" baseline="0" noProof="0" dirty="0">
              <a:ln>
                <a:noFill/>
              </a:ln>
              <a:solidFill>
                <a:srgbClr val="3C4F65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8" name="Left Bracket 17">
            <a:extLst>
              <a:ext uri="{FF2B5EF4-FFF2-40B4-BE49-F238E27FC236}">
                <a16:creationId xmlns:a16="http://schemas.microsoft.com/office/drawing/2014/main" id="{1F9A4108-D6F5-0D4F-B214-28084E406CC3}"/>
              </a:ext>
            </a:extLst>
          </p:cNvPr>
          <p:cNvSpPr/>
          <p:nvPr userDrawn="1"/>
        </p:nvSpPr>
        <p:spPr>
          <a:xfrm rot="10800000">
            <a:off x="4450316" y="2278505"/>
            <a:ext cx="311753" cy="2691065"/>
          </a:xfrm>
          <a:prstGeom prst="leftBracket">
            <a:avLst>
              <a:gd name="adj" fmla="val 818"/>
            </a:avLst>
          </a:prstGeom>
          <a:noFill/>
          <a:ln w="19050" cap="flat" cmpd="sng" algn="ctr">
            <a:solidFill>
              <a:schemeClr val="accent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14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0" cap="none" spc="0" normalizeH="0" baseline="0" noProof="0" dirty="0">
              <a:ln>
                <a:noFill/>
              </a:ln>
              <a:solidFill>
                <a:srgbClr val="3C4F65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9" name="Text Placeholder 24">
            <a:extLst>
              <a:ext uri="{FF2B5EF4-FFF2-40B4-BE49-F238E27FC236}">
                <a16:creationId xmlns:a16="http://schemas.microsoft.com/office/drawing/2014/main" id="{E08F53FD-BC8E-AA4E-A3DE-9331B85B89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54613" y="2416890"/>
            <a:ext cx="4953000" cy="261610"/>
          </a:xfrm>
        </p:spPr>
        <p:txBody>
          <a:bodyPr lIns="0" anchor="b" anchorCtr="0">
            <a:noAutofit/>
          </a:bodyPr>
          <a:lstStyle>
            <a:lvl1pPr marL="0" indent="0">
              <a:buFontTx/>
              <a:buNone/>
              <a:defRPr lang="en-US" sz="1050" b="1" i="0" kern="1200" cap="all" spc="140" baseline="0" dirty="0">
                <a:solidFill>
                  <a:srgbClr val="FFFFFF">
                    <a:alpha val="65098"/>
                  </a:srgb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Edit Name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1603E36D-4581-2541-A062-C21B89AF2CF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54613" y="4687335"/>
            <a:ext cx="4953000" cy="261610"/>
          </a:xfrm>
        </p:spPr>
        <p:txBody>
          <a:bodyPr lIns="0">
            <a:noAutofit/>
          </a:bodyPr>
          <a:lstStyle>
            <a:lvl1pPr marL="0" indent="0">
              <a:buFontTx/>
              <a:buNone/>
              <a:defRPr lang="en-US" sz="1050" b="1" i="0" kern="1200" cap="all" spc="140" baseline="0" dirty="0">
                <a:solidFill>
                  <a:srgbClr val="FFFFFF">
                    <a:alpha val="65098"/>
                  </a:srgb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Edit Company Name</a:t>
            </a:r>
          </a:p>
        </p:txBody>
      </p:sp>
      <p:sp>
        <p:nvSpPr>
          <p:cNvPr id="21" name="Text Placeholder 30">
            <a:extLst>
              <a:ext uri="{FF2B5EF4-FFF2-40B4-BE49-F238E27FC236}">
                <a16:creationId xmlns:a16="http://schemas.microsoft.com/office/drawing/2014/main" id="{3A679041-2449-744F-9F7C-F5376367FCB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54613" y="2814555"/>
            <a:ext cx="4953000" cy="1736725"/>
          </a:xfrm>
        </p:spPr>
        <p:txBody>
          <a:bodyPr lIns="0">
            <a:noAutofit/>
          </a:bodyPr>
          <a:lstStyle>
            <a:lvl1pPr marL="0" indent="0">
              <a:buFontTx/>
              <a:buNone/>
              <a:defRPr lang="en-US" sz="24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quote text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40A3A29-BA49-CF43-BFDE-559368FCC1A8}"/>
              </a:ext>
            </a:extLst>
          </p:cNvPr>
          <p:cNvSpPr/>
          <p:nvPr userDrawn="1"/>
        </p:nvSpPr>
        <p:spPr>
          <a:xfrm>
            <a:off x="1279771" y="6494149"/>
            <a:ext cx="872230" cy="92333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l"/>
            <a:r>
              <a:rPr lang="en-US" sz="600" b="0" i="0" dirty="0">
                <a:solidFill>
                  <a:srgbClr val="F2F2F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©2021 Mandiant</a:t>
            </a:r>
          </a:p>
        </p:txBody>
      </p:sp>
      <p:sp>
        <p:nvSpPr>
          <p:cNvPr id="25" name="Slide Number Placeholder 6">
            <a:extLst>
              <a:ext uri="{FF2B5EF4-FFF2-40B4-BE49-F238E27FC236}">
                <a16:creationId xmlns:a16="http://schemas.microsoft.com/office/drawing/2014/main" id="{EEE3E8A6-831B-6E4A-A5DB-152B5A57896B}"/>
              </a:ext>
            </a:extLst>
          </p:cNvPr>
          <p:cNvSpPr txBox="1">
            <a:spLocks/>
          </p:cNvSpPr>
          <p:nvPr userDrawn="1"/>
        </p:nvSpPr>
        <p:spPr>
          <a:xfrm>
            <a:off x="11467947" y="6206441"/>
            <a:ext cx="724053" cy="652227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1050" b="0" i="0" kern="1200">
                <a:solidFill>
                  <a:schemeClr val="bg2">
                    <a:lumMod val="10000"/>
                  </a:schemeClr>
                </a:solidFill>
                <a:latin typeface="Helvetica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964D96-B149-1C4B-9CBC-AA4A17CF9F78}" type="slidenum">
              <a:rPr lang="en-US" sz="1050" smtClean="0">
                <a:solidFill>
                  <a:srgbClr val="939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rgbClr val="93939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C7CE492-AA2A-A14D-BFF2-935B9C798CF3}"/>
              </a:ext>
            </a:extLst>
          </p:cNvPr>
          <p:cNvGrpSpPr/>
          <p:nvPr userDrawn="1"/>
        </p:nvGrpSpPr>
        <p:grpSpPr bwMode="black">
          <a:xfrm>
            <a:off x="611886" y="6391275"/>
            <a:ext cx="206584" cy="179791"/>
            <a:chOff x="1663255" y="2091113"/>
            <a:chExt cx="1096060" cy="953909"/>
          </a:xfrm>
        </p:grpSpPr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E3221F-DF7F-3345-A9C6-78248A0022EC}"/>
                </a:ext>
              </a:extLst>
            </p:cNvPr>
            <p:cNvSpPr/>
            <p:nvPr/>
          </p:nvSpPr>
          <p:spPr bwMode="black">
            <a:xfrm>
              <a:off x="2582903" y="2438908"/>
              <a:ext cx="176412" cy="606113"/>
            </a:xfrm>
            <a:custGeom>
              <a:avLst/>
              <a:gdLst>
                <a:gd name="connsiteX0" fmla="*/ 176481 w 176412"/>
                <a:gd name="connsiteY0" fmla="*/ 61 h 606113"/>
                <a:gd name="connsiteX1" fmla="*/ 68 w 176412"/>
                <a:gd name="connsiteY1" fmla="*/ 176226 h 606113"/>
                <a:gd name="connsiteX2" fmla="*/ 68 w 176412"/>
                <a:gd name="connsiteY2" fmla="*/ 176350 h 606113"/>
                <a:gd name="connsiteX3" fmla="*/ 68 w 176412"/>
                <a:gd name="connsiteY3" fmla="*/ 606175 h 606113"/>
                <a:gd name="connsiteX4" fmla="*/ 176481 w 176412"/>
                <a:gd name="connsiteY4" fmla="*/ 606175 h 60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412" h="606113">
                  <a:moveTo>
                    <a:pt x="176481" y="61"/>
                  </a:moveTo>
                  <a:cubicBezTo>
                    <a:pt x="79119" y="-7"/>
                    <a:pt x="137" y="78864"/>
                    <a:pt x="68" y="176226"/>
                  </a:cubicBezTo>
                  <a:cubicBezTo>
                    <a:pt x="68" y="176267"/>
                    <a:pt x="68" y="176308"/>
                    <a:pt x="68" y="176350"/>
                  </a:cubicBezTo>
                  <a:lnTo>
                    <a:pt x="68" y="606175"/>
                  </a:lnTo>
                  <a:lnTo>
                    <a:pt x="176481" y="60617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8990338B-B854-7F49-AF85-FAC56FB9A625}"/>
                </a:ext>
              </a:extLst>
            </p:cNvPr>
            <p:cNvSpPr/>
            <p:nvPr/>
          </p:nvSpPr>
          <p:spPr bwMode="black">
            <a:xfrm>
              <a:off x="1663255" y="2091113"/>
              <a:ext cx="1096060" cy="953909"/>
            </a:xfrm>
            <a:custGeom>
              <a:avLst/>
              <a:gdLst>
                <a:gd name="connsiteX0" fmla="*/ 1096129 w 1096060"/>
                <a:gd name="connsiteY0" fmla="*/ 210716 h 953909"/>
                <a:gd name="connsiteX1" fmla="*/ 1093272 w 1096060"/>
                <a:gd name="connsiteY1" fmla="*/ 210354 h 953909"/>
                <a:gd name="connsiteX2" fmla="*/ 1012376 w 1096060"/>
                <a:gd name="connsiteY2" fmla="*/ 222241 h 953909"/>
                <a:gd name="connsiteX3" fmla="*/ 916697 w 1096060"/>
                <a:gd name="connsiteY3" fmla="*/ 294126 h 953909"/>
                <a:gd name="connsiteX4" fmla="*/ 915297 w 1096060"/>
                <a:gd name="connsiteY4" fmla="*/ 295517 h 953909"/>
                <a:gd name="connsiteX5" fmla="*/ 855918 w 1096060"/>
                <a:gd name="connsiteY5" fmla="*/ 364507 h 953909"/>
                <a:gd name="connsiteX6" fmla="*/ 583018 w 1096060"/>
                <a:gd name="connsiteY6" fmla="*/ 739715 h 953909"/>
                <a:gd name="connsiteX7" fmla="*/ 478900 w 1096060"/>
                <a:gd name="connsiteY7" fmla="*/ 739715 h 953909"/>
                <a:gd name="connsiteX8" fmla="*/ 179138 w 1096060"/>
                <a:gd name="connsiteY8" fmla="*/ 327578 h 953909"/>
                <a:gd name="connsiteX9" fmla="*/ 179138 w 1096060"/>
                <a:gd name="connsiteY9" fmla="*/ 953971 h 953909"/>
                <a:gd name="connsiteX10" fmla="*/ 68 w 1096060"/>
                <a:gd name="connsiteY10" fmla="*/ 953971 h 953909"/>
                <a:gd name="connsiteX11" fmla="*/ 68 w 1096060"/>
                <a:gd name="connsiteY11" fmla="*/ 61 h 953909"/>
                <a:gd name="connsiteX12" fmla="*/ 140257 w 1096060"/>
                <a:gd name="connsiteY12" fmla="*/ 61 h 953909"/>
                <a:gd name="connsiteX13" fmla="*/ 530220 w 1096060"/>
                <a:gd name="connsiteY13" fmla="*/ 537747 h 953909"/>
                <a:gd name="connsiteX14" fmla="*/ 921574 w 1096060"/>
                <a:gd name="connsiteY14" fmla="*/ 61 h 953909"/>
                <a:gd name="connsiteX15" fmla="*/ 1096101 w 1096060"/>
                <a:gd name="connsiteY15" fmla="*/ 61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6060" h="953909">
                  <a:moveTo>
                    <a:pt x="1096129" y="210716"/>
                  </a:moveTo>
                  <a:lnTo>
                    <a:pt x="1093272" y="210354"/>
                  </a:lnTo>
                  <a:cubicBezTo>
                    <a:pt x="1065725" y="206605"/>
                    <a:pt x="1037680" y="210726"/>
                    <a:pt x="1012376" y="222241"/>
                  </a:cubicBezTo>
                  <a:cubicBezTo>
                    <a:pt x="976736" y="240761"/>
                    <a:pt x="944406" y="265051"/>
                    <a:pt x="916697" y="294126"/>
                  </a:cubicBezTo>
                  <a:lnTo>
                    <a:pt x="915297" y="295517"/>
                  </a:lnTo>
                  <a:cubicBezTo>
                    <a:pt x="893656" y="316856"/>
                    <a:pt x="873797" y="339929"/>
                    <a:pt x="855918" y="364507"/>
                  </a:cubicBezTo>
                  <a:lnTo>
                    <a:pt x="583018" y="739715"/>
                  </a:lnTo>
                  <a:lnTo>
                    <a:pt x="478900" y="739715"/>
                  </a:lnTo>
                  <a:lnTo>
                    <a:pt x="179138" y="327578"/>
                  </a:lnTo>
                  <a:lnTo>
                    <a:pt x="179138" y="953971"/>
                  </a:lnTo>
                  <a:lnTo>
                    <a:pt x="68" y="953971"/>
                  </a:lnTo>
                  <a:lnTo>
                    <a:pt x="68" y="61"/>
                  </a:lnTo>
                  <a:lnTo>
                    <a:pt x="140257" y="61"/>
                  </a:lnTo>
                  <a:lnTo>
                    <a:pt x="530220" y="537747"/>
                  </a:lnTo>
                  <a:lnTo>
                    <a:pt x="921574" y="61"/>
                  </a:lnTo>
                  <a:lnTo>
                    <a:pt x="1096101" y="61"/>
                  </a:lnTo>
                  <a:close/>
                </a:path>
              </a:pathLst>
            </a:custGeom>
            <a:solidFill>
              <a:srgbClr val="D600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4" name="Graphic 33">
            <a:extLst>
              <a:ext uri="{FF2B5EF4-FFF2-40B4-BE49-F238E27FC236}">
                <a16:creationId xmlns:a16="http://schemas.microsoft.com/office/drawing/2014/main" id="{6C19F8D9-DA0B-3942-AEE4-DD365E7DCD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ltGray">
          <a:xfrm>
            <a:off x="998666" y="6454795"/>
            <a:ext cx="143933" cy="14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005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280" userDrawn="1">
          <p15:clr>
            <a:srgbClr val="FBAE40"/>
          </p15:clr>
        </p15:guide>
        <p15:guide id="2" pos="324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-Dar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eft Bracket 18">
            <a:extLst>
              <a:ext uri="{FF2B5EF4-FFF2-40B4-BE49-F238E27FC236}">
                <a16:creationId xmlns:a16="http://schemas.microsoft.com/office/drawing/2014/main" id="{E37EEF25-E426-9A48-8FFC-312A819CB8DC}"/>
              </a:ext>
            </a:extLst>
          </p:cNvPr>
          <p:cNvSpPr/>
          <p:nvPr userDrawn="1"/>
        </p:nvSpPr>
        <p:spPr>
          <a:xfrm>
            <a:off x="2001416" y="2015553"/>
            <a:ext cx="311753" cy="3207895"/>
          </a:xfrm>
          <a:prstGeom prst="leftBracket">
            <a:avLst>
              <a:gd name="adj" fmla="val 818"/>
            </a:avLst>
          </a:prstGeom>
          <a:noFill/>
          <a:ln w="19050" cap="flat" cmpd="sng" algn="ctr">
            <a:solidFill>
              <a:schemeClr val="accent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14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0" cap="none" spc="0" normalizeH="0" baseline="0" noProof="0" dirty="0">
              <a:ln>
                <a:noFill/>
              </a:ln>
              <a:solidFill>
                <a:srgbClr val="3C4F65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0" name="Left Bracket 19">
            <a:extLst>
              <a:ext uri="{FF2B5EF4-FFF2-40B4-BE49-F238E27FC236}">
                <a16:creationId xmlns:a16="http://schemas.microsoft.com/office/drawing/2014/main" id="{6F2BEC37-3320-0247-BD72-808F71CE5E98}"/>
              </a:ext>
            </a:extLst>
          </p:cNvPr>
          <p:cNvSpPr/>
          <p:nvPr userDrawn="1"/>
        </p:nvSpPr>
        <p:spPr>
          <a:xfrm rot="10800000">
            <a:off x="9888806" y="2015552"/>
            <a:ext cx="311753" cy="3207895"/>
          </a:xfrm>
          <a:prstGeom prst="leftBracket">
            <a:avLst>
              <a:gd name="adj" fmla="val 818"/>
            </a:avLst>
          </a:prstGeom>
          <a:noFill/>
          <a:ln w="19050" cap="flat" cmpd="sng" algn="ctr">
            <a:solidFill>
              <a:schemeClr val="accent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14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0" cap="none" spc="0" normalizeH="0" baseline="0" noProof="0" dirty="0">
              <a:ln>
                <a:noFill/>
              </a:ln>
              <a:solidFill>
                <a:srgbClr val="3C4F65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1" name="Text Placeholder 24">
            <a:extLst>
              <a:ext uri="{FF2B5EF4-FFF2-40B4-BE49-F238E27FC236}">
                <a16:creationId xmlns:a16="http://schemas.microsoft.com/office/drawing/2014/main" id="{15BD8603-CB2B-4748-AF2C-8CF00606A3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68599" y="2390312"/>
            <a:ext cx="6714433" cy="261610"/>
          </a:xfrm>
        </p:spPr>
        <p:txBody>
          <a:bodyPr lIns="0" anchor="b" anchorCtr="0">
            <a:noAutofit/>
          </a:bodyPr>
          <a:lstStyle>
            <a:lvl1pPr marL="0" indent="0">
              <a:buFontTx/>
              <a:buNone/>
              <a:defRPr lang="en-US" sz="1050" b="1" i="0" kern="1200" cap="all" spc="140" baseline="0" dirty="0">
                <a:solidFill>
                  <a:srgbClr val="FFFFFF">
                    <a:alpha val="65000"/>
                  </a:srgb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Edit Name</a:t>
            </a:r>
          </a:p>
        </p:txBody>
      </p:sp>
      <p:sp>
        <p:nvSpPr>
          <p:cNvPr id="22" name="Text Placeholder 24">
            <a:extLst>
              <a:ext uri="{FF2B5EF4-FFF2-40B4-BE49-F238E27FC236}">
                <a16:creationId xmlns:a16="http://schemas.microsoft.com/office/drawing/2014/main" id="{86546562-5EAC-2F46-A5EA-9E2B152AB83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68599" y="4573647"/>
            <a:ext cx="6714433" cy="261610"/>
          </a:xfrm>
        </p:spPr>
        <p:txBody>
          <a:bodyPr lIns="0">
            <a:noAutofit/>
          </a:bodyPr>
          <a:lstStyle>
            <a:lvl1pPr marL="0" indent="0">
              <a:buFontTx/>
              <a:buNone/>
              <a:defRPr lang="en-US" sz="1050" b="1" i="0" kern="1200" cap="all" spc="140" baseline="0" dirty="0">
                <a:solidFill>
                  <a:srgbClr val="FFFFFF">
                    <a:alpha val="65000"/>
                  </a:srgb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Edit Company Name</a:t>
            </a:r>
          </a:p>
        </p:txBody>
      </p:sp>
      <p:sp>
        <p:nvSpPr>
          <p:cNvPr id="23" name="Text Placeholder 30">
            <a:extLst>
              <a:ext uri="{FF2B5EF4-FFF2-40B4-BE49-F238E27FC236}">
                <a16:creationId xmlns:a16="http://schemas.microsoft.com/office/drawing/2014/main" id="{A10B127B-EEEF-7E44-8866-1D0530BA660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72567" y="2744422"/>
            <a:ext cx="6714433" cy="1736725"/>
          </a:xfrm>
        </p:spPr>
        <p:txBody>
          <a:bodyPr lIns="0">
            <a:noAutofit/>
          </a:bodyPr>
          <a:lstStyle>
            <a:lvl1pPr marL="0" indent="0">
              <a:buFontTx/>
              <a:buNone/>
              <a:defRPr lang="en-US" sz="26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quote text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223436B-73C8-034F-BEA5-E467BF0C9B9F}"/>
              </a:ext>
            </a:extLst>
          </p:cNvPr>
          <p:cNvSpPr/>
          <p:nvPr userDrawn="1"/>
        </p:nvSpPr>
        <p:spPr>
          <a:xfrm>
            <a:off x="1279771" y="6494149"/>
            <a:ext cx="872230" cy="92333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l"/>
            <a:r>
              <a:rPr lang="en-US" sz="600" b="0" i="0" dirty="0">
                <a:solidFill>
                  <a:srgbClr val="F2F2F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©2021 Mandiant</a:t>
            </a:r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DC99829D-9095-D445-BCB6-EBADB341869F}"/>
              </a:ext>
            </a:extLst>
          </p:cNvPr>
          <p:cNvSpPr txBox="1">
            <a:spLocks/>
          </p:cNvSpPr>
          <p:nvPr userDrawn="1"/>
        </p:nvSpPr>
        <p:spPr>
          <a:xfrm>
            <a:off x="11467947" y="6206441"/>
            <a:ext cx="724053" cy="652227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1050" b="0" i="0" kern="1200">
                <a:solidFill>
                  <a:schemeClr val="bg2">
                    <a:lumMod val="10000"/>
                  </a:schemeClr>
                </a:solidFill>
                <a:latin typeface="Helvetica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964D96-B149-1C4B-9CBC-AA4A17CF9F78}" type="slidenum">
              <a:rPr lang="en-US" sz="1050" smtClean="0">
                <a:solidFill>
                  <a:srgbClr val="939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rgbClr val="93939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605052F-7883-364A-884A-A1C96C99B921}"/>
              </a:ext>
            </a:extLst>
          </p:cNvPr>
          <p:cNvGrpSpPr/>
          <p:nvPr userDrawn="1"/>
        </p:nvGrpSpPr>
        <p:grpSpPr bwMode="black">
          <a:xfrm>
            <a:off x="611886" y="6391275"/>
            <a:ext cx="206584" cy="179791"/>
            <a:chOff x="1663255" y="2091113"/>
            <a:chExt cx="1096060" cy="953909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D60372F-422C-114A-A6AE-F17496D8670D}"/>
                </a:ext>
              </a:extLst>
            </p:cNvPr>
            <p:cNvSpPr/>
            <p:nvPr/>
          </p:nvSpPr>
          <p:spPr bwMode="black">
            <a:xfrm>
              <a:off x="2582903" y="2438908"/>
              <a:ext cx="176412" cy="606113"/>
            </a:xfrm>
            <a:custGeom>
              <a:avLst/>
              <a:gdLst>
                <a:gd name="connsiteX0" fmla="*/ 176481 w 176412"/>
                <a:gd name="connsiteY0" fmla="*/ 61 h 606113"/>
                <a:gd name="connsiteX1" fmla="*/ 68 w 176412"/>
                <a:gd name="connsiteY1" fmla="*/ 176226 h 606113"/>
                <a:gd name="connsiteX2" fmla="*/ 68 w 176412"/>
                <a:gd name="connsiteY2" fmla="*/ 176350 h 606113"/>
                <a:gd name="connsiteX3" fmla="*/ 68 w 176412"/>
                <a:gd name="connsiteY3" fmla="*/ 606175 h 606113"/>
                <a:gd name="connsiteX4" fmla="*/ 176481 w 176412"/>
                <a:gd name="connsiteY4" fmla="*/ 606175 h 60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412" h="606113">
                  <a:moveTo>
                    <a:pt x="176481" y="61"/>
                  </a:moveTo>
                  <a:cubicBezTo>
                    <a:pt x="79119" y="-7"/>
                    <a:pt x="137" y="78864"/>
                    <a:pt x="68" y="176226"/>
                  </a:cubicBezTo>
                  <a:cubicBezTo>
                    <a:pt x="68" y="176267"/>
                    <a:pt x="68" y="176308"/>
                    <a:pt x="68" y="176350"/>
                  </a:cubicBezTo>
                  <a:lnTo>
                    <a:pt x="68" y="606175"/>
                  </a:lnTo>
                  <a:lnTo>
                    <a:pt x="176481" y="60617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EE55F36B-1EC5-444F-B025-921CA59AF8E5}"/>
                </a:ext>
              </a:extLst>
            </p:cNvPr>
            <p:cNvSpPr/>
            <p:nvPr/>
          </p:nvSpPr>
          <p:spPr bwMode="black">
            <a:xfrm>
              <a:off x="1663255" y="2091113"/>
              <a:ext cx="1096060" cy="953909"/>
            </a:xfrm>
            <a:custGeom>
              <a:avLst/>
              <a:gdLst>
                <a:gd name="connsiteX0" fmla="*/ 1096129 w 1096060"/>
                <a:gd name="connsiteY0" fmla="*/ 210716 h 953909"/>
                <a:gd name="connsiteX1" fmla="*/ 1093272 w 1096060"/>
                <a:gd name="connsiteY1" fmla="*/ 210354 h 953909"/>
                <a:gd name="connsiteX2" fmla="*/ 1012376 w 1096060"/>
                <a:gd name="connsiteY2" fmla="*/ 222241 h 953909"/>
                <a:gd name="connsiteX3" fmla="*/ 916697 w 1096060"/>
                <a:gd name="connsiteY3" fmla="*/ 294126 h 953909"/>
                <a:gd name="connsiteX4" fmla="*/ 915297 w 1096060"/>
                <a:gd name="connsiteY4" fmla="*/ 295517 h 953909"/>
                <a:gd name="connsiteX5" fmla="*/ 855918 w 1096060"/>
                <a:gd name="connsiteY5" fmla="*/ 364507 h 953909"/>
                <a:gd name="connsiteX6" fmla="*/ 583018 w 1096060"/>
                <a:gd name="connsiteY6" fmla="*/ 739715 h 953909"/>
                <a:gd name="connsiteX7" fmla="*/ 478900 w 1096060"/>
                <a:gd name="connsiteY7" fmla="*/ 739715 h 953909"/>
                <a:gd name="connsiteX8" fmla="*/ 179138 w 1096060"/>
                <a:gd name="connsiteY8" fmla="*/ 327578 h 953909"/>
                <a:gd name="connsiteX9" fmla="*/ 179138 w 1096060"/>
                <a:gd name="connsiteY9" fmla="*/ 953971 h 953909"/>
                <a:gd name="connsiteX10" fmla="*/ 68 w 1096060"/>
                <a:gd name="connsiteY10" fmla="*/ 953971 h 953909"/>
                <a:gd name="connsiteX11" fmla="*/ 68 w 1096060"/>
                <a:gd name="connsiteY11" fmla="*/ 61 h 953909"/>
                <a:gd name="connsiteX12" fmla="*/ 140257 w 1096060"/>
                <a:gd name="connsiteY12" fmla="*/ 61 h 953909"/>
                <a:gd name="connsiteX13" fmla="*/ 530220 w 1096060"/>
                <a:gd name="connsiteY13" fmla="*/ 537747 h 953909"/>
                <a:gd name="connsiteX14" fmla="*/ 921574 w 1096060"/>
                <a:gd name="connsiteY14" fmla="*/ 61 h 953909"/>
                <a:gd name="connsiteX15" fmla="*/ 1096101 w 1096060"/>
                <a:gd name="connsiteY15" fmla="*/ 61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6060" h="953909">
                  <a:moveTo>
                    <a:pt x="1096129" y="210716"/>
                  </a:moveTo>
                  <a:lnTo>
                    <a:pt x="1093272" y="210354"/>
                  </a:lnTo>
                  <a:cubicBezTo>
                    <a:pt x="1065725" y="206605"/>
                    <a:pt x="1037680" y="210726"/>
                    <a:pt x="1012376" y="222241"/>
                  </a:cubicBezTo>
                  <a:cubicBezTo>
                    <a:pt x="976736" y="240761"/>
                    <a:pt x="944406" y="265051"/>
                    <a:pt x="916697" y="294126"/>
                  </a:cubicBezTo>
                  <a:lnTo>
                    <a:pt x="915297" y="295517"/>
                  </a:lnTo>
                  <a:cubicBezTo>
                    <a:pt x="893656" y="316856"/>
                    <a:pt x="873797" y="339929"/>
                    <a:pt x="855918" y="364507"/>
                  </a:cubicBezTo>
                  <a:lnTo>
                    <a:pt x="583018" y="739715"/>
                  </a:lnTo>
                  <a:lnTo>
                    <a:pt x="478900" y="739715"/>
                  </a:lnTo>
                  <a:lnTo>
                    <a:pt x="179138" y="327578"/>
                  </a:lnTo>
                  <a:lnTo>
                    <a:pt x="179138" y="953971"/>
                  </a:lnTo>
                  <a:lnTo>
                    <a:pt x="68" y="953971"/>
                  </a:lnTo>
                  <a:lnTo>
                    <a:pt x="68" y="61"/>
                  </a:lnTo>
                  <a:lnTo>
                    <a:pt x="140257" y="61"/>
                  </a:lnTo>
                  <a:lnTo>
                    <a:pt x="530220" y="537747"/>
                  </a:lnTo>
                  <a:lnTo>
                    <a:pt x="921574" y="61"/>
                  </a:lnTo>
                  <a:lnTo>
                    <a:pt x="1096101" y="61"/>
                  </a:lnTo>
                  <a:close/>
                </a:path>
              </a:pathLst>
            </a:custGeom>
            <a:solidFill>
              <a:srgbClr val="D600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1" name="Graphic 30">
            <a:extLst>
              <a:ext uri="{FF2B5EF4-FFF2-40B4-BE49-F238E27FC236}">
                <a16:creationId xmlns:a16="http://schemas.microsoft.com/office/drawing/2014/main" id="{F76A9A40-98B3-774E-AD27-9495105BE6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ltGray">
          <a:xfrm>
            <a:off x="998666" y="6454795"/>
            <a:ext cx="143933" cy="143933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55447F3F-7502-400C-87F3-CC17F3C92B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9600" y="415587"/>
            <a:ext cx="5810250" cy="283464"/>
          </a:xfrm>
        </p:spPr>
        <p:txBody>
          <a:bodyPr/>
          <a:lstStyle>
            <a:lvl1pPr>
              <a:defRPr sz="1050" b="1" spc="150" baseline="0">
                <a:solidFill>
                  <a:srgbClr val="8A8A8A"/>
                </a:solidFill>
              </a:defRPr>
            </a:lvl1pPr>
          </a:lstStyle>
          <a:p>
            <a:pPr lvl="0"/>
            <a:r>
              <a:rPr lang="en-US" dirty="0"/>
              <a:t>OPTIONAL LABEL</a:t>
            </a:r>
          </a:p>
        </p:txBody>
      </p:sp>
    </p:spTree>
    <p:extLst>
      <p:ext uri="{BB962C8B-B14F-4D97-AF65-F5344CB8AC3E}">
        <p14:creationId xmlns:p14="http://schemas.microsoft.com/office/powerpoint/2010/main" val="38394230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280" userDrawn="1">
          <p15:clr>
            <a:srgbClr val="FBAE40"/>
          </p15:clr>
        </p15:guide>
        <p15:guide id="2" pos="1752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Text-Image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14DCB0E-31C0-254C-A496-794E7136522D}"/>
              </a:ext>
            </a:extLst>
          </p:cNvPr>
          <p:cNvSpPr/>
          <p:nvPr userDrawn="1"/>
        </p:nvSpPr>
        <p:spPr>
          <a:xfrm>
            <a:off x="8140615" y="0"/>
            <a:ext cx="4081548" cy="6865938"/>
          </a:xfrm>
          <a:prstGeom prst="rect">
            <a:avLst/>
          </a:prstGeom>
          <a:solidFill>
            <a:srgbClr val="3B3A3E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213FB3-365E-6346-9948-8F9BA894E74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140701" y="-7938"/>
            <a:ext cx="4051300" cy="6865938"/>
          </a:xfrm>
        </p:spPr>
        <p:txBody>
          <a:bodyPr rIns="0" anchor="ctr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57565D"/>
                </a:solidFill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6" name="Text Placeholder 16">
            <a:extLst>
              <a:ext uri="{FF2B5EF4-FFF2-40B4-BE49-F238E27FC236}">
                <a16:creationId xmlns:a16="http://schemas.microsoft.com/office/drawing/2014/main" id="{CDCF5118-CEDD-1C43-9B78-E6AB2197EAC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9038" y="1683064"/>
            <a:ext cx="7286803" cy="377325"/>
          </a:xfrm>
        </p:spPr>
        <p:txBody>
          <a:bodyPr lIns="0" anchor="b" anchorCtr="0">
            <a:noAutofit/>
          </a:bodyPr>
          <a:lstStyle>
            <a:lvl1pPr marL="0" indent="0">
              <a:buFontTx/>
              <a:buNone/>
              <a:defRPr lang="en-US" sz="3400" b="1" i="0" u="none" kern="1200" spc="0" baseline="0" dirty="0">
                <a:solidFill>
                  <a:schemeClr val="bg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Edit Section Headline</a:t>
            </a:r>
          </a:p>
        </p:txBody>
      </p:sp>
      <p:sp>
        <p:nvSpPr>
          <p:cNvPr id="23" name="Content Placeholder 17">
            <a:extLst>
              <a:ext uri="{FF2B5EF4-FFF2-40B4-BE49-F238E27FC236}">
                <a16:creationId xmlns:a16="http://schemas.microsoft.com/office/drawing/2014/main" id="{66EE51B9-15DC-9644-B239-4292804ED06F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599038" y="2108765"/>
            <a:ext cx="7286075" cy="3612583"/>
          </a:xfrm>
        </p:spPr>
        <p:txBody>
          <a:bodyPr/>
          <a:lstStyle>
            <a:lvl1pPr>
              <a:defRPr sz="22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 marL="515938" indent="-115888">
              <a:tabLst/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Place copy here</a:t>
            </a:r>
          </a:p>
          <a:p>
            <a:pPr lvl="1"/>
            <a:r>
              <a:rPr lang="en-US" dirty="0"/>
              <a:t>Second-level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</a:t>
            </a:r>
          </a:p>
          <a:p>
            <a:pPr lvl="5"/>
            <a:r>
              <a:rPr lang="en-US" dirty="0"/>
              <a:t>SIXTH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8C68C0-81E8-6742-AC1B-9A5229176B76}"/>
              </a:ext>
            </a:extLst>
          </p:cNvPr>
          <p:cNvSpPr/>
          <p:nvPr userDrawn="1"/>
        </p:nvSpPr>
        <p:spPr>
          <a:xfrm>
            <a:off x="1279771" y="6494149"/>
            <a:ext cx="872230" cy="92333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l"/>
            <a:r>
              <a:rPr lang="en-US" sz="600" b="0" i="0" dirty="0">
                <a:solidFill>
                  <a:srgbClr val="F2F2F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©2021 Mandiant</a:t>
            </a:r>
          </a:p>
        </p:txBody>
      </p:sp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EA12F559-80F5-9C47-A231-5D737560B561}"/>
              </a:ext>
            </a:extLst>
          </p:cNvPr>
          <p:cNvSpPr txBox="1">
            <a:spLocks/>
          </p:cNvSpPr>
          <p:nvPr userDrawn="1"/>
        </p:nvSpPr>
        <p:spPr>
          <a:xfrm>
            <a:off x="11467947" y="6206441"/>
            <a:ext cx="724053" cy="652227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1050" b="0" i="0" kern="1200">
                <a:solidFill>
                  <a:schemeClr val="bg2">
                    <a:lumMod val="10000"/>
                  </a:schemeClr>
                </a:solidFill>
                <a:latin typeface="Helvetica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964D96-B149-1C4B-9CBC-AA4A17CF9F78}" type="slidenum">
              <a:rPr lang="en-US" sz="1050" smtClean="0">
                <a:solidFill>
                  <a:srgbClr val="939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rgbClr val="93939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3AE8244-28F7-A044-AD24-7B85F51A7668}"/>
              </a:ext>
            </a:extLst>
          </p:cNvPr>
          <p:cNvGrpSpPr/>
          <p:nvPr userDrawn="1"/>
        </p:nvGrpSpPr>
        <p:grpSpPr bwMode="black">
          <a:xfrm>
            <a:off x="611886" y="6391275"/>
            <a:ext cx="206584" cy="179791"/>
            <a:chOff x="1663255" y="2091113"/>
            <a:chExt cx="1096060" cy="953909"/>
          </a:xfrm>
        </p:grpSpPr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29FE6984-230C-F642-9637-D8A0CD9D6008}"/>
                </a:ext>
              </a:extLst>
            </p:cNvPr>
            <p:cNvSpPr/>
            <p:nvPr/>
          </p:nvSpPr>
          <p:spPr bwMode="black">
            <a:xfrm>
              <a:off x="2582903" y="2438908"/>
              <a:ext cx="176412" cy="606113"/>
            </a:xfrm>
            <a:custGeom>
              <a:avLst/>
              <a:gdLst>
                <a:gd name="connsiteX0" fmla="*/ 176481 w 176412"/>
                <a:gd name="connsiteY0" fmla="*/ 61 h 606113"/>
                <a:gd name="connsiteX1" fmla="*/ 68 w 176412"/>
                <a:gd name="connsiteY1" fmla="*/ 176226 h 606113"/>
                <a:gd name="connsiteX2" fmla="*/ 68 w 176412"/>
                <a:gd name="connsiteY2" fmla="*/ 176350 h 606113"/>
                <a:gd name="connsiteX3" fmla="*/ 68 w 176412"/>
                <a:gd name="connsiteY3" fmla="*/ 606175 h 606113"/>
                <a:gd name="connsiteX4" fmla="*/ 176481 w 176412"/>
                <a:gd name="connsiteY4" fmla="*/ 606175 h 60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412" h="606113">
                  <a:moveTo>
                    <a:pt x="176481" y="61"/>
                  </a:moveTo>
                  <a:cubicBezTo>
                    <a:pt x="79119" y="-7"/>
                    <a:pt x="137" y="78864"/>
                    <a:pt x="68" y="176226"/>
                  </a:cubicBezTo>
                  <a:cubicBezTo>
                    <a:pt x="68" y="176267"/>
                    <a:pt x="68" y="176308"/>
                    <a:pt x="68" y="176350"/>
                  </a:cubicBezTo>
                  <a:lnTo>
                    <a:pt x="68" y="606175"/>
                  </a:lnTo>
                  <a:lnTo>
                    <a:pt x="176481" y="60617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61B1058-4959-684C-9D39-108359E40B5C}"/>
                </a:ext>
              </a:extLst>
            </p:cNvPr>
            <p:cNvSpPr/>
            <p:nvPr/>
          </p:nvSpPr>
          <p:spPr bwMode="black">
            <a:xfrm>
              <a:off x="1663255" y="2091113"/>
              <a:ext cx="1096060" cy="953909"/>
            </a:xfrm>
            <a:custGeom>
              <a:avLst/>
              <a:gdLst>
                <a:gd name="connsiteX0" fmla="*/ 1096129 w 1096060"/>
                <a:gd name="connsiteY0" fmla="*/ 210716 h 953909"/>
                <a:gd name="connsiteX1" fmla="*/ 1093272 w 1096060"/>
                <a:gd name="connsiteY1" fmla="*/ 210354 h 953909"/>
                <a:gd name="connsiteX2" fmla="*/ 1012376 w 1096060"/>
                <a:gd name="connsiteY2" fmla="*/ 222241 h 953909"/>
                <a:gd name="connsiteX3" fmla="*/ 916697 w 1096060"/>
                <a:gd name="connsiteY3" fmla="*/ 294126 h 953909"/>
                <a:gd name="connsiteX4" fmla="*/ 915297 w 1096060"/>
                <a:gd name="connsiteY4" fmla="*/ 295517 h 953909"/>
                <a:gd name="connsiteX5" fmla="*/ 855918 w 1096060"/>
                <a:gd name="connsiteY5" fmla="*/ 364507 h 953909"/>
                <a:gd name="connsiteX6" fmla="*/ 583018 w 1096060"/>
                <a:gd name="connsiteY6" fmla="*/ 739715 h 953909"/>
                <a:gd name="connsiteX7" fmla="*/ 478900 w 1096060"/>
                <a:gd name="connsiteY7" fmla="*/ 739715 h 953909"/>
                <a:gd name="connsiteX8" fmla="*/ 179138 w 1096060"/>
                <a:gd name="connsiteY8" fmla="*/ 327578 h 953909"/>
                <a:gd name="connsiteX9" fmla="*/ 179138 w 1096060"/>
                <a:gd name="connsiteY9" fmla="*/ 953971 h 953909"/>
                <a:gd name="connsiteX10" fmla="*/ 68 w 1096060"/>
                <a:gd name="connsiteY10" fmla="*/ 953971 h 953909"/>
                <a:gd name="connsiteX11" fmla="*/ 68 w 1096060"/>
                <a:gd name="connsiteY11" fmla="*/ 61 h 953909"/>
                <a:gd name="connsiteX12" fmla="*/ 140257 w 1096060"/>
                <a:gd name="connsiteY12" fmla="*/ 61 h 953909"/>
                <a:gd name="connsiteX13" fmla="*/ 530220 w 1096060"/>
                <a:gd name="connsiteY13" fmla="*/ 537747 h 953909"/>
                <a:gd name="connsiteX14" fmla="*/ 921574 w 1096060"/>
                <a:gd name="connsiteY14" fmla="*/ 61 h 953909"/>
                <a:gd name="connsiteX15" fmla="*/ 1096101 w 1096060"/>
                <a:gd name="connsiteY15" fmla="*/ 61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6060" h="953909">
                  <a:moveTo>
                    <a:pt x="1096129" y="210716"/>
                  </a:moveTo>
                  <a:lnTo>
                    <a:pt x="1093272" y="210354"/>
                  </a:lnTo>
                  <a:cubicBezTo>
                    <a:pt x="1065725" y="206605"/>
                    <a:pt x="1037680" y="210726"/>
                    <a:pt x="1012376" y="222241"/>
                  </a:cubicBezTo>
                  <a:cubicBezTo>
                    <a:pt x="976736" y="240761"/>
                    <a:pt x="944406" y="265051"/>
                    <a:pt x="916697" y="294126"/>
                  </a:cubicBezTo>
                  <a:lnTo>
                    <a:pt x="915297" y="295517"/>
                  </a:lnTo>
                  <a:cubicBezTo>
                    <a:pt x="893656" y="316856"/>
                    <a:pt x="873797" y="339929"/>
                    <a:pt x="855918" y="364507"/>
                  </a:cubicBezTo>
                  <a:lnTo>
                    <a:pt x="583018" y="739715"/>
                  </a:lnTo>
                  <a:lnTo>
                    <a:pt x="478900" y="739715"/>
                  </a:lnTo>
                  <a:lnTo>
                    <a:pt x="179138" y="327578"/>
                  </a:lnTo>
                  <a:lnTo>
                    <a:pt x="179138" y="953971"/>
                  </a:lnTo>
                  <a:lnTo>
                    <a:pt x="68" y="953971"/>
                  </a:lnTo>
                  <a:lnTo>
                    <a:pt x="68" y="61"/>
                  </a:lnTo>
                  <a:lnTo>
                    <a:pt x="140257" y="61"/>
                  </a:lnTo>
                  <a:lnTo>
                    <a:pt x="530220" y="537747"/>
                  </a:lnTo>
                  <a:lnTo>
                    <a:pt x="921574" y="61"/>
                  </a:lnTo>
                  <a:lnTo>
                    <a:pt x="1096101" y="61"/>
                  </a:lnTo>
                  <a:close/>
                </a:path>
              </a:pathLst>
            </a:custGeom>
            <a:solidFill>
              <a:srgbClr val="D600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7" name="Graphic 26">
            <a:extLst>
              <a:ext uri="{FF2B5EF4-FFF2-40B4-BE49-F238E27FC236}">
                <a16:creationId xmlns:a16="http://schemas.microsoft.com/office/drawing/2014/main" id="{463BEC65-9FA6-D047-AEC1-BCE6460941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ltGray">
          <a:xfrm>
            <a:off x="998666" y="6454795"/>
            <a:ext cx="143933" cy="143933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D1F0884-2708-4F75-AA03-C5CD39DBC78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9600" y="415587"/>
            <a:ext cx="5810250" cy="283464"/>
          </a:xfrm>
        </p:spPr>
        <p:txBody>
          <a:bodyPr/>
          <a:lstStyle>
            <a:lvl1pPr>
              <a:defRPr sz="1050" b="1" spc="150" baseline="0">
                <a:solidFill>
                  <a:srgbClr val="8A8A8A"/>
                </a:solidFill>
              </a:defRPr>
            </a:lvl1pPr>
          </a:lstStyle>
          <a:p>
            <a:pPr lvl="0"/>
            <a:r>
              <a:rPr lang="en-US" dirty="0"/>
              <a:t>OPTIONAL LABEL</a:t>
            </a:r>
          </a:p>
        </p:txBody>
      </p:sp>
    </p:spTree>
    <p:extLst>
      <p:ext uri="{BB962C8B-B14F-4D97-AF65-F5344CB8AC3E}">
        <p14:creationId xmlns:p14="http://schemas.microsoft.com/office/powerpoint/2010/main" val="39944987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Text-Wide Image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9A15F49-0926-F94E-BE15-A03B948C0FF0}"/>
              </a:ext>
            </a:extLst>
          </p:cNvPr>
          <p:cNvSpPr/>
          <p:nvPr userDrawn="1"/>
        </p:nvSpPr>
        <p:spPr>
          <a:xfrm>
            <a:off x="4169228" y="0"/>
            <a:ext cx="8022772" cy="6857999"/>
          </a:xfrm>
          <a:prstGeom prst="rect">
            <a:avLst/>
          </a:prstGeom>
          <a:solidFill>
            <a:srgbClr val="3B3A3E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0EEE7090-BF2A-D14E-91DD-E398A8077E5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169228" y="-7939"/>
            <a:ext cx="8022773" cy="6865937"/>
          </a:xfrm>
        </p:spPr>
        <p:txBody>
          <a:bodyPr rIns="0" anchor="ctr">
            <a:normAutofit/>
          </a:bodyPr>
          <a:lstStyle>
            <a:lvl1pPr algn="ctr">
              <a:defRPr sz="1200">
                <a:solidFill>
                  <a:srgbClr val="57565D"/>
                </a:solidFill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5" name="Text Placeholder 16">
            <a:extLst>
              <a:ext uri="{FF2B5EF4-FFF2-40B4-BE49-F238E27FC236}">
                <a16:creationId xmlns:a16="http://schemas.microsoft.com/office/drawing/2014/main" id="{532A5B64-C948-1747-9B40-8364BBFB530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9039" y="1683064"/>
            <a:ext cx="3347320" cy="377325"/>
          </a:xfrm>
        </p:spPr>
        <p:txBody>
          <a:bodyPr lIns="0" anchor="b" anchorCtr="0">
            <a:noAutofit/>
          </a:bodyPr>
          <a:lstStyle>
            <a:lvl1pPr marL="0" indent="0">
              <a:buFontTx/>
              <a:buNone/>
              <a:defRPr lang="en-US" sz="3400" b="1" i="0" u="none" kern="1200" spc="0" baseline="0" dirty="0">
                <a:solidFill>
                  <a:schemeClr val="bg1"/>
                </a:solidFill>
                <a:latin typeface="+mn-lt"/>
                <a:ea typeface="Roboto"/>
                <a:cs typeface="Roboto"/>
              </a:defRPr>
            </a:lvl1pPr>
          </a:lstStyle>
          <a:p>
            <a:pPr lvl="0"/>
            <a:r>
              <a:rPr lang="en-US" dirty="0"/>
              <a:t>Edit Section Headline</a:t>
            </a:r>
          </a:p>
        </p:txBody>
      </p:sp>
      <p:sp>
        <p:nvSpPr>
          <p:cNvPr id="19" name="Content Placeholder 19">
            <a:extLst>
              <a:ext uri="{FF2B5EF4-FFF2-40B4-BE49-F238E27FC236}">
                <a16:creationId xmlns:a16="http://schemas.microsoft.com/office/drawing/2014/main" id="{F47464C2-7FBC-114D-977C-67A825B8F2A5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597488" y="2108200"/>
            <a:ext cx="3342855" cy="3612583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 marL="515938" indent="-115888"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Place copy here</a:t>
            </a:r>
          </a:p>
          <a:p>
            <a:pPr lvl="1"/>
            <a:r>
              <a:rPr lang="en-US" dirty="0"/>
              <a:t>Second-level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</a:t>
            </a:r>
          </a:p>
          <a:p>
            <a:pPr lvl="5"/>
            <a:r>
              <a:rPr lang="en-US" dirty="0"/>
              <a:t>SIXTH</a:t>
            </a:r>
          </a:p>
          <a:p>
            <a:pPr lvl="3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1CD15F-B257-BC4A-9727-6E3422134147}"/>
              </a:ext>
            </a:extLst>
          </p:cNvPr>
          <p:cNvSpPr/>
          <p:nvPr userDrawn="1"/>
        </p:nvSpPr>
        <p:spPr>
          <a:xfrm>
            <a:off x="1279771" y="6494149"/>
            <a:ext cx="872230" cy="92333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l"/>
            <a:r>
              <a:rPr lang="en-US" sz="600" b="0" i="0" dirty="0">
                <a:solidFill>
                  <a:srgbClr val="F2F2F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©2021 Mandiant</a:t>
            </a:r>
          </a:p>
        </p:txBody>
      </p:sp>
      <p:sp>
        <p:nvSpPr>
          <p:cNvPr id="20" name="Slide Number Placeholder 6">
            <a:extLst>
              <a:ext uri="{FF2B5EF4-FFF2-40B4-BE49-F238E27FC236}">
                <a16:creationId xmlns:a16="http://schemas.microsoft.com/office/drawing/2014/main" id="{B334E6AB-DC2E-3A4B-BE94-5B76AE9CAE37}"/>
              </a:ext>
            </a:extLst>
          </p:cNvPr>
          <p:cNvSpPr txBox="1">
            <a:spLocks/>
          </p:cNvSpPr>
          <p:nvPr userDrawn="1"/>
        </p:nvSpPr>
        <p:spPr>
          <a:xfrm>
            <a:off x="11467947" y="6206441"/>
            <a:ext cx="724053" cy="652227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1050" b="0" i="0" kern="1200">
                <a:solidFill>
                  <a:schemeClr val="bg2">
                    <a:lumMod val="10000"/>
                  </a:schemeClr>
                </a:solidFill>
                <a:latin typeface="Helvetica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964D96-B149-1C4B-9CBC-AA4A17CF9F78}" type="slidenum">
              <a:rPr lang="en-US" sz="1050" smtClean="0">
                <a:solidFill>
                  <a:srgbClr val="939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rgbClr val="93939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40862BA-30FB-064F-B3B1-F04E66CD7B26}"/>
              </a:ext>
            </a:extLst>
          </p:cNvPr>
          <p:cNvGrpSpPr/>
          <p:nvPr userDrawn="1"/>
        </p:nvGrpSpPr>
        <p:grpSpPr bwMode="black">
          <a:xfrm>
            <a:off x="611886" y="6391275"/>
            <a:ext cx="206584" cy="179791"/>
            <a:chOff x="1663255" y="2091113"/>
            <a:chExt cx="1096060" cy="953909"/>
          </a:xfrm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A76B8447-017C-F64C-A5E1-4AE6C7BD4021}"/>
                </a:ext>
              </a:extLst>
            </p:cNvPr>
            <p:cNvSpPr/>
            <p:nvPr/>
          </p:nvSpPr>
          <p:spPr bwMode="black">
            <a:xfrm>
              <a:off x="2582903" y="2438908"/>
              <a:ext cx="176412" cy="606113"/>
            </a:xfrm>
            <a:custGeom>
              <a:avLst/>
              <a:gdLst>
                <a:gd name="connsiteX0" fmla="*/ 176481 w 176412"/>
                <a:gd name="connsiteY0" fmla="*/ 61 h 606113"/>
                <a:gd name="connsiteX1" fmla="*/ 68 w 176412"/>
                <a:gd name="connsiteY1" fmla="*/ 176226 h 606113"/>
                <a:gd name="connsiteX2" fmla="*/ 68 w 176412"/>
                <a:gd name="connsiteY2" fmla="*/ 176350 h 606113"/>
                <a:gd name="connsiteX3" fmla="*/ 68 w 176412"/>
                <a:gd name="connsiteY3" fmla="*/ 606175 h 606113"/>
                <a:gd name="connsiteX4" fmla="*/ 176481 w 176412"/>
                <a:gd name="connsiteY4" fmla="*/ 606175 h 60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412" h="606113">
                  <a:moveTo>
                    <a:pt x="176481" y="61"/>
                  </a:moveTo>
                  <a:cubicBezTo>
                    <a:pt x="79119" y="-7"/>
                    <a:pt x="137" y="78864"/>
                    <a:pt x="68" y="176226"/>
                  </a:cubicBezTo>
                  <a:cubicBezTo>
                    <a:pt x="68" y="176267"/>
                    <a:pt x="68" y="176308"/>
                    <a:pt x="68" y="176350"/>
                  </a:cubicBezTo>
                  <a:lnTo>
                    <a:pt x="68" y="606175"/>
                  </a:lnTo>
                  <a:lnTo>
                    <a:pt x="176481" y="60617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878FA569-C37A-014C-8491-816055C1FAE5}"/>
                </a:ext>
              </a:extLst>
            </p:cNvPr>
            <p:cNvSpPr/>
            <p:nvPr/>
          </p:nvSpPr>
          <p:spPr bwMode="black">
            <a:xfrm>
              <a:off x="1663255" y="2091113"/>
              <a:ext cx="1096060" cy="953909"/>
            </a:xfrm>
            <a:custGeom>
              <a:avLst/>
              <a:gdLst>
                <a:gd name="connsiteX0" fmla="*/ 1096129 w 1096060"/>
                <a:gd name="connsiteY0" fmla="*/ 210716 h 953909"/>
                <a:gd name="connsiteX1" fmla="*/ 1093272 w 1096060"/>
                <a:gd name="connsiteY1" fmla="*/ 210354 h 953909"/>
                <a:gd name="connsiteX2" fmla="*/ 1012376 w 1096060"/>
                <a:gd name="connsiteY2" fmla="*/ 222241 h 953909"/>
                <a:gd name="connsiteX3" fmla="*/ 916697 w 1096060"/>
                <a:gd name="connsiteY3" fmla="*/ 294126 h 953909"/>
                <a:gd name="connsiteX4" fmla="*/ 915297 w 1096060"/>
                <a:gd name="connsiteY4" fmla="*/ 295517 h 953909"/>
                <a:gd name="connsiteX5" fmla="*/ 855918 w 1096060"/>
                <a:gd name="connsiteY5" fmla="*/ 364507 h 953909"/>
                <a:gd name="connsiteX6" fmla="*/ 583018 w 1096060"/>
                <a:gd name="connsiteY6" fmla="*/ 739715 h 953909"/>
                <a:gd name="connsiteX7" fmla="*/ 478900 w 1096060"/>
                <a:gd name="connsiteY7" fmla="*/ 739715 h 953909"/>
                <a:gd name="connsiteX8" fmla="*/ 179138 w 1096060"/>
                <a:gd name="connsiteY8" fmla="*/ 327578 h 953909"/>
                <a:gd name="connsiteX9" fmla="*/ 179138 w 1096060"/>
                <a:gd name="connsiteY9" fmla="*/ 953971 h 953909"/>
                <a:gd name="connsiteX10" fmla="*/ 68 w 1096060"/>
                <a:gd name="connsiteY10" fmla="*/ 953971 h 953909"/>
                <a:gd name="connsiteX11" fmla="*/ 68 w 1096060"/>
                <a:gd name="connsiteY11" fmla="*/ 61 h 953909"/>
                <a:gd name="connsiteX12" fmla="*/ 140257 w 1096060"/>
                <a:gd name="connsiteY12" fmla="*/ 61 h 953909"/>
                <a:gd name="connsiteX13" fmla="*/ 530220 w 1096060"/>
                <a:gd name="connsiteY13" fmla="*/ 537747 h 953909"/>
                <a:gd name="connsiteX14" fmla="*/ 921574 w 1096060"/>
                <a:gd name="connsiteY14" fmla="*/ 61 h 953909"/>
                <a:gd name="connsiteX15" fmla="*/ 1096101 w 1096060"/>
                <a:gd name="connsiteY15" fmla="*/ 61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6060" h="953909">
                  <a:moveTo>
                    <a:pt x="1096129" y="210716"/>
                  </a:moveTo>
                  <a:lnTo>
                    <a:pt x="1093272" y="210354"/>
                  </a:lnTo>
                  <a:cubicBezTo>
                    <a:pt x="1065725" y="206605"/>
                    <a:pt x="1037680" y="210726"/>
                    <a:pt x="1012376" y="222241"/>
                  </a:cubicBezTo>
                  <a:cubicBezTo>
                    <a:pt x="976736" y="240761"/>
                    <a:pt x="944406" y="265051"/>
                    <a:pt x="916697" y="294126"/>
                  </a:cubicBezTo>
                  <a:lnTo>
                    <a:pt x="915297" y="295517"/>
                  </a:lnTo>
                  <a:cubicBezTo>
                    <a:pt x="893656" y="316856"/>
                    <a:pt x="873797" y="339929"/>
                    <a:pt x="855918" y="364507"/>
                  </a:cubicBezTo>
                  <a:lnTo>
                    <a:pt x="583018" y="739715"/>
                  </a:lnTo>
                  <a:lnTo>
                    <a:pt x="478900" y="739715"/>
                  </a:lnTo>
                  <a:lnTo>
                    <a:pt x="179138" y="327578"/>
                  </a:lnTo>
                  <a:lnTo>
                    <a:pt x="179138" y="953971"/>
                  </a:lnTo>
                  <a:lnTo>
                    <a:pt x="68" y="953971"/>
                  </a:lnTo>
                  <a:lnTo>
                    <a:pt x="68" y="61"/>
                  </a:lnTo>
                  <a:lnTo>
                    <a:pt x="140257" y="61"/>
                  </a:lnTo>
                  <a:lnTo>
                    <a:pt x="530220" y="537747"/>
                  </a:lnTo>
                  <a:lnTo>
                    <a:pt x="921574" y="61"/>
                  </a:lnTo>
                  <a:lnTo>
                    <a:pt x="1096101" y="61"/>
                  </a:lnTo>
                  <a:close/>
                </a:path>
              </a:pathLst>
            </a:custGeom>
            <a:solidFill>
              <a:srgbClr val="D600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6" name="Graphic 25">
            <a:extLst>
              <a:ext uri="{FF2B5EF4-FFF2-40B4-BE49-F238E27FC236}">
                <a16:creationId xmlns:a16="http://schemas.microsoft.com/office/drawing/2014/main" id="{10CE92ED-DDD1-154E-A21C-AB30495E2D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ltGray">
          <a:xfrm>
            <a:off x="998666" y="6454795"/>
            <a:ext cx="143933" cy="143933"/>
          </a:xfrm>
          <a:prstGeom prst="rect">
            <a:avLst/>
          </a:prstGeom>
        </p:spPr>
      </p:pic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1742DBA-70FF-4D8A-86E5-80706DF62DE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9600" y="415587"/>
            <a:ext cx="5810250" cy="283464"/>
          </a:xfrm>
        </p:spPr>
        <p:txBody>
          <a:bodyPr/>
          <a:lstStyle>
            <a:lvl1pPr>
              <a:defRPr sz="1050" b="1" spc="150" baseline="0">
                <a:solidFill>
                  <a:srgbClr val="8A8A8A"/>
                </a:solidFill>
              </a:defRPr>
            </a:lvl1pPr>
          </a:lstStyle>
          <a:p>
            <a:pPr lvl="0"/>
            <a:r>
              <a:rPr lang="en-US" dirty="0"/>
              <a:t>OPTIONAL LABEL</a:t>
            </a:r>
          </a:p>
        </p:txBody>
      </p:sp>
    </p:spTree>
    <p:extLst>
      <p:ext uri="{BB962C8B-B14F-4D97-AF65-F5344CB8AC3E}">
        <p14:creationId xmlns:p14="http://schemas.microsoft.com/office/powerpoint/2010/main" val="26437141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Text-Bullet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C85028-C5D1-F646-B157-AE10F5E36F67}"/>
              </a:ext>
            </a:extLst>
          </p:cNvPr>
          <p:cNvSpPr/>
          <p:nvPr userDrawn="1"/>
        </p:nvSpPr>
        <p:spPr bwMode="ltGray">
          <a:xfrm>
            <a:off x="8141347" y="-9144"/>
            <a:ext cx="4080256" cy="68854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B73C09C1-402A-0042-9BE6-B6C5B16AF9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9038" y="1262565"/>
            <a:ext cx="7286803" cy="377325"/>
          </a:xfrm>
        </p:spPr>
        <p:txBody>
          <a:bodyPr lIns="0" anchor="b" anchorCtr="0">
            <a:noAutofit/>
          </a:bodyPr>
          <a:lstStyle>
            <a:lvl1pPr marL="0" indent="0">
              <a:buFontTx/>
              <a:buNone/>
              <a:defRPr lang="en-US" sz="3400" b="1" i="0" u="none" kern="1200" spc="0" baseline="0" dirty="0">
                <a:solidFill>
                  <a:schemeClr val="bg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Edit Section Headline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662C25-4247-E04C-BA51-9581B188A2C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8971200" y="1596747"/>
            <a:ext cx="2469600" cy="3613150"/>
          </a:xfrm>
        </p:spPr>
        <p:txBody>
          <a:bodyPr lIns="0">
            <a:noAutofit/>
          </a:bodyPr>
          <a:lstStyle>
            <a:lvl1pPr marL="0" indent="0">
              <a:buClr>
                <a:srgbClr val="E00600"/>
              </a:buClr>
              <a:buFontTx/>
              <a:buNone/>
              <a:defRPr sz="2000" b="1" i="0">
                <a:solidFill>
                  <a:srgbClr val="E6E6EC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120650" indent="-114300">
              <a:tabLst/>
              <a:defRPr sz="1200" b="0" i="0">
                <a:solidFill>
                  <a:srgbClr val="E6E6EC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</a:lstStyle>
          <a:p>
            <a:pPr lvl="0"/>
            <a:r>
              <a:rPr lang="en-US" dirty="0"/>
              <a:t>Click to edit bullet text</a:t>
            </a:r>
          </a:p>
          <a:p>
            <a:pPr lvl="1"/>
            <a:r>
              <a:rPr lang="en-US" dirty="0"/>
              <a:t>Sub-bullet style</a:t>
            </a:r>
          </a:p>
        </p:txBody>
      </p:sp>
      <p:sp>
        <p:nvSpPr>
          <p:cNvPr id="82" name="Text Placeholder 23">
            <a:extLst>
              <a:ext uri="{FF2B5EF4-FFF2-40B4-BE49-F238E27FC236}">
                <a16:creationId xmlns:a16="http://schemas.microsoft.com/office/drawing/2014/main" id="{96042D72-8974-024A-9F2B-1D67464A692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9038" y="1639889"/>
            <a:ext cx="7286075" cy="310353"/>
          </a:xfrm>
        </p:spPr>
        <p:txBody>
          <a:bodyPr tIns="0" bIns="91440" anchor="t" anchorCtr="0"/>
          <a:lstStyle/>
          <a:p>
            <a:pPr lvl="4"/>
            <a:r>
              <a:rPr lang="en-US" dirty="0"/>
              <a:t>Edit subhead headline</a:t>
            </a:r>
          </a:p>
        </p:txBody>
      </p:sp>
      <p:sp>
        <p:nvSpPr>
          <p:cNvPr id="84" name="Content Placeholder 17">
            <a:extLst>
              <a:ext uri="{FF2B5EF4-FFF2-40B4-BE49-F238E27FC236}">
                <a16:creationId xmlns:a16="http://schemas.microsoft.com/office/drawing/2014/main" id="{C526C78E-9963-0E47-A931-29676FCA3A99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599038" y="2108765"/>
            <a:ext cx="7286075" cy="3612583"/>
          </a:xfrm>
        </p:spPr>
        <p:txBody>
          <a:bodyPr/>
          <a:lstStyle>
            <a:lvl1pPr>
              <a:defRPr sz="22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 marL="517525" indent="-117475">
              <a:tabLst/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Place copy here</a:t>
            </a:r>
          </a:p>
          <a:p>
            <a:pPr lvl="1"/>
            <a:r>
              <a:rPr lang="en-US" dirty="0"/>
              <a:t>Second-level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</a:t>
            </a:r>
          </a:p>
          <a:p>
            <a:pPr lvl="5"/>
            <a:r>
              <a:rPr lang="en-US" dirty="0"/>
              <a:t>SIXTH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33F533-6EB8-664E-BE68-8996D6E38605}"/>
              </a:ext>
            </a:extLst>
          </p:cNvPr>
          <p:cNvSpPr/>
          <p:nvPr userDrawn="1"/>
        </p:nvSpPr>
        <p:spPr>
          <a:xfrm>
            <a:off x="1279771" y="6494149"/>
            <a:ext cx="872230" cy="92333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l"/>
            <a:r>
              <a:rPr lang="en-US" sz="600" b="0" i="0" dirty="0">
                <a:solidFill>
                  <a:srgbClr val="F2F2F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©2021 Mandiant</a:t>
            </a:r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C3C89369-A717-ED4F-A7CE-897C8DDE7989}"/>
              </a:ext>
            </a:extLst>
          </p:cNvPr>
          <p:cNvSpPr txBox="1">
            <a:spLocks/>
          </p:cNvSpPr>
          <p:nvPr userDrawn="1"/>
        </p:nvSpPr>
        <p:spPr>
          <a:xfrm>
            <a:off x="11467947" y="6206441"/>
            <a:ext cx="724053" cy="652227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1050" b="0" i="0" kern="1200">
                <a:solidFill>
                  <a:schemeClr val="bg2">
                    <a:lumMod val="10000"/>
                  </a:schemeClr>
                </a:solidFill>
                <a:latin typeface="Helvetica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964D96-B149-1C4B-9CBC-AA4A17CF9F78}" type="slidenum">
              <a:rPr lang="en-US" sz="1050" smtClean="0">
                <a:solidFill>
                  <a:srgbClr val="939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rgbClr val="93939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1A7E795-B7B5-C24C-AD06-B697910E268A}"/>
              </a:ext>
            </a:extLst>
          </p:cNvPr>
          <p:cNvGrpSpPr/>
          <p:nvPr userDrawn="1"/>
        </p:nvGrpSpPr>
        <p:grpSpPr bwMode="black">
          <a:xfrm>
            <a:off x="611886" y="6391275"/>
            <a:ext cx="206584" cy="179791"/>
            <a:chOff x="1663255" y="2091113"/>
            <a:chExt cx="1096060" cy="953909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0C4E6E9F-7B49-1D44-A7B7-7B6C0F788C80}"/>
                </a:ext>
              </a:extLst>
            </p:cNvPr>
            <p:cNvSpPr/>
            <p:nvPr/>
          </p:nvSpPr>
          <p:spPr bwMode="black">
            <a:xfrm>
              <a:off x="2582903" y="2438908"/>
              <a:ext cx="176412" cy="606113"/>
            </a:xfrm>
            <a:custGeom>
              <a:avLst/>
              <a:gdLst>
                <a:gd name="connsiteX0" fmla="*/ 176481 w 176412"/>
                <a:gd name="connsiteY0" fmla="*/ 61 h 606113"/>
                <a:gd name="connsiteX1" fmla="*/ 68 w 176412"/>
                <a:gd name="connsiteY1" fmla="*/ 176226 h 606113"/>
                <a:gd name="connsiteX2" fmla="*/ 68 w 176412"/>
                <a:gd name="connsiteY2" fmla="*/ 176350 h 606113"/>
                <a:gd name="connsiteX3" fmla="*/ 68 w 176412"/>
                <a:gd name="connsiteY3" fmla="*/ 606175 h 606113"/>
                <a:gd name="connsiteX4" fmla="*/ 176481 w 176412"/>
                <a:gd name="connsiteY4" fmla="*/ 606175 h 60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412" h="606113">
                  <a:moveTo>
                    <a:pt x="176481" y="61"/>
                  </a:moveTo>
                  <a:cubicBezTo>
                    <a:pt x="79119" y="-7"/>
                    <a:pt x="137" y="78864"/>
                    <a:pt x="68" y="176226"/>
                  </a:cubicBezTo>
                  <a:cubicBezTo>
                    <a:pt x="68" y="176267"/>
                    <a:pt x="68" y="176308"/>
                    <a:pt x="68" y="176350"/>
                  </a:cubicBezTo>
                  <a:lnTo>
                    <a:pt x="68" y="606175"/>
                  </a:lnTo>
                  <a:lnTo>
                    <a:pt x="176481" y="60617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0830D40C-E083-6E4D-8C0B-CEFDE33F1FA0}"/>
                </a:ext>
              </a:extLst>
            </p:cNvPr>
            <p:cNvSpPr/>
            <p:nvPr/>
          </p:nvSpPr>
          <p:spPr bwMode="black">
            <a:xfrm>
              <a:off x="1663255" y="2091113"/>
              <a:ext cx="1096060" cy="953909"/>
            </a:xfrm>
            <a:custGeom>
              <a:avLst/>
              <a:gdLst>
                <a:gd name="connsiteX0" fmla="*/ 1096129 w 1096060"/>
                <a:gd name="connsiteY0" fmla="*/ 210716 h 953909"/>
                <a:gd name="connsiteX1" fmla="*/ 1093272 w 1096060"/>
                <a:gd name="connsiteY1" fmla="*/ 210354 h 953909"/>
                <a:gd name="connsiteX2" fmla="*/ 1012376 w 1096060"/>
                <a:gd name="connsiteY2" fmla="*/ 222241 h 953909"/>
                <a:gd name="connsiteX3" fmla="*/ 916697 w 1096060"/>
                <a:gd name="connsiteY3" fmla="*/ 294126 h 953909"/>
                <a:gd name="connsiteX4" fmla="*/ 915297 w 1096060"/>
                <a:gd name="connsiteY4" fmla="*/ 295517 h 953909"/>
                <a:gd name="connsiteX5" fmla="*/ 855918 w 1096060"/>
                <a:gd name="connsiteY5" fmla="*/ 364507 h 953909"/>
                <a:gd name="connsiteX6" fmla="*/ 583018 w 1096060"/>
                <a:gd name="connsiteY6" fmla="*/ 739715 h 953909"/>
                <a:gd name="connsiteX7" fmla="*/ 478900 w 1096060"/>
                <a:gd name="connsiteY7" fmla="*/ 739715 h 953909"/>
                <a:gd name="connsiteX8" fmla="*/ 179138 w 1096060"/>
                <a:gd name="connsiteY8" fmla="*/ 327578 h 953909"/>
                <a:gd name="connsiteX9" fmla="*/ 179138 w 1096060"/>
                <a:gd name="connsiteY9" fmla="*/ 953971 h 953909"/>
                <a:gd name="connsiteX10" fmla="*/ 68 w 1096060"/>
                <a:gd name="connsiteY10" fmla="*/ 953971 h 953909"/>
                <a:gd name="connsiteX11" fmla="*/ 68 w 1096060"/>
                <a:gd name="connsiteY11" fmla="*/ 61 h 953909"/>
                <a:gd name="connsiteX12" fmla="*/ 140257 w 1096060"/>
                <a:gd name="connsiteY12" fmla="*/ 61 h 953909"/>
                <a:gd name="connsiteX13" fmla="*/ 530220 w 1096060"/>
                <a:gd name="connsiteY13" fmla="*/ 537747 h 953909"/>
                <a:gd name="connsiteX14" fmla="*/ 921574 w 1096060"/>
                <a:gd name="connsiteY14" fmla="*/ 61 h 953909"/>
                <a:gd name="connsiteX15" fmla="*/ 1096101 w 1096060"/>
                <a:gd name="connsiteY15" fmla="*/ 61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6060" h="953909">
                  <a:moveTo>
                    <a:pt x="1096129" y="210716"/>
                  </a:moveTo>
                  <a:lnTo>
                    <a:pt x="1093272" y="210354"/>
                  </a:lnTo>
                  <a:cubicBezTo>
                    <a:pt x="1065725" y="206605"/>
                    <a:pt x="1037680" y="210726"/>
                    <a:pt x="1012376" y="222241"/>
                  </a:cubicBezTo>
                  <a:cubicBezTo>
                    <a:pt x="976736" y="240761"/>
                    <a:pt x="944406" y="265051"/>
                    <a:pt x="916697" y="294126"/>
                  </a:cubicBezTo>
                  <a:lnTo>
                    <a:pt x="915297" y="295517"/>
                  </a:lnTo>
                  <a:cubicBezTo>
                    <a:pt x="893656" y="316856"/>
                    <a:pt x="873797" y="339929"/>
                    <a:pt x="855918" y="364507"/>
                  </a:cubicBezTo>
                  <a:lnTo>
                    <a:pt x="583018" y="739715"/>
                  </a:lnTo>
                  <a:lnTo>
                    <a:pt x="478900" y="739715"/>
                  </a:lnTo>
                  <a:lnTo>
                    <a:pt x="179138" y="327578"/>
                  </a:lnTo>
                  <a:lnTo>
                    <a:pt x="179138" y="953971"/>
                  </a:lnTo>
                  <a:lnTo>
                    <a:pt x="68" y="953971"/>
                  </a:lnTo>
                  <a:lnTo>
                    <a:pt x="68" y="61"/>
                  </a:lnTo>
                  <a:lnTo>
                    <a:pt x="140257" y="61"/>
                  </a:lnTo>
                  <a:lnTo>
                    <a:pt x="530220" y="537747"/>
                  </a:lnTo>
                  <a:lnTo>
                    <a:pt x="921574" y="61"/>
                  </a:lnTo>
                  <a:lnTo>
                    <a:pt x="1096101" y="61"/>
                  </a:lnTo>
                  <a:close/>
                </a:path>
              </a:pathLst>
            </a:custGeom>
            <a:solidFill>
              <a:srgbClr val="D600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3" name="Graphic 22">
            <a:extLst>
              <a:ext uri="{FF2B5EF4-FFF2-40B4-BE49-F238E27FC236}">
                <a16:creationId xmlns:a16="http://schemas.microsoft.com/office/drawing/2014/main" id="{C084F24E-9309-3948-8021-F2285EADC4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ltGray">
          <a:xfrm>
            <a:off x="998666" y="6454795"/>
            <a:ext cx="143933" cy="143933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1F1FB34D-E9EF-4D0E-B0CA-70D63998A0B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9600" y="415587"/>
            <a:ext cx="5810250" cy="283464"/>
          </a:xfrm>
        </p:spPr>
        <p:txBody>
          <a:bodyPr/>
          <a:lstStyle>
            <a:lvl1pPr>
              <a:defRPr sz="1050" b="1" spc="150" baseline="0">
                <a:solidFill>
                  <a:srgbClr val="8A8A8A"/>
                </a:solidFill>
              </a:defRPr>
            </a:lvl1pPr>
          </a:lstStyle>
          <a:p>
            <a:pPr lvl="0"/>
            <a:r>
              <a:rPr lang="en-US" dirty="0"/>
              <a:t>OPTIONAL LABEL</a:t>
            </a:r>
          </a:p>
        </p:txBody>
      </p:sp>
    </p:spTree>
    <p:extLst>
      <p:ext uri="{BB962C8B-B14F-4D97-AF65-F5344CB8AC3E}">
        <p14:creationId xmlns:p14="http://schemas.microsoft.com/office/powerpoint/2010/main" val="20169071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Text-Subhead-Dark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D990F-C862-F144-B9F3-B0940A3B5DB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99038" y="2108935"/>
            <a:ext cx="10960904" cy="3612584"/>
          </a:xfrm>
        </p:spPr>
        <p:txBody>
          <a:bodyPr/>
          <a:lstStyle>
            <a:lvl1pPr>
              <a:defRPr sz="22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3pPr>
            <a:lvl4pPr marL="517525" indent="-122238">
              <a:defRPr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b="0" i="0">
                <a:solidFill>
                  <a:schemeClr val="bg2">
                    <a:alpha val="65000"/>
                  </a:schemeClr>
                </a:solidFill>
                <a:latin typeface="+mn-lt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Place copy here</a:t>
            </a:r>
          </a:p>
          <a:p>
            <a:pPr lvl="1"/>
            <a:r>
              <a:rPr lang="en-US" dirty="0"/>
              <a:t>Second-level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</a:t>
            </a:r>
          </a:p>
          <a:p>
            <a:pPr lvl="5"/>
            <a:r>
              <a:rPr lang="en-US" dirty="0"/>
              <a:t>SIXTH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A91539-E1D9-2849-A8F5-CFFBCE79E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9038" y="1211767"/>
            <a:ext cx="10960904" cy="428123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3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Section Headline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C9C02521-3988-1047-A999-18A82BF7470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9038" y="1639889"/>
            <a:ext cx="10960904" cy="310353"/>
          </a:xfrm>
        </p:spPr>
        <p:txBody>
          <a:bodyPr tIns="0" bIns="91440" anchor="t" anchorCtr="0"/>
          <a:lstStyle/>
          <a:p>
            <a:pPr lvl="4"/>
            <a:r>
              <a:rPr lang="en-US" dirty="0"/>
              <a:t>Edit subhead headline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22B3134-EE7D-5A41-B752-18281777F293}"/>
              </a:ext>
            </a:extLst>
          </p:cNvPr>
          <p:cNvSpPr/>
          <p:nvPr userDrawn="1"/>
        </p:nvSpPr>
        <p:spPr>
          <a:xfrm>
            <a:off x="1279771" y="6494149"/>
            <a:ext cx="872230" cy="92333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l"/>
            <a:r>
              <a:rPr lang="en-US" sz="600" b="0" i="0" dirty="0">
                <a:solidFill>
                  <a:srgbClr val="F2F2F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©2021 Mandiant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12724A2B-3CAB-9449-B3F5-3D5D4000EF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ltGray">
          <a:xfrm>
            <a:off x="998666" y="6454795"/>
            <a:ext cx="143933" cy="143933"/>
          </a:xfrm>
          <a:prstGeom prst="rect">
            <a:avLst/>
          </a:prstGeom>
        </p:spPr>
      </p:pic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BE2A5613-CF61-FE48-B005-3AA9C8F78124}"/>
              </a:ext>
            </a:extLst>
          </p:cNvPr>
          <p:cNvSpPr txBox="1">
            <a:spLocks/>
          </p:cNvSpPr>
          <p:nvPr userDrawn="1"/>
        </p:nvSpPr>
        <p:spPr>
          <a:xfrm>
            <a:off x="11467947" y="6206441"/>
            <a:ext cx="724053" cy="652227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1050" b="0" i="0" kern="1200">
                <a:solidFill>
                  <a:schemeClr val="bg2">
                    <a:lumMod val="10000"/>
                  </a:schemeClr>
                </a:solidFill>
                <a:latin typeface="Helvetica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964D96-B149-1C4B-9CBC-AA4A17CF9F78}" type="slidenum">
              <a:rPr lang="en-US" sz="1050" smtClean="0">
                <a:solidFill>
                  <a:srgbClr val="939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rgbClr val="93939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48CF957-2FD7-924D-B43C-BB9FADF18805}"/>
              </a:ext>
            </a:extLst>
          </p:cNvPr>
          <p:cNvGrpSpPr/>
          <p:nvPr userDrawn="1"/>
        </p:nvGrpSpPr>
        <p:grpSpPr bwMode="black">
          <a:xfrm>
            <a:off x="611886" y="6391275"/>
            <a:ext cx="206584" cy="179791"/>
            <a:chOff x="1663255" y="2091113"/>
            <a:chExt cx="1096060" cy="953909"/>
          </a:xfrm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22E13C2-4E8A-D448-8A8A-B66F5A6ACE53}"/>
                </a:ext>
              </a:extLst>
            </p:cNvPr>
            <p:cNvSpPr/>
            <p:nvPr/>
          </p:nvSpPr>
          <p:spPr bwMode="black">
            <a:xfrm>
              <a:off x="2582903" y="2438908"/>
              <a:ext cx="176412" cy="606113"/>
            </a:xfrm>
            <a:custGeom>
              <a:avLst/>
              <a:gdLst>
                <a:gd name="connsiteX0" fmla="*/ 176481 w 176412"/>
                <a:gd name="connsiteY0" fmla="*/ 61 h 606113"/>
                <a:gd name="connsiteX1" fmla="*/ 68 w 176412"/>
                <a:gd name="connsiteY1" fmla="*/ 176226 h 606113"/>
                <a:gd name="connsiteX2" fmla="*/ 68 w 176412"/>
                <a:gd name="connsiteY2" fmla="*/ 176350 h 606113"/>
                <a:gd name="connsiteX3" fmla="*/ 68 w 176412"/>
                <a:gd name="connsiteY3" fmla="*/ 606175 h 606113"/>
                <a:gd name="connsiteX4" fmla="*/ 176481 w 176412"/>
                <a:gd name="connsiteY4" fmla="*/ 606175 h 60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412" h="606113">
                  <a:moveTo>
                    <a:pt x="176481" y="61"/>
                  </a:moveTo>
                  <a:cubicBezTo>
                    <a:pt x="79119" y="-7"/>
                    <a:pt x="137" y="78864"/>
                    <a:pt x="68" y="176226"/>
                  </a:cubicBezTo>
                  <a:cubicBezTo>
                    <a:pt x="68" y="176267"/>
                    <a:pt x="68" y="176308"/>
                    <a:pt x="68" y="176350"/>
                  </a:cubicBezTo>
                  <a:lnTo>
                    <a:pt x="68" y="606175"/>
                  </a:lnTo>
                  <a:lnTo>
                    <a:pt x="176481" y="60617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EDF4002-8C2B-2647-A0D9-FD5BB7922E1C}"/>
                </a:ext>
              </a:extLst>
            </p:cNvPr>
            <p:cNvSpPr/>
            <p:nvPr/>
          </p:nvSpPr>
          <p:spPr bwMode="black">
            <a:xfrm>
              <a:off x="1663255" y="2091113"/>
              <a:ext cx="1096060" cy="953909"/>
            </a:xfrm>
            <a:custGeom>
              <a:avLst/>
              <a:gdLst>
                <a:gd name="connsiteX0" fmla="*/ 1096129 w 1096060"/>
                <a:gd name="connsiteY0" fmla="*/ 210716 h 953909"/>
                <a:gd name="connsiteX1" fmla="*/ 1093272 w 1096060"/>
                <a:gd name="connsiteY1" fmla="*/ 210354 h 953909"/>
                <a:gd name="connsiteX2" fmla="*/ 1012376 w 1096060"/>
                <a:gd name="connsiteY2" fmla="*/ 222241 h 953909"/>
                <a:gd name="connsiteX3" fmla="*/ 916697 w 1096060"/>
                <a:gd name="connsiteY3" fmla="*/ 294126 h 953909"/>
                <a:gd name="connsiteX4" fmla="*/ 915297 w 1096060"/>
                <a:gd name="connsiteY4" fmla="*/ 295517 h 953909"/>
                <a:gd name="connsiteX5" fmla="*/ 855918 w 1096060"/>
                <a:gd name="connsiteY5" fmla="*/ 364507 h 953909"/>
                <a:gd name="connsiteX6" fmla="*/ 583018 w 1096060"/>
                <a:gd name="connsiteY6" fmla="*/ 739715 h 953909"/>
                <a:gd name="connsiteX7" fmla="*/ 478900 w 1096060"/>
                <a:gd name="connsiteY7" fmla="*/ 739715 h 953909"/>
                <a:gd name="connsiteX8" fmla="*/ 179138 w 1096060"/>
                <a:gd name="connsiteY8" fmla="*/ 327578 h 953909"/>
                <a:gd name="connsiteX9" fmla="*/ 179138 w 1096060"/>
                <a:gd name="connsiteY9" fmla="*/ 953971 h 953909"/>
                <a:gd name="connsiteX10" fmla="*/ 68 w 1096060"/>
                <a:gd name="connsiteY10" fmla="*/ 953971 h 953909"/>
                <a:gd name="connsiteX11" fmla="*/ 68 w 1096060"/>
                <a:gd name="connsiteY11" fmla="*/ 61 h 953909"/>
                <a:gd name="connsiteX12" fmla="*/ 140257 w 1096060"/>
                <a:gd name="connsiteY12" fmla="*/ 61 h 953909"/>
                <a:gd name="connsiteX13" fmla="*/ 530220 w 1096060"/>
                <a:gd name="connsiteY13" fmla="*/ 537747 h 953909"/>
                <a:gd name="connsiteX14" fmla="*/ 921574 w 1096060"/>
                <a:gd name="connsiteY14" fmla="*/ 61 h 953909"/>
                <a:gd name="connsiteX15" fmla="*/ 1096101 w 1096060"/>
                <a:gd name="connsiteY15" fmla="*/ 61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6060" h="953909">
                  <a:moveTo>
                    <a:pt x="1096129" y="210716"/>
                  </a:moveTo>
                  <a:lnTo>
                    <a:pt x="1093272" y="210354"/>
                  </a:lnTo>
                  <a:cubicBezTo>
                    <a:pt x="1065725" y="206605"/>
                    <a:pt x="1037680" y="210726"/>
                    <a:pt x="1012376" y="222241"/>
                  </a:cubicBezTo>
                  <a:cubicBezTo>
                    <a:pt x="976736" y="240761"/>
                    <a:pt x="944406" y="265051"/>
                    <a:pt x="916697" y="294126"/>
                  </a:cubicBezTo>
                  <a:lnTo>
                    <a:pt x="915297" y="295517"/>
                  </a:lnTo>
                  <a:cubicBezTo>
                    <a:pt x="893656" y="316856"/>
                    <a:pt x="873797" y="339929"/>
                    <a:pt x="855918" y="364507"/>
                  </a:cubicBezTo>
                  <a:lnTo>
                    <a:pt x="583018" y="739715"/>
                  </a:lnTo>
                  <a:lnTo>
                    <a:pt x="478900" y="739715"/>
                  </a:lnTo>
                  <a:lnTo>
                    <a:pt x="179138" y="327578"/>
                  </a:lnTo>
                  <a:lnTo>
                    <a:pt x="179138" y="953971"/>
                  </a:lnTo>
                  <a:lnTo>
                    <a:pt x="68" y="953971"/>
                  </a:lnTo>
                  <a:lnTo>
                    <a:pt x="68" y="61"/>
                  </a:lnTo>
                  <a:lnTo>
                    <a:pt x="140257" y="61"/>
                  </a:lnTo>
                  <a:lnTo>
                    <a:pt x="530220" y="537747"/>
                  </a:lnTo>
                  <a:lnTo>
                    <a:pt x="921574" y="61"/>
                  </a:lnTo>
                  <a:lnTo>
                    <a:pt x="1096101" y="61"/>
                  </a:lnTo>
                  <a:close/>
                </a:path>
              </a:pathLst>
            </a:custGeom>
            <a:solidFill>
              <a:srgbClr val="D600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81AFFAFE-9CED-41A5-BC20-FD930D88A69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9600" y="415587"/>
            <a:ext cx="5810250" cy="283464"/>
          </a:xfrm>
        </p:spPr>
        <p:txBody>
          <a:bodyPr/>
          <a:lstStyle>
            <a:lvl1pPr>
              <a:defRPr sz="1050" b="1" spc="150" baseline="0">
                <a:solidFill>
                  <a:srgbClr val="8A8A8A"/>
                </a:solidFill>
              </a:defRPr>
            </a:lvl1pPr>
          </a:lstStyle>
          <a:p>
            <a:pPr lvl="0"/>
            <a:r>
              <a:rPr lang="en-US" dirty="0"/>
              <a:t>OPTIONAL LABEL</a:t>
            </a:r>
          </a:p>
        </p:txBody>
      </p:sp>
    </p:spTree>
    <p:extLst>
      <p:ext uri="{BB962C8B-B14F-4D97-AF65-F5344CB8AC3E}">
        <p14:creationId xmlns:p14="http://schemas.microsoft.com/office/powerpoint/2010/main" val="19610558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Text-Subhead-Dark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C9C02521-3988-1047-A999-18A82BF7470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9038" y="1153662"/>
            <a:ext cx="10960904" cy="310353"/>
          </a:xfrm>
        </p:spPr>
        <p:txBody>
          <a:bodyPr tIns="0" bIns="91440" anchor="t" anchorCtr="0"/>
          <a:lstStyle/>
          <a:p>
            <a:pPr lvl="4"/>
            <a:r>
              <a:rPr lang="en-US" dirty="0"/>
              <a:t>Edit subhead headline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5B46735-D688-554F-B12B-E97364451B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9038" y="593562"/>
            <a:ext cx="10960904" cy="428123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3400"/>
            </a:lvl1pPr>
          </a:lstStyle>
          <a:p>
            <a:pPr lvl="0"/>
            <a:r>
              <a:rPr lang="en-US" dirty="0"/>
              <a:t>Edit Section Headline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1493914F-813C-B440-8F12-72810860E32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99038" y="1622707"/>
            <a:ext cx="10960904" cy="4417419"/>
          </a:xfrm>
        </p:spPr>
        <p:txBody>
          <a:bodyPr/>
          <a:lstStyle>
            <a:lvl1pPr>
              <a:defRPr sz="22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Place copy here</a:t>
            </a:r>
          </a:p>
          <a:p>
            <a:pPr lvl="1"/>
            <a:r>
              <a:rPr lang="en-US" dirty="0"/>
              <a:t>Second-level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DC02BD-FD87-524E-B5EC-0514A52D7501}"/>
              </a:ext>
            </a:extLst>
          </p:cNvPr>
          <p:cNvSpPr/>
          <p:nvPr userDrawn="1"/>
        </p:nvSpPr>
        <p:spPr>
          <a:xfrm>
            <a:off x="1279771" y="6494149"/>
            <a:ext cx="872230" cy="92333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l"/>
            <a:r>
              <a:rPr lang="en-US" sz="600" b="0" i="0" dirty="0">
                <a:solidFill>
                  <a:srgbClr val="F2F2F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©2021 Mandiant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456DB1AD-04B1-F14A-A2D6-3B620933D2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ltGray">
          <a:xfrm>
            <a:off x="998666" y="6454795"/>
            <a:ext cx="143933" cy="143933"/>
          </a:xfrm>
          <a:prstGeom prst="rect">
            <a:avLst/>
          </a:prstGeom>
        </p:spPr>
      </p:pic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18DF903E-F28D-9144-96F5-25D5C163BB7A}"/>
              </a:ext>
            </a:extLst>
          </p:cNvPr>
          <p:cNvSpPr txBox="1">
            <a:spLocks/>
          </p:cNvSpPr>
          <p:nvPr userDrawn="1"/>
        </p:nvSpPr>
        <p:spPr>
          <a:xfrm>
            <a:off x="11467947" y="6206441"/>
            <a:ext cx="724053" cy="652227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1050" b="0" i="0" kern="1200">
                <a:solidFill>
                  <a:schemeClr val="bg2">
                    <a:lumMod val="10000"/>
                  </a:schemeClr>
                </a:solidFill>
                <a:latin typeface="Helvetica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964D96-B149-1C4B-9CBC-AA4A17CF9F78}" type="slidenum">
              <a:rPr lang="en-US" sz="1050" smtClean="0">
                <a:solidFill>
                  <a:srgbClr val="939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rgbClr val="93939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486D06A-3F56-694E-A61F-B4EF5BCD1C5C}"/>
              </a:ext>
            </a:extLst>
          </p:cNvPr>
          <p:cNvGrpSpPr/>
          <p:nvPr userDrawn="1"/>
        </p:nvGrpSpPr>
        <p:grpSpPr bwMode="black">
          <a:xfrm>
            <a:off x="611886" y="6391275"/>
            <a:ext cx="206584" cy="179791"/>
            <a:chOff x="1663255" y="2091113"/>
            <a:chExt cx="1096060" cy="953909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D3E278-2F98-1642-AED3-E90523A33427}"/>
                </a:ext>
              </a:extLst>
            </p:cNvPr>
            <p:cNvSpPr/>
            <p:nvPr/>
          </p:nvSpPr>
          <p:spPr bwMode="black">
            <a:xfrm>
              <a:off x="2582903" y="2438908"/>
              <a:ext cx="176412" cy="606113"/>
            </a:xfrm>
            <a:custGeom>
              <a:avLst/>
              <a:gdLst>
                <a:gd name="connsiteX0" fmla="*/ 176481 w 176412"/>
                <a:gd name="connsiteY0" fmla="*/ 61 h 606113"/>
                <a:gd name="connsiteX1" fmla="*/ 68 w 176412"/>
                <a:gd name="connsiteY1" fmla="*/ 176226 h 606113"/>
                <a:gd name="connsiteX2" fmla="*/ 68 w 176412"/>
                <a:gd name="connsiteY2" fmla="*/ 176350 h 606113"/>
                <a:gd name="connsiteX3" fmla="*/ 68 w 176412"/>
                <a:gd name="connsiteY3" fmla="*/ 606175 h 606113"/>
                <a:gd name="connsiteX4" fmla="*/ 176481 w 176412"/>
                <a:gd name="connsiteY4" fmla="*/ 606175 h 60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412" h="606113">
                  <a:moveTo>
                    <a:pt x="176481" y="61"/>
                  </a:moveTo>
                  <a:cubicBezTo>
                    <a:pt x="79119" y="-7"/>
                    <a:pt x="137" y="78864"/>
                    <a:pt x="68" y="176226"/>
                  </a:cubicBezTo>
                  <a:cubicBezTo>
                    <a:pt x="68" y="176267"/>
                    <a:pt x="68" y="176308"/>
                    <a:pt x="68" y="176350"/>
                  </a:cubicBezTo>
                  <a:lnTo>
                    <a:pt x="68" y="606175"/>
                  </a:lnTo>
                  <a:lnTo>
                    <a:pt x="176481" y="60617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929A38AD-12E8-CE48-91DE-3A553FB2B1E1}"/>
                </a:ext>
              </a:extLst>
            </p:cNvPr>
            <p:cNvSpPr/>
            <p:nvPr/>
          </p:nvSpPr>
          <p:spPr bwMode="black">
            <a:xfrm>
              <a:off x="1663255" y="2091113"/>
              <a:ext cx="1096060" cy="953909"/>
            </a:xfrm>
            <a:custGeom>
              <a:avLst/>
              <a:gdLst>
                <a:gd name="connsiteX0" fmla="*/ 1096129 w 1096060"/>
                <a:gd name="connsiteY0" fmla="*/ 210716 h 953909"/>
                <a:gd name="connsiteX1" fmla="*/ 1093272 w 1096060"/>
                <a:gd name="connsiteY1" fmla="*/ 210354 h 953909"/>
                <a:gd name="connsiteX2" fmla="*/ 1012376 w 1096060"/>
                <a:gd name="connsiteY2" fmla="*/ 222241 h 953909"/>
                <a:gd name="connsiteX3" fmla="*/ 916697 w 1096060"/>
                <a:gd name="connsiteY3" fmla="*/ 294126 h 953909"/>
                <a:gd name="connsiteX4" fmla="*/ 915297 w 1096060"/>
                <a:gd name="connsiteY4" fmla="*/ 295517 h 953909"/>
                <a:gd name="connsiteX5" fmla="*/ 855918 w 1096060"/>
                <a:gd name="connsiteY5" fmla="*/ 364507 h 953909"/>
                <a:gd name="connsiteX6" fmla="*/ 583018 w 1096060"/>
                <a:gd name="connsiteY6" fmla="*/ 739715 h 953909"/>
                <a:gd name="connsiteX7" fmla="*/ 478900 w 1096060"/>
                <a:gd name="connsiteY7" fmla="*/ 739715 h 953909"/>
                <a:gd name="connsiteX8" fmla="*/ 179138 w 1096060"/>
                <a:gd name="connsiteY8" fmla="*/ 327578 h 953909"/>
                <a:gd name="connsiteX9" fmla="*/ 179138 w 1096060"/>
                <a:gd name="connsiteY9" fmla="*/ 953971 h 953909"/>
                <a:gd name="connsiteX10" fmla="*/ 68 w 1096060"/>
                <a:gd name="connsiteY10" fmla="*/ 953971 h 953909"/>
                <a:gd name="connsiteX11" fmla="*/ 68 w 1096060"/>
                <a:gd name="connsiteY11" fmla="*/ 61 h 953909"/>
                <a:gd name="connsiteX12" fmla="*/ 140257 w 1096060"/>
                <a:gd name="connsiteY12" fmla="*/ 61 h 953909"/>
                <a:gd name="connsiteX13" fmla="*/ 530220 w 1096060"/>
                <a:gd name="connsiteY13" fmla="*/ 537747 h 953909"/>
                <a:gd name="connsiteX14" fmla="*/ 921574 w 1096060"/>
                <a:gd name="connsiteY14" fmla="*/ 61 h 953909"/>
                <a:gd name="connsiteX15" fmla="*/ 1096101 w 1096060"/>
                <a:gd name="connsiteY15" fmla="*/ 61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6060" h="953909">
                  <a:moveTo>
                    <a:pt x="1096129" y="210716"/>
                  </a:moveTo>
                  <a:lnTo>
                    <a:pt x="1093272" y="210354"/>
                  </a:lnTo>
                  <a:cubicBezTo>
                    <a:pt x="1065725" y="206605"/>
                    <a:pt x="1037680" y="210726"/>
                    <a:pt x="1012376" y="222241"/>
                  </a:cubicBezTo>
                  <a:cubicBezTo>
                    <a:pt x="976736" y="240761"/>
                    <a:pt x="944406" y="265051"/>
                    <a:pt x="916697" y="294126"/>
                  </a:cubicBezTo>
                  <a:lnTo>
                    <a:pt x="915297" y="295517"/>
                  </a:lnTo>
                  <a:cubicBezTo>
                    <a:pt x="893656" y="316856"/>
                    <a:pt x="873797" y="339929"/>
                    <a:pt x="855918" y="364507"/>
                  </a:cubicBezTo>
                  <a:lnTo>
                    <a:pt x="583018" y="739715"/>
                  </a:lnTo>
                  <a:lnTo>
                    <a:pt x="478900" y="739715"/>
                  </a:lnTo>
                  <a:lnTo>
                    <a:pt x="179138" y="327578"/>
                  </a:lnTo>
                  <a:lnTo>
                    <a:pt x="179138" y="953971"/>
                  </a:lnTo>
                  <a:lnTo>
                    <a:pt x="68" y="953971"/>
                  </a:lnTo>
                  <a:lnTo>
                    <a:pt x="68" y="61"/>
                  </a:lnTo>
                  <a:lnTo>
                    <a:pt x="140257" y="61"/>
                  </a:lnTo>
                  <a:lnTo>
                    <a:pt x="530220" y="537747"/>
                  </a:lnTo>
                  <a:lnTo>
                    <a:pt x="921574" y="61"/>
                  </a:lnTo>
                  <a:lnTo>
                    <a:pt x="1096101" y="61"/>
                  </a:lnTo>
                  <a:close/>
                </a:path>
              </a:pathLst>
            </a:custGeom>
            <a:solidFill>
              <a:srgbClr val="D600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54229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Tex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D990F-C862-F144-B9F3-B0940A3B5DB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99038" y="1622707"/>
            <a:ext cx="10960904" cy="4417419"/>
          </a:xfrm>
        </p:spPr>
        <p:txBody>
          <a:bodyPr/>
          <a:lstStyle>
            <a:lvl1pPr>
              <a:defRPr sz="22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Place copy here</a:t>
            </a:r>
          </a:p>
          <a:p>
            <a:pPr lvl="1"/>
            <a:r>
              <a:rPr lang="en-US" dirty="0"/>
              <a:t>Second-level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A91539-E1D9-2849-A8F5-CFFBCE79E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9038" y="593562"/>
            <a:ext cx="10960904" cy="428123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3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Section Headline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5D6C18-C8CE-E540-9AE5-02412B28664B}"/>
              </a:ext>
            </a:extLst>
          </p:cNvPr>
          <p:cNvSpPr/>
          <p:nvPr userDrawn="1"/>
        </p:nvSpPr>
        <p:spPr>
          <a:xfrm>
            <a:off x="1279771" y="6494149"/>
            <a:ext cx="872230" cy="92333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l"/>
            <a:r>
              <a:rPr lang="en-US" sz="600" b="0" i="0" dirty="0">
                <a:solidFill>
                  <a:srgbClr val="F2F2F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©2021 Mandiant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77934A70-AD2A-E042-8474-D59823B4EE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ltGray">
          <a:xfrm>
            <a:off x="998666" y="6454795"/>
            <a:ext cx="143933" cy="143933"/>
          </a:xfrm>
          <a:prstGeom prst="rect">
            <a:avLst/>
          </a:prstGeom>
        </p:spPr>
      </p:pic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4788E81B-C63F-3849-9139-EA1DF38017E1}"/>
              </a:ext>
            </a:extLst>
          </p:cNvPr>
          <p:cNvSpPr txBox="1">
            <a:spLocks/>
          </p:cNvSpPr>
          <p:nvPr userDrawn="1"/>
        </p:nvSpPr>
        <p:spPr>
          <a:xfrm>
            <a:off x="11467947" y="6206441"/>
            <a:ext cx="724053" cy="652227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1050" b="0" i="0" kern="1200">
                <a:solidFill>
                  <a:schemeClr val="bg2">
                    <a:lumMod val="10000"/>
                  </a:schemeClr>
                </a:solidFill>
                <a:latin typeface="Helvetica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964D96-B149-1C4B-9CBC-AA4A17CF9F78}" type="slidenum">
              <a:rPr lang="en-US" sz="1050" smtClean="0">
                <a:solidFill>
                  <a:srgbClr val="939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rgbClr val="93939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FB3EE27-FA54-D546-9AB0-CAB89C98A2CB}"/>
              </a:ext>
            </a:extLst>
          </p:cNvPr>
          <p:cNvGrpSpPr/>
          <p:nvPr userDrawn="1"/>
        </p:nvGrpSpPr>
        <p:grpSpPr bwMode="black">
          <a:xfrm>
            <a:off x="611886" y="6391275"/>
            <a:ext cx="206584" cy="179791"/>
            <a:chOff x="1663255" y="2091113"/>
            <a:chExt cx="1096060" cy="953909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2C615FEA-8394-8D40-82A7-86EB350284BF}"/>
                </a:ext>
              </a:extLst>
            </p:cNvPr>
            <p:cNvSpPr/>
            <p:nvPr/>
          </p:nvSpPr>
          <p:spPr bwMode="black">
            <a:xfrm>
              <a:off x="2582903" y="2438908"/>
              <a:ext cx="176412" cy="606113"/>
            </a:xfrm>
            <a:custGeom>
              <a:avLst/>
              <a:gdLst>
                <a:gd name="connsiteX0" fmla="*/ 176481 w 176412"/>
                <a:gd name="connsiteY0" fmla="*/ 61 h 606113"/>
                <a:gd name="connsiteX1" fmla="*/ 68 w 176412"/>
                <a:gd name="connsiteY1" fmla="*/ 176226 h 606113"/>
                <a:gd name="connsiteX2" fmla="*/ 68 w 176412"/>
                <a:gd name="connsiteY2" fmla="*/ 176350 h 606113"/>
                <a:gd name="connsiteX3" fmla="*/ 68 w 176412"/>
                <a:gd name="connsiteY3" fmla="*/ 606175 h 606113"/>
                <a:gd name="connsiteX4" fmla="*/ 176481 w 176412"/>
                <a:gd name="connsiteY4" fmla="*/ 606175 h 60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412" h="606113">
                  <a:moveTo>
                    <a:pt x="176481" y="61"/>
                  </a:moveTo>
                  <a:cubicBezTo>
                    <a:pt x="79119" y="-7"/>
                    <a:pt x="137" y="78864"/>
                    <a:pt x="68" y="176226"/>
                  </a:cubicBezTo>
                  <a:cubicBezTo>
                    <a:pt x="68" y="176267"/>
                    <a:pt x="68" y="176308"/>
                    <a:pt x="68" y="176350"/>
                  </a:cubicBezTo>
                  <a:lnTo>
                    <a:pt x="68" y="606175"/>
                  </a:lnTo>
                  <a:lnTo>
                    <a:pt x="176481" y="60617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C90965C6-DF06-5541-8768-FD2A25221CBA}"/>
                </a:ext>
              </a:extLst>
            </p:cNvPr>
            <p:cNvSpPr/>
            <p:nvPr/>
          </p:nvSpPr>
          <p:spPr bwMode="black">
            <a:xfrm>
              <a:off x="1663255" y="2091113"/>
              <a:ext cx="1096060" cy="953909"/>
            </a:xfrm>
            <a:custGeom>
              <a:avLst/>
              <a:gdLst>
                <a:gd name="connsiteX0" fmla="*/ 1096129 w 1096060"/>
                <a:gd name="connsiteY0" fmla="*/ 210716 h 953909"/>
                <a:gd name="connsiteX1" fmla="*/ 1093272 w 1096060"/>
                <a:gd name="connsiteY1" fmla="*/ 210354 h 953909"/>
                <a:gd name="connsiteX2" fmla="*/ 1012376 w 1096060"/>
                <a:gd name="connsiteY2" fmla="*/ 222241 h 953909"/>
                <a:gd name="connsiteX3" fmla="*/ 916697 w 1096060"/>
                <a:gd name="connsiteY3" fmla="*/ 294126 h 953909"/>
                <a:gd name="connsiteX4" fmla="*/ 915297 w 1096060"/>
                <a:gd name="connsiteY4" fmla="*/ 295517 h 953909"/>
                <a:gd name="connsiteX5" fmla="*/ 855918 w 1096060"/>
                <a:gd name="connsiteY5" fmla="*/ 364507 h 953909"/>
                <a:gd name="connsiteX6" fmla="*/ 583018 w 1096060"/>
                <a:gd name="connsiteY6" fmla="*/ 739715 h 953909"/>
                <a:gd name="connsiteX7" fmla="*/ 478900 w 1096060"/>
                <a:gd name="connsiteY7" fmla="*/ 739715 h 953909"/>
                <a:gd name="connsiteX8" fmla="*/ 179138 w 1096060"/>
                <a:gd name="connsiteY8" fmla="*/ 327578 h 953909"/>
                <a:gd name="connsiteX9" fmla="*/ 179138 w 1096060"/>
                <a:gd name="connsiteY9" fmla="*/ 953971 h 953909"/>
                <a:gd name="connsiteX10" fmla="*/ 68 w 1096060"/>
                <a:gd name="connsiteY10" fmla="*/ 953971 h 953909"/>
                <a:gd name="connsiteX11" fmla="*/ 68 w 1096060"/>
                <a:gd name="connsiteY11" fmla="*/ 61 h 953909"/>
                <a:gd name="connsiteX12" fmla="*/ 140257 w 1096060"/>
                <a:gd name="connsiteY12" fmla="*/ 61 h 953909"/>
                <a:gd name="connsiteX13" fmla="*/ 530220 w 1096060"/>
                <a:gd name="connsiteY13" fmla="*/ 537747 h 953909"/>
                <a:gd name="connsiteX14" fmla="*/ 921574 w 1096060"/>
                <a:gd name="connsiteY14" fmla="*/ 61 h 953909"/>
                <a:gd name="connsiteX15" fmla="*/ 1096101 w 1096060"/>
                <a:gd name="connsiteY15" fmla="*/ 61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6060" h="953909">
                  <a:moveTo>
                    <a:pt x="1096129" y="210716"/>
                  </a:moveTo>
                  <a:lnTo>
                    <a:pt x="1093272" y="210354"/>
                  </a:lnTo>
                  <a:cubicBezTo>
                    <a:pt x="1065725" y="206605"/>
                    <a:pt x="1037680" y="210726"/>
                    <a:pt x="1012376" y="222241"/>
                  </a:cubicBezTo>
                  <a:cubicBezTo>
                    <a:pt x="976736" y="240761"/>
                    <a:pt x="944406" y="265051"/>
                    <a:pt x="916697" y="294126"/>
                  </a:cubicBezTo>
                  <a:lnTo>
                    <a:pt x="915297" y="295517"/>
                  </a:lnTo>
                  <a:cubicBezTo>
                    <a:pt x="893656" y="316856"/>
                    <a:pt x="873797" y="339929"/>
                    <a:pt x="855918" y="364507"/>
                  </a:cubicBezTo>
                  <a:lnTo>
                    <a:pt x="583018" y="739715"/>
                  </a:lnTo>
                  <a:lnTo>
                    <a:pt x="478900" y="739715"/>
                  </a:lnTo>
                  <a:lnTo>
                    <a:pt x="179138" y="327578"/>
                  </a:lnTo>
                  <a:lnTo>
                    <a:pt x="179138" y="953971"/>
                  </a:lnTo>
                  <a:lnTo>
                    <a:pt x="68" y="953971"/>
                  </a:lnTo>
                  <a:lnTo>
                    <a:pt x="68" y="61"/>
                  </a:lnTo>
                  <a:lnTo>
                    <a:pt x="140257" y="61"/>
                  </a:lnTo>
                  <a:lnTo>
                    <a:pt x="530220" y="537747"/>
                  </a:lnTo>
                  <a:lnTo>
                    <a:pt x="921574" y="61"/>
                  </a:lnTo>
                  <a:lnTo>
                    <a:pt x="1096101" y="61"/>
                  </a:lnTo>
                  <a:close/>
                </a:path>
              </a:pathLst>
            </a:custGeom>
            <a:solidFill>
              <a:srgbClr val="D600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14677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-Light Bg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8D0CD3FB-4D26-F747-8C78-F7CFB540F3DA}"/>
              </a:ext>
            </a:extLst>
          </p:cNvPr>
          <p:cNvSpPr/>
          <p:nvPr userDrawn="1"/>
        </p:nvSpPr>
        <p:spPr>
          <a:xfrm>
            <a:off x="1279771" y="6494149"/>
            <a:ext cx="872230" cy="92333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l"/>
            <a:r>
              <a:rPr lang="en-US" sz="600" b="0" i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©2021 Mandiant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B79B1A89-1713-E545-AA7A-043F833B28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666" y="6454795"/>
            <a:ext cx="143933" cy="143933"/>
          </a:xfrm>
          <a:prstGeom prst="rect">
            <a:avLst/>
          </a:prstGeom>
        </p:spPr>
      </p:pic>
      <p:sp>
        <p:nvSpPr>
          <p:cNvPr id="15" name="Left Bracket 14">
            <a:extLst>
              <a:ext uri="{FF2B5EF4-FFF2-40B4-BE49-F238E27FC236}">
                <a16:creationId xmlns:a16="http://schemas.microsoft.com/office/drawing/2014/main" id="{60FE6DC3-580E-FF40-AC8C-277D6CCA657A}"/>
              </a:ext>
            </a:extLst>
          </p:cNvPr>
          <p:cNvSpPr/>
          <p:nvPr userDrawn="1"/>
        </p:nvSpPr>
        <p:spPr>
          <a:xfrm>
            <a:off x="2001416" y="2015553"/>
            <a:ext cx="311753" cy="3207895"/>
          </a:xfrm>
          <a:prstGeom prst="leftBracket">
            <a:avLst>
              <a:gd name="adj" fmla="val 818"/>
            </a:avLst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14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0" cap="none" spc="0" normalizeH="0" baseline="0" noProof="0" dirty="0">
              <a:ln>
                <a:noFill/>
              </a:ln>
              <a:solidFill>
                <a:srgbClr val="3C4F65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6" name="Left Bracket 15">
            <a:extLst>
              <a:ext uri="{FF2B5EF4-FFF2-40B4-BE49-F238E27FC236}">
                <a16:creationId xmlns:a16="http://schemas.microsoft.com/office/drawing/2014/main" id="{15589A95-3608-4C48-ACB7-46FDE32217D8}"/>
              </a:ext>
            </a:extLst>
          </p:cNvPr>
          <p:cNvSpPr/>
          <p:nvPr userDrawn="1"/>
        </p:nvSpPr>
        <p:spPr>
          <a:xfrm rot="10800000">
            <a:off x="9888806" y="2015552"/>
            <a:ext cx="311753" cy="3207895"/>
          </a:xfrm>
          <a:prstGeom prst="leftBracket">
            <a:avLst>
              <a:gd name="adj" fmla="val 818"/>
            </a:avLst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14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0" cap="none" spc="0" normalizeH="0" baseline="0" noProof="0" dirty="0">
              <a:ln>
                <a:noFill/>
              </a:ln>
              <a:solidFill>
                <a:srgbClr val="3C4F65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7" name="Text Placeholder 24">
            <a:extLst>
              <a:ext uri="{FF2B5EF4-FFF2-40B4-BE49-F238E27FC236}">
                <a16:creationId xmlns:a16="http://schemas.microsoft.com/office/drawing/2014/main" id="{D3CDDAC7-50DC-7D41-8EBC-F4B121DB31C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68599" y="2390312"/>
            <a:ext cx="6714433" cy="261610"/>
          </a:xfrm>
        </p:spPr>
        <p:txBody>
          <a:bodyPr lIns="0" anchor="b" anchorCtr="0">
            <a:noAutofit/>
          </a:bodyPr>
          <a:lstStyle>
            <a:lvl1pPr marL="0" indent="0">
              <a:buFontTx/>
              <a:buNone/>
              <a:defRPr lang="en-US" sz="1050" b="1" i="0" kern="1200" cap="all" spc="140" baseline="0" dirty="0">
                <a:solidFill>
                  <a:srgbClr val="131019">
                    <a:alpha val="65000"/>
                  </a:srgb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Edit Name</a:t>
            </a: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6967B9E8-C068-7D4A-AF89-AF53C87063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68599" y="4573647"/>
            <a:ext cx="6714433" cy="261610"/>
          </a:xfrm>
        </p:spPr>
        <p:txBody>
          <a:bodyPr lIns="0">
            <a:noAutofit/>
          </a:bodyPr>
          <a:lstStyle>
            <a:lvl1pPr marL="0" indent="0">
              <a:buFontTx/>
              <a:buNone/>
              <a:defRPr lang="en-US" sz="1050" b="1" i="0" kern="1200" cap="all" spc="140" baseline="0" dirty="0">
                <a:solidFill>
                  <a:srgbClr val="131019">
                    <a:alpha val="65000"/>
                  </a:srgb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Edit Company Name</a:t>
            </a:r>
          </a:p>
        </p:txBody>
      </p:sp>
      <p:sp>
        <p:nvSpPr>
          <p:cNvPr id="19" name="Text Placeholder 30">
            <a:extLst>
              <a:ext uri="{FF2B5EF4-FFF2-40B4-BE49-F238E27FC236}">
                <a16:creationId xmlns:a16="http://schemas.microsoft.com/office/drawing/2014/main" id="{144D99FE-E144-3F43-A35F-22A0BBC8E40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72567" y="2744422"/>
            <a:ext cx="6714433" cy="1736725"/>
          </a:xfrm>
        </p:spPr>
        <p:txBody>
          <a:bodyPr lIns="0">
            <a:noAutofit/>
          </a:bodyPr>
          <a:lstStyle>
            <a:lvl1pPr marL="0" indent="0">
              <a:buFontTx/>
              <a:buNone/>
              <a:defRPr lang="en-US" sz="26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quote text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1BF5AA9-9928-1040-A666-9410DC80DFEE}"/>
              </a:ext>
            </a:extLst>
          </p:cNvPr>
          <p:cNvGrpSpPr/>
          <p:nvPr userDrawn="1"/>
        </p:nvGrpSpPr>
        <p:grpSpPr>
          <a:xfrm>
            <a:off x="611886" y="6391275"/>
            <a:ext cx="206584" cy="179791"/>
            <a:chOff x="1663255" y="2091113"/>
            <a:chExt cx="1096060" cy="953909"/>
          </a:xfrm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E27CEC7-32AB-A649-90A6-39E47F63AE60}"/>
                </a:ext>
              </a:extLst>
            </p:cNvPr>
            <p:cNvSpPr/>
            <p:nvPr/>
          </p:nvSpPr>
          <p:spPr>
            <a:xfrm>
              <a:off x="2582903" y="2438908"/>
              <a:ext cx="176412" cy="606113"/>
            </a:xfrm>
            <a:custGeom>
              <a:avLst/>
              <a:gdLst>
                <a:gd name="connsiteX0" fmla="*/ 176481 w 176412"/>
                <a:gd name="connsiteY0" fmla="*/ 61 h 606113"/>
                <a:gd name="connsiteX1" fmla="*/ 68 w 176412"/>
                <a:gd name="connsiteY1" fmla="*/ 176226 h 606113"/>
                <a:gd name="connsiteX2" fmla="*/ 68 w 176412"/>
                <a:gd name="connsiteY2" fmla="*/ 176350 h 606113"/>
                <a:gd name="connsiteX3" fmla="*/ 68 w 176412"/>
                <a:gd name="connsiteY3" fmla="*/ 606175 h 606113"/>
                <a:gd name="connsiteX4" fmla="*/ 176481 w 176412"/>
                <a:gd name="connsiteY4" fmla="*/ 606175 h 60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412" h="606113">
                  <a:moveTo>
                    <a:pt x="176481" y="61"/>
                  </a:moveTo>
                  <a:cubicBezTo>
                    <a:pt x="79119" y="-7"/>
                    <a:pt x="137" y="78864"/>
                    <a:pt x="68" y="176226"/>
                  </a:cubicBezTo>
                  <a:cubicBezTo>
                    <a:pt x="68" y="176267"/>
                    <a:pt x="68" y="176308"/>
                    <a:pt x="68" y="176350"/>
                  </a:cubicBezTo>
                  <a:lnTo>
                    <a:pt x="68" y="606175"/>
                  </a:lnTo>
                  <a:lnTo>
                    <a:pt x="176481" y="606175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5C5FB85-863F-6049-9250-EAA0DE4E5DFD}"/>
                </a:ext>
              </a:extLst>
            </p:cNvPr>
            <p:cNvSpPr/>
            <p:nvPr/>
          </p:nvSpPr>
          <p:spPr>
            <a:xfrm>
              <a:off x="1663255" y="2091113"/>
              <a:ext cx="1096060" cy="953909"/>
            </a:xfrm>
            <a:custGeom>
              <a:avLst/>
              <a:gdLst>
                <a:gd name="connsiteX0" fmla="*/ 1096129 w 1096060"/>
                <a:gd name="connsiteY0" fmla="*/ 210716 h 953909"/>
                <a:gd name="connsiteX1" fmla="*/ 1093272 w 1096060"/>
                <a:gd name="connsiteY1" fmla="*/ 210354 h 953909"/>
                <a:gd name="connsiteX2" fmla="*/ 1012376 w 1096060"/>
                <a:gd name="connsiteY2" fmla="*/ 222241 h 953909"/>
                <a:gd name="connsiteX3" fmla="*/ 916697 w 1096060"/>
                <a:gd name="connsiteY3" fmla="*/ 294126 h 953909"/>
                <a:gd name="connsiteX4" fmla="*/ 915297 w 1096060"/>
                <a:gd name="connsiteY4" fmla="*/ 295517 h 953909"/>
                <a:gd name="connsiteX5" fmla="*/ 855918 w 1096060"/>
                <a:gd name="connsiteY5" fmla="*/ 364507 h 953909"/>
                <a:gd name="connsiteX6" fmla="*/ 583018 w 1096060"/>
                <a:gd name="connsiteY6" fmla="*/ 739715 h 953909"/>
                <a:gd name="connsiteX7" fmla="*/ 478900 w 1096060"/>
                <a:gd name="connsiteY7" fmla="*/ 739715 h 953909"/>
                <a:gd name="connsiteX8" fmla="*/ 179138 w 1096060"/>
                <a:gd name="connsiteY8" fmla="*/ 327578 h 953909"/>
                <a:gd name="connsiteX9" fmla="*/ 179138 w 1096060"/>
                <a:gd name="connsiteY9" fmla="*/ 953971 h 953909"/>
                <a:gd name="connsiteX10" fmla="*/ 68 w 1096060"/>
                <a:gd name="connsiteY10" fmla="*/ 953971 h 953909"/>
                <a:gd name="connsiteX11" fmla="*/ 68 w 1096060"/>
                <a:gd name="connsiteY11" fmla="*/ 61 h 953909"/>
                <a:gd name="connsiteX12" fmla="*/ 140257 w 1096060"/>
                <a:gd name="connsiteY12" fmla="*/ 61 h 953909"/>
                <a:gd name="connsiteX13" fmla="*/ 530220 w 1096060"/>
                <a:gd name="connsiteY13" fmla="*/ 537747 h 953909"/>
                <a:gd name="connsiteX14" fmla="*/ 921574 w 1096060"/>
                <a:gd name="connsiteY14" fmla="*/ 61 h 953909"/>
                <a:gd name="connsiteX15" fmla="*/ 1096101 w 1096060"/>
                <a:gd name="connsiteY15" fmla="*/ 61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6060" h="953909">
                  <a:moveTo>
                    <a:pt x="1096129" y="210716"/>
                  </a:moveTo>
                  <a:lnTo>
                    <a:pt x="1093272" y="210354"/>
                  </a:lnTo>
                  <a:cubicBezTo>
                    <a:pt x="1065725" y="206605"/>
                    <a:pt x="1037680" y="210726"/>
                    <a:pt x="1012376" y="222241"/>
                  </a:cubicBezTo>
                  <a:cubicBezTo>
                    <a:pt x="976736" y="240761"/>
                    <a:pt x="944406" y="265051"/>
                    <a:pt x="916697" y="294126"/>
                  </a:cubicBezTo>
                  <a:lnTo>
                    <a:pt x="915297" y="295517"/>
                  </a:lnTo>
                  <a:cubicBezTo>
                    <a:pt x="893656" y="316856"/>
                    <a:pt x="873797" y="339929"/>
                    <a:pt x="855918" y="364507"/>
                  </a:cubicBezTo>
                  <a:lnTo>
                    <a:pt x="583018" y="739715"/>
                  </a:lnTo>
                  <a:lnTo>
                    <a:pt x="478900" y="739715"/>
                  </a:lnTo>
                  <a:lnTo>
                    <a:pt x="179138" y="327578"/>
                  </a:lnTo>
                  <a:lnTo>
                    <a:pt x="179138" y="953971"/>
                  </a:lnTo>
                  <a:lnTo>
                    <a:pt x="68" y="953971"/>
                  </a:lnTo>
                  <a:lnTo>
                    <a:pt x="68" y="61"/>
                  </a:lnTo>
                  <a:lnTo>
                    <a:pt x="140257" y="61"/>
                  </a:lnTo>
                  <a:lnTo>
                    <a:pt x="530220" y="537747"/>
                  </a:lnTo>
                  <a:lnTo>
                    <a:pt x="921574" y="61"/>
                  </a:lnTo>
                  <a:lnTo>
                    <a:pt x="1096101" y="61"/>
                  </a:lnTo>
                  <a:close/>
                </a:path>
              </a:pathLst>
            </a:custGeom>
            <a:solidFill>
              <a:srgbClr val="D600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4" name="Slide Number Placeholder 6">
            <a:extLst>
              <a:ext uri="{FF2B5EF4-FFF2-40B4-BE49-F238E27FC236}">
                <a16:creationId xmlns:a16="http://schemas.microsoft.com/office/drawing/2014/main" id="{876F16EA-383F-0C47-BB56-113A0BD7240D}"/>
              </a:ext>
            </a:extLst>
          </p:cNvPr>
          <p:cNvSpPr txBox="1">
            <a:spLocks/>
          </p:cNvSpPr>
          <p:nvPr userDrawn="1"/>
        </p:nvSpPr>
        <p:spPr>
          <a:xfrm>
            <a:off x="11616172" y="6347258"/>
            <a:ext cx="398545" cy="35900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1050" b="0" i="0" kern="1200">
                <a:solidFill>
                  <a:schemeClr val="bg2">
                    <a:lumMod val="10000"/>
                  </a:schemeClr>
                </a:solidFill>
                <a:latin typeface="Helvetica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964D96-B149-1C4B-9CBC-AA4A17CF9F78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1DCC94A-BE0A-4E7B-B71A-07CC7E5F6E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1188" y="418761"/>
            <a:ext cx="3557587" cy="283464"/>
          </a:xfrm>
        </p:spPr>
        <p:txBody>
          <a:bodyPr/>
          <a:lstStyle>
            <a:lvl1pPr>
              <a:defRPr sz="1050" b="1" spc="150" baseline="0">
                <a:latin typeface="+mn-lt"/>
              </a:defRPr>
            </a:lvl1pPr>
          </a:lstStyle>
          <a:p>
            <a:pPr lvl="0"/>
            <a:r>
              <a:rPr lang="en-US" dirty="0"/>
              <a:t>OPTIONAL LABEL</a:t>
            </a:r>
          </a:p>
        </p:txBody>
      </p:sp>
    </p:spTree>
    <p:extLst>
      <p:ext uri="{BB962C8B-B14F-4D97-AF65-F5344CB8AC3E}">
        <p14:creationId xmlns:p14="http://schemas.microsoft.com/office/powerpoint/2010/main" val="3473936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752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-Subhead-Dark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91539-E1D9-2849-A8F5-CFFBCE79E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9038" y="593562"/>
            <a:ext cx="10960904" cy="428123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3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Section Headline</a:t>
            </a:r>
          </a:p>
        </p:txBody>
      </p:sp>
      <p:sp>
        <p:nvSpPr>
          <p:cNvPr id="10" name="Content Placeholder 17">
            <a:extLst>
              <a:ext uri="{FF2B5EF4-FFF2-40B4-BE49-F238E27FC236}">
                <a16:creationId xmlns:a16="http://schemas.microsoft.com/office/drawing/2014/main" id="{E6A75C73-78BF-9540-ADAE-B8F37C29279B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599038" y="2108765"/>
            <a:ext cx="5311139" cy="3612583"/>
          </a:xfrm>
        </p:spPr>
        <p:txBody>
          <a:bodyPr/>
          <a:lstStyle>
            <a:lvl1pPr>
              <a:defRPr sz="22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 marL="515938" indent="-115888">
              <a:tabLst/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Place copy here</a:t>
            </a:r>
          </a:p>
          <a:p>
            <a:pPr lvl="1"/>
            <a:r>
              <a:rPr lang="en-US" dirty="0"/>
              <a:t>Second-level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</a:t>
            </a:r>
          </a:p>
          <a:p>
            <a:pPr lvl="5"/>
            <a:r>
              <a:rPr lang="en-US" dirty="0"/>
              <a:t>SIXTH</a:t>
            </a:r>
          </a:p>
        </p:txBody>
      </p:sp>
      <p:sp>
        <p:nvSpPr>
          <p:cNvPr id="11" name="Content Placeholder 19">
            <a:extLst>
              <a:ext uri="{FF2B5EF4-FFF2-40B4-BE49-F238E27FC236}">
                <a16:creationId xmlns:a16="http://schemas.microsoft.com/office/drawing/2014/main" id="{3692CD83-320A-D84C-91F3-DFCF87041C67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275937" y="2108200"/>
            <a:ext cx="5284005" cy="3612583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 marL="515938" indent="-115888"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Place copy here</a:t>
            </a:r>
          </a:p>
          <a:p>
            <a:pPr lvl="1"/>
            <a:r>
              <a:rPr lang="en-US" dirty="0"/>
              <a:t>Second-level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</a:t>
            </a:r>
          </a:p>
          <a:p>
            <a:pPr lvl="5"/>
            <a:r>
              <a:rPr lang="en-US" dirty="0"/>
              <a:t>SIXTH</a:t>
            </a:r>
          </a:p>
          <a:p>
            <a:pPr lvl="3"/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D536A353-449D-1041-B7F7-D5F97470209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9038" y="1153662"/>
            <a:ext cx="10960904" cy="310353"/>
          </a:xfrm>
        </p:spPr>
        <p:txBody>
          <a:bodyPr tIns="0" bIns="91440" anchor="t" anchorCtr="0"/>
          <a:lstStyle/>
          <a:p>
            <a:pPr lvl="4"/>
            <a:r>
              <a:rPr lang="en-US" dirty="0"/>
              <a:t>Edit subhead headline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CBFF0A-2F36-4048-8279-9D41577F15EF}"/>
              </a:ext>
            </a:extLst>
          </p:cNvPr>
          <p:cNvSpPr/>
          <p:nvPr userDrawn="1"/>
        </p:nvSpPr>
        <p:spPr>
          <a:xfrm>
            <a:off x="1279771" y="6494149"/>
            <a:ext cx="872230" cy="92333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l"/>
            <a:r>
              <a:rPr lang="en-US" sz="600" b="0" i="0" dirty="0">
                <a:solidFill>
                  <a:srgbClr val="F2F2F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©2021 Mandiant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FF54E064-4D4B-3C43-98BD-76E3C8E457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ltGray">
          <a:xfrm>
            <a:off x="998666" y="6454795"/>
            <a:ext cx="143933" cy="143933"/>
          </a:xfrm>
          <a:prstGeom prst="rect">
            <a:avLst/>
          </a:prstGeom>
        </p:spPr>
      </p:pic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6EF85B73-8D8F-9645-BC28-8368E092927C}"/>
              </a:ext>
            </a:extLst>
          </p:cNvPr>
          <p:cNvSpPr txBox="1">
            <a:spLocks/>
          </p:cNvSpPr>
          <p:nvPr userDrawn="1"/>
        </p:nvSpPr>
        <p:spPr>
          <a:xfrm>
            <a:off x="11467947" y="6206441"/>
            <a:ext cx="724053" cy="652227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1050" b="0" i="0" kern="1200">
                <a:solidFill>
                  <a:schemeClr val="bg2">
                    <a:lumMod val="10000"/>
                  </a:schemeClr>
                </a:solidFill>
                <a:latin typeface="Helvetica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964D96-B149-1C4B-9CBC-AA4A17CF9F78}" type="slidenum">
              <a:rPr lang="en-US" sz="1050" smtClean="0">
                <a:solidFill>
                  <a:srgbClr val="939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rgbClr val="93939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B50AED1-D87B-774A-B973-2648DB3F6F83}"/>
              </a:ext>
            </a:extLst>
          </p:cNvPr>
          <p:cNvGrpSpPr/>
          <p:nvPr userDrawn="1"/>
        </p:nvGrpSpPr>
        <p:grpSpPr bwMode="black">
          <a:xfrm>
            <a:off x="611886" y="6391275"/>
            <a:ext cx="206584" cy="179791"/>
            <a:chOff x="1663255" y="2091113"/>
            <a:chExt cx="1096060" cy="953909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9F8ADBF-CA4D-CB40-9AFE-271E3004A86D}"/>
                </a:ext>
              </a:extLst>
            </p:cNvPr>
            <p:cNvSpPr/>
            <p:nvPr/>
          </p:nvSpPr>
          <p:spPr bwMode="black">
            <a:xfrm>
              <a:off x="2582903" y="2438908"/>
              <a:ext cx="176412" cy="606113"/>
            </a:xfrm>
            <a:custGeom>
              <a:avLst/>
              <a:gdLst>
                <a:gd name="connsiteX0" fmla="*/ 176481 w 176412"/>
                <a:gd name="connsiteY0" fmla="*/ 61 h 606113"/>
                <a:gd name="connsiteX1" fmla="*/ 68 w 176412"/>
                <a:gd name="connsiteY1" fmla="*/ 176226 h 606113"/>
                <a:gd name="connsiteX2" fmla="*/ 68 w 176412"/>
                <a:gd name="connsiteY2" fmla="*/ 176350 h 606113"/>
                <a:gd name="connsiteX3" fmla="*/ 68 w 176412"/>
                <a:gd name="connsiteY3" fmla="*/ 606175 h 606113"/>
                <a:gd name="connsiteX4" fmla="*/ 176481 w 176412"/>
                <a:gd name="connsiteY4" fmla="*/ 606175 h 60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412" h="606113">
                  <a:moveTo>
                    <a:pt x="176481" y="61"/>
                  </a:moveTo>
                  <a:cubicBezTo>
                    <a:pt x="79119" y="-7"/>
                    <a:pt x="137" y="78864"/>
                    <a:pt x="68" y="176226"/>
                  </a:cubicBezTo>
                  <a:cubicBezTo>
                    <a:pt x="68" y="176267"/>
                    <a:pt x="68" y="176308"/>
                    <a:pt x="68" y="176350"/>
                  </a:cubicBezTo>
                  <a:lnTo>
                    <a:pt x="68" y="606175"/>
                  </a:lnTo>
                  <a:lnTo>
                    <a:pt x="176481" y="60617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F8888B2-2A4A-9C44-AB7C-75A2E95E39C0}"/>
                </a:ext>
              </a:extLst>
            </p:cNvPr>
            <p:cNvSpPr/>
            <p:nvPr/>
          </p:nvSpPr>
          <p:spPr bwMode="black">
            <a:xfrm>
              <a:off x="1663255" y="2091113"/>
              <a:ext cx="1096060" cy="953909"/>
            </a:xfrm>
            <a:custGeom>
              <a:avLst/>
              <a:gdLst>
                <a:gd name="connsiteX0" fmla="*/ 1096129 w 1096060"/>
                <a:gd name="connsiteY0" fmla="*/ 210716 h 953909"/>
                <a:gd name="connsiteX1" fmla="*/ 1093272 w 1096060"/>
                <a:gd name="connsiteY1" fmla="*/ 210354 h 953909"/>
                <a:gd name="connsiteX2" fmla="*/ 1012376 w 1096060"/>
                <a:gd name="connsiteY2" fmla="*/ 222241 h 953909"/>
                <a:gd name="connsiteX3" fmla="*/ 916697 w 1096060"/>
                <a:gd name="connsiteY3" fmla="*/ 294126 h 953909"/>
                <a:gd name="connsiteX4" fmla="*/ 915297 w 1096060"/>
                <a:gd name="connsiteY4" fmla="*/ 295517 h 953909"/>
                <a:gd name="connsiteX5" fmla="*/ 855918 w 1096060"/>
                <a:gd name="connsiteY5" fmla="*/ 364507 h 953909"/>
                <a:gd name="connsiteX6" fmla="*/ 583018 w 1096060"/>
                <a:gd name="connsiteY6" fmla="*/ 739715 h 953909"/>
                <a:gd name="connsiteX7" fmla="*/ 478900 w 1096060"/>
                <a:gd name="connsiteY7" fmla="*/ 739715 h 953909"/>
                <a:gd name="connsiteX8" fmla="*/ 179138 w 1096060"/>
                <a:gd name="connsiteY8" fmla="*/ 327578 h 953909"/>
                <a:gd name="connsiteX9" fmla="*/ 179138 w 1096060"/>
                <a:gd name="connsiteY9" fmla="*/ 953971 h 953909"/>
                <a:gd name="connsiteX10" fmla="*/ 68 w 1096060"/>
                <a:gd name="connsiteY10" fmla="*/ 953971 h 953909"/>
                <a:gd name="connsiteX11" fmla="*/ 68 w 1096060"/>
                <a:gd name="connsiteY11" fmla="*/ 61 h 953909"/>
                <a:gd name="connsiteX12" fmla="*/ 140257 w 1096060"/>
                <a:gd name="connsiteY12" fmla="*/ 61 h 953909"/>
                <a:gd name="connsiteX13" fmla="*/ 530220 w 1096060"/>
                <a:gd name="connsiteY13" fmla="*/ 537747 h 953909"/>
                <a:gd name="connsiteX14" fmla="*/ 921574 w 1096060"/>
                <a:gd name="connsiteY14" fmla="*/ 61 h 953909"/>
                <a:gd name="connsiteX15" fmla="*/ 1096101 w 1096060"/>
                <a:gd name="connsiteY15" fmla="*/ 61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6060" h="953909">
                  <a:moveTo>
                    <a:pt x="1096129" y="210716"/>
                  </a:moveTo>
                  <a:lnTo>
                    <a:pt x="1093272" y="210354"/>
                  </a:lnTo>
                  <a:cubicBezTo>
                    <a:pt x="1065725" y="206605"/>
                    <a:pt x="1037680" y="210726"/>
                    <a:pt x="1012376" y="222241"/>
                  </a:cubicBezTo>
                  <a:cubicBezTo>
                    <a:pt x="976736" y="240761"/>
                    <a:pt x="944406" y="265051"/>
                    <a:pt x="916697" y="294126"/>
                  </a:cubicBezTo>
                  <a:lnTo>
                    <a:pt x="915297" y="295517"/>
                  </a:lnTo>
                  <a:cubicBezTo>
                    <a:pt x="893656" y="316856"/>
                    <a:pt x="873797" y="339929"/>
                    <a:pt x="855918" y="364507"/>
                  </a:cubicBezTo>
                  <a:lnTo>
                    <a:pt x="583018" y="739715"/>
                  </a:lnTo>
                  <a:lnTo>
                    <a:pt x="478900" y="739715"/>
                  </a:lnTo>
                  <a:lnTo>
                    <a:pt x="179138" y="327578"/>
                  </a:lnTo>
                  <a:lnTo>
                    <a:pt x="179138" y="953971"/>
                  </a:lnTo>
                  <a:lnTo>
                    <a:pt x="68" y="953971"/>
                  </a:lnTo>
                  <a:lnTo>
                    <a:pt x="68" y="61"/>
                  </a:lnTo>
                  <a:lnTo>
                    <a:pt x="140257" y="61"/>
                  </a:lnTo>
                  <a:lnTo>
                    <a:pt x="530220" y="537747"/>
                  </a:lnTo>
                  <a:lnTo>
                    <a:pt x="921574" y="61"/>
                  </a:lnTo>
                  <a:lnTo>
                    <a:pt x="1096101" y="61"/>
                  </a:lnTo>
                  <a:close/>
                </a:path>
              </a:pathLst>
            </a:custGeom>
            <a:solidFill>
              <a:srgbClr val="D600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86508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-Subhead-Dark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9B36427-EE3A-B641-B041-90D1735AEE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9038" y="1262565"/>
            <a:ext cx="10960904" cy="377325"/>
          </a:xfrm>
        </p:spPr>
        <p:txBody>
          <a:bodyPr lIns="0" anchor="b" anchorCtr="0">
            <a:noAutofit/>
          </a:bodyPr>
          <a:lstStyle>
            <a:lvl1pPr marL="0" indent="0">
              <a:buFontTx/>
              <a:buNone/>
              <a:defRPr lang="en-US" sz="3400" b="1" i="0" u="none" kern="1200" spc="0" baseline="0" dirty="0">
                <a:solidFill>
                  <a:schemeClr val="bg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Edit Section Headline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4771726-BB85-6B46-80DD-E22DF88A2EE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9038" y="1639889"/>
            <a:ext cx="10960904" cy="310353"/>
          </a:xfrm>
        </p:spPr>
        <p:txBody>
          <a:bodyPr tIns="0" bIns="91440" anchor="t" anchorCtr="0"/>
          <a:lstStyle/>
          <a:p>
            <a:pPr lvl="4"/>
            <a:r>
              <a:rPr lang="en-US" dirty="0"/>
              <a:t>Edit subhead headline</a:t>
            </a:r>
          </a:p>
        </p:txBody>
      </p:sp>
      <p:sp>
        <p:nvSpPr>
          <p:cNvPr id="25" name="Content Placeholder 17">
            <a:extLst>
              <a:ext uri="{FF2B5EF4-FFF2-40B4-BE49-F238E27FC236}">
                <a16:creationId xmlns:a16="http://schemas.microsoft.com/office/drawing/2014/main" id="{F0DCFB7C-3626-6746-9454-0F38859F3A01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599038" y="2108765"/>
            <a:ext cx="5311139" cy="3612583"/>
          </a:xfrm>
        </p:spPr>
        <p:txBody>
          <a:bodyPr/>
          <a:lstStyle>
            <a:lvl1pPr>
              <a:defRPr sz="2200" b="0" i="0" strike="noStrik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trike="noStrike">
                <a:solidFill>
                  <a:schemeClr val="bg1"/>
                </a:solidFill>
              </a:defRPr>
            </a:lvl2pPr>
            <a:lvl3pPr>
              <a:defRPr strike="noStrike">
                <a:solidFill>
                  <a:schemeClr val="bg1"/>
                </a:solidFill>
              </a:defRPr>
            </a:lvl3pPr>
            <a:lvl4pPr marL="515938" indent="-115888">
              <a:tabLst/>
              <a:defRPr strike="noStrike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Place copy here</a:t>
            </a:r>
          </a:p>
          <a:p>
            <a:pPr lvl="1"/>
            <a:r>
              <a:rPr lang="en-US" dirty="0"/>
              <a:t>Second-level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</a:t>
            </a:r>
          </a:p>
          <a:p>
            <a:pPr lvl="5"/>
            <a:r>
              <a:rPr lang="en-US" dirty="0"/>
              <a:t>SIXTH</a:t>
            </a:r>
          </a:p>
        </p:txBody>
      </p:sp>
      <p:sp>
        <p:nvSpPr>
          <p:cNvPr id="27" name="Content Placeholder 19">
            <a:extLst>
              <a:ext uri="{FF2B5EF4-FFF2-40B4-BE49-F238E27FC236}">
                <a16:creationId xmlns:a16="http://schemas.microsoft.com/office/drawing/2014/main" id="{EF0287D8-DF5A-7F4A-97E0-B36F4D638601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275937" y="2108200"/>
            <a:ext cx="5284005" cy="3612583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 marL="515938" indent="-115888"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Place copy here</a:t>
            </a:r>
          </a:p>
          <a:p>
            <a:pPr lvl="1"/>
            <a:r>
              <a:rPr lang="en-US" dirty="0"/>
              <a:t>Second-level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</a:t>
            </a:r>
          </a:p>
          <a:p>
            <a:pPr lvl="5"/>
            <a:r>
              <a:rPr lang="en-US" dirty="0"/>
              <a:t>SIXTH</a:t>
            </a:r>
          </a:p>
          <a:p>
            <a:pPr lvl="3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BD5B0A-474B-094E-BCE7-36BA7BEEE0D8}"/>
              </a:ext>
            </a:extLst>
          </p:cNvPr>
          <p:cNvSpPr/>
          <p:nvPr userDrawn="1"/>
        </p:nvSpPr>
        <p:spPr>
          <a:xfrm>
            <a:off x="1279771" y="6494149"/>
            <a:ext cx="872230" cy="92333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l"/>
            <a:r>
              <a:rPr lang="en-US" sz="600" b="0" i="0" dirty="0">
                <a:solidFill>
                  <a:srgbClr val="F2F2F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©2021 Mandiant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896E75D8-C47F-B24D-9E26-2DA98B427E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ltGray">
          <a:xfrm>
            <a:off x="998666" y="6454795"/>
            <a:ext cx="143933" cy="143933"/>
          </a:xfrm>
          <a:prstGeom prst="rect">
            <a:avLst/>
          </a:prstGeom>
        </p:spPr>
      </p:pic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550F5EE2-F71E-464D-8545-D008CC38B51C}"/>
              </a:ext>
            </a:extLst>
          </p:cNvPr>
          <p:cNvSpPr txBox="1">
            <a:spLocks/>
          </p:cNvSpPr>
          <p:nvPr userDrawn="1"/>
        </p:nvSpPr>
        <p:spPr>
          <a:xfrm>
            <a:off x="11467947" y="6206441"/>
            <a:ext cx="724053" cy="652227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1050" b="0" i="0" kern="1200">
                <a:solidFill>
                  <a:schemeClr val="bg2">
                    <a:lumMod val="10000"/>
                  </a:schemeClr>
                </a:solidFill>
                <a:latin typeface="Helvetica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964D96-B149-1C4B-9CBC-AA4A17CF9F78}" type="slidenum">
              <a:rPr lang="en-US" sz="1050" smtClean="0">
                <a:solidFill>
                  <a:srgbClr val="939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rgbClr val="93939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9FDB71E-D4D2-8E4B-92A1-7656B936DD13}"/>
              </a:ext>
            </a:extLst>
          </p:cNvPr>
          <p:cNvGrpSpPr/>
          <p:nvPr userDrawn="1"/>
        </p:nvGrpSpPr>
        <p:grpSpPr bwMode="black">
          <a:xfrm>
            <a:off x="611886" y="6391275"/>
            <a:ext cx="206584" cy="179791"/>
            <a:chOff x="1663255" y="2091113"/>
            <a:chExt cx="1096060" cy="953909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F922AA1-E216-5D45-8944-2078CE78E4F7}"/>
                </a:ext>
              </a:extLst>
            </p:cNvPr>
            <p:cNvSpPr/>
            <p:nvPr/>
          </p:nvSpPr>
          <p:spPr bwMode="black">
            <a:xfrm>
              <a:off x="2582903" y="2438908"/>
              <a:ext cx="176412" cy="606113"/>
            </a:xfrm>
            <a:custGeom>
              <a:avLst/>
              <a:gdLst>
                <a:gd name="connsiteX0" fmla="*/ 176481 w 176412"/>
                <a:gd name="connsiteY0" fmla="*/ 61 h 606113"/>
                <a:gd name="connsiteX1" fmla="*/ 68 w 176412"/>
                <a:gd name="connsiteY1" fmla="*/ 176226 h 606113"/>
                <a:gd name="connsiteX2" fmla="*/ 68 w 176412"/>
                <a:gd name="connsiteY2" fmla="*/ 176350 h 606113"/>
                <a:gd name="connsiteX3" fmla="*/ 68 w 176412"/>
                <a:gd name="connsiteY3" fmla="*/ 606175 h 606113"/>
                <a:gd name="connsiteX4" fmla="*/ 176481 w 176412"/>
                <a:gd name="connsiteY4" fmla="*/ 606175 h 60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412" h="606113">
                  <a:moveTo>
                    <a:pt x="176481" y="61"/>
                  </a:moveTo>
                  <a:cubicBezTo>
                    <a:pt x="79119" y="-7"/>
                    <a:pt x="137" y="78864"/>
                    <a:pt x="68" y="176226"/>
                  </a:cubicBezTo>
                  <a:cubicBezTo>
                    <a:pt x="68" y="176267"/>
                    <a:pt x="68" y="176308"/>
                    <a:pt x="68" y="176350"/>
                  </a:cubicBezTo>
                  <a:lnTo>
                    <a:pt x="68" y="606175"/>
                  </a:lnTo>
                  <a:lnTo>
                    <a:pt x="176481" y="60617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3DEB520-78B8-8F4E-8391-FE817647F68D}"/>
                </a:ext>
              </a:extLst>
            </p:cNvPr>
            <p:cNvSpPr/>
            <p:nvPr/>
          </p:nvSpPr>
          <p:spPr bwMode="black">
            <a:xfrm>
              <a:off x="1663255" y="2091113"/>
              <a:ext cx="1096060" cy="953909"/>
            </a:xfrm>
            <a:custGeom>
              <a:avLst/>
              <a:gdLst>
                <a:gd name="connsiteX0" fmla="*/ 1096129 w 1096060"/>
                <a:gd name="connsiteY0" fmla="*/ 210716 h 953909"/>
                <a:gd name="connsiteX1" fmla="*/ 1093272 w 1096060"/>
                <a:gd name="connsiteY1" fmla="*/ 210354 h 953909"/>
                <a:gd name="connsiteX2" fmla="*/ 1012376 w 1096060"/>
                <a:gd name="connsiteY2" fmla="*/ 222241 h 953909"/>
                <a:gd name="connsiteX3" fmla="*/ 916697 w 1096060"/>
                <a:gd name="connsiteY3" fmla="*/ 294126 h 953909"/>
                <a:gd name="connsiteX4" fmla="*/ 915297 w 1096060"/>
                <a:gd name="connsiteY4" fmla="*/ 295517 h 953909"/>
                <a:gd name="connsiteX5" fmla="*/ 855918 w 1096060"/>
                <a:gd name="connsiteY5" fmla="*/ 364507 h 953909"/>
                <a:gd name="connsiteX6" fmla="*/ 583018 w 1096060"/>
                <a:gd name="connsiteY6" fmla="*/ 739715 h 953909"/>
                <a:gd name="connsiteX7" fmla="*/ 478900 w 1096060"/>
                <a:gd name="connsiteY7" fmla="*/ 739715 h 953909"/>
                <a:gd name="connsiteX8" fmla="*/ 179138 w 1096060"/>
                <a:gd name="connsiteY8" fmla="*/ 327578 h 953909"/>
                <a:gd name="connsiteX9" fmla="*/ 179138 w 1096060"/>
                <a:gd name="connsiteY9" fmla="*/ 953971 h 953909"/>
                <a:gd name="connsiteX10" fmla="*/ 68 w 1096060"/>
                <a:gd name="connsiteY10" fmla="*/ 953971 h 953909"/>
                <a:gd name="connsiteX11" fmla="*/ 68 w 1096060"/>
                <a:gd name="connsiteY11" fmla="*/ 61 h 953909"/>
                <a:gd name="connsiteX12" fmla="*/ 140257 w 1096060"/>
                <a:gd name="connsiteY12" fmla="*/ 61 h 953909"/>
                <a:gd name="connsiteX13" fmla="*/ 530220 w 1096060"/>
                <a:gd name="connsiteY13" fmla="*/ 537747 h 953909"/>
                <a:gd name="connsiteX14" fmla="*/ 921574 w 1096060"/>
                <a:gd name="connsiteY14" fmla="*/ 61 h 953909"/>
                <a:gd name="connsiteX15" fmla="*/ 1096101 w 1096060"/>
                <a:gd name="connsiteY15" fmla="*/ 61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6060" h="953909">
                  <a:moveTo>
                    <a:pt x="1096129" y="210716"/>
                  </a:moveTo>
                  <a:lnTo>
                    <a:pt x="1093272" y="210354"/>
                  </a:lnTo>
                  <a:cubicBezTo>
                    <a:pt x="1065725" y="206605"/>
                    <a:pt x="1037680" y="210726"/>
                    <a:pt x="1012376" y="222241"/>
                  </a:cubicBezTo>
                  <a:cubicBezTo>
                    <a:pt x="976736" y="240761"/>
                    <a:pt x="944406" y="265051"/>
                    <a:pt x="916697" y="294126"/>
                  </a:cubicBezTo>
                  <a:lnTo>
                    <a:pt x="915297" y="295517"/>
                  </a:lnTo>
                  <a:cubicBezTo>
                    <a:pt x="893656" y="316856"/>
                    <a:pt x="873797" y="339929"/>
                    <a:pt x="855918" y="364507"/>
                  </a:cubicBezTo>
                  <a:lnTo>
                    <a:pt x="583018" y="739715"/>
                  </a:lnTo>
                  <a:lnTo>
                    <a:pt x="478900" y="739715"/>
                  </a:lnTo>
                  <a:lnTo>
                    <a:pt x="179138" y="327578"/>
                  </a:lnTo>
                  <a:lnTo>
                    <a:pt x="179138" y="953971"/>
                  </a:lnTo>
                  <a:lnTo>
                    <a:pt x="68" y="953971"/>
                  </a:lnTo>
                  <a:lnTo>
                    <a:pt x="68" y="61"/>
                  </a:lnTo>
                  <a:lnTo>
                    <a:pt x="140257" y="61"/>
                  </a:lnTo>
                  <a:lnTo>
                    <a:pt x="530220" y="537747"/>
                  </a:lnTo>
                  <a:lnTo>
                    <a:pt x="921574" y="61"/>
                  </a:lnTo>
                  <a:lnTo>
                    <a:pt x="1096101" y="61"/>
                  </a:lnTo>
                  <a:close/>
                </a:path>
              </a:pathLst>
            </a:custGeom>
            <a:solidFill>
              <a:srgbClr val="D600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C758054-F10A-4281-8996-9B0CCCC69CE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9600" y="415587"/>
            <a:ext cx="5810250" cy="283464"/>
          </a:xfrm>
        </p:spPr>
        <p:txBody>
          <a:bodyPr/>
          <a:lstStyle>
            <a:lvl1pPr>
              <a:defRPr sz="1050" b="1" spc="150" baseline="0">
                <a:solidFill>
                  <a:srgbClr val="8A8A8A"/>
                </a:solidFill>
              </a:defRPr>
            </a:lvl1pPr>
          </a:lstStyle>
          <a:p>
            <a:pPr lvl="0"/>
            <a:r>
              <a:rPr lang="en-US" dirty="0"/>
              <a:t>OPTIONAL LABEL</a:t>
            </a:r>
          </a:p>
        </p:txBody>
      </p:sp>
    </p:spTree>
    <p:extLst>
      <p:ext uri="{BB962C8B-B14F-4D97-AF65-F5344CB8AC3E}">
        <p14:creationId xmlns:p14="http://schemas.microsoft.com/office/powerpoint/2010/main" val="14407182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Text-Subhead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9B36427-EE3A-B641-B041-90D1735AEE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9038" y="1262565"/>
            <a:ext cx="10960904" cy="377325"/>
          </a:xfrm>
        </p:spPr>
        <p:txBody>
          <a:bodyPr lIns="0" anchor="b" anchorCtr="0">
            <a:noAutofit/>
          </a:bodyPr>
          <a:lstStyle>
            <a:lvl1pPr marL="0" indent="0">
              <a:buFontTx/>
              <a:buNone/>
              <a:defRPr lang="en-US" sz="3400" b="1" i="0" u="none" kern="1200" spc="0" baseline="0" dirty="0">
                <a:solidFill>
                  <a:schemeClr val="bg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Edit Section Headline</a:t>
            </a:r>
          </a:p>
        </p:txBody>
      </p:sp>
      <p:sp>
        <p:nvSpPr>
          <p:cNvPr id="21" name="Text Placeholder 23">
            <a:extLst>
              <a:ext uri="{FF2B5EF4-FFF2-40B4-BE49-F238E27FC236}">
                <a16:creationId xmlns:a16="http://schemas.microsoft.com/office/drawing/2014/main" id="{F27915FE-CBD2-3343-8BE1-0AB711EAE42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9038" y="1639889"/>
            <a:ext cx="10960904" cy="310353"/>
          </a:xfrm>
        </p:spPr>
        <p:txBody>
          <a:bodyPr tIns="0" bIns="91440" anchor="t" anchorCtr="0"/>
          <a:lstStyle/>
          <a:p>
            <a:pPr lvl="4"/>
            <a:r>
              <a:rPr lang="en-US" dirty="0"/>
              <a:t>Edit subhead headline</a:t>
            </a:r>
          </a:p>
        </p:txBody>
      </p:sp>
      <p:sp>
        <p:nvSpPr>
          <p:cNvPr id="23" name="Content Placeholder 19">
            <a:extLst>
              <a:ext uri="{FF2B5EF4-FFF2-40B4-BE49-F238E27FC236}">
                <a16:creationId xmlns:a16="http://schemas.microsoft.com/office/drawing/2014/main" id="{013DD5FB-3522-DB49-9D71-757BB8136CC3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03504" y="2108200"/>
            <a:ext cx="3410712" cy="3612583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 marL="515938" indent="-115888"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Place copy here</a:t>
            </a:r>
          </a:p>
          <a:p>
            <a:pPr lvl="1"/>
            <a:r>
              <a:rPr lang="en-US" dirty="0"/>
              <a:t>Second-level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</a:t>
            </a:r>
          </a:p>
          <a:p>
            <a:pPr lvl="5"/>
            <a:r>
              <a:rPr lang="en-US" dirty="0"/>
              <a:t>SIXTH</a:t>
            </a:r>
          </a:p>
          <a:p>
            <a:pPr lvl="3"/>
            <a:endParaRPr lang="en-US" dirty="0"/>
          </a:p>
        </p:txBody>
      </p:sp>
      <p:sp>
        <p:nvSpPr>
          <p:cNvPr id="24" name="Content Placeholder 19">
            <a:extLst>
              <a:ext uri="{FF2B5EF4-FFF2-40B4-BE49-F238E27FC236}">
                <a16:creationId xmlns:a16="http://schemas.microsoft.com/office/drawing/2014/main" id="{BBC4B31A-C1CD-524E-9F87-5808B3D5184F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4376367" y="2108200"/>
            <a:ext cx="3410712" cy="3612583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 marL="515938" indent="-115888"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Place copy here</a:t>
            </a:r>
          </a:p>
          <a:p>
            <a:pPr lvl="1"/>
            <a:r>
              <a:rPr lang="en-US" dirty="0"/>
              <a:t>Second-level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</a:t>
            </a:r>
          </a:p>
          <a:p>
            <a:pPr lvl="5"/>
            <a:r>
              <a:rPr lang="en-US" dirty="0"/>
              <a:t>SIXTH</a:t>
            </a:r>
          </a:p>
          <a:p>
            <a:pPr lvl="3"/>
            <a:endParaRPr lang="en-US" dirty="0"/>
          </a:p>
        </p:txBody>
      </p:sp>
      <p:sp>
        <p:nvSpPr>
          <p:cNvPr id="25" name="Content Placeholder 19">
            <a:extLst>
              <a:ext uri="{FF2B5EF4-FFF2-40B4-BE49-F238E27FC236}">
                <a16:creationId xmlns:a16="http://schemas.microsoft.com/office/drawing/2014/main" id="{BEF74765-8F7A-A04A-9426-130D43750CB8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8149230" y="2108200"/>
            <a:ext cx="3410712" cy="3612583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 marL="515938" indent="-115888"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Place copy here</a:t>
            </a:r>
          </a:p>
          <a:p>
            <a:pPr lvl="1"/>
            <a:r>
              <a:rPr lang="en-US" dirty="0"/>
              <a:t>Second-level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</a:t>
            </a:r>
          </a:p>
          <a:p>
            <a:pPr lvl="5"/>
            <a:r>
              <a:rPr lang="en-US" dirty="0"/>
              <a:t>SIXTH</a:t>
            </a:r>
          </a:p>
          <a:p>
            <a:pPr lvl="3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BCB666-BBE7-E44E-9934-3C4040668500}"/>
              </a:ext>
            </a:extLst>
          </p:cNvPr>
          <p:cNvSpPr/>
          <p:nvPr userDrawn="1"/>
        </p:nvSpPr>
        <p:spPr>
          <a:xfrm>
            <a:off x="1279771" y="6494149"/>
            <a:ext cx="872230" cy="92333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l"/>
            <a:r>
              <a:rPr lang="en-US" sz="600" b="0" i="0" dirty="0">
                <a:solidFill>
                  <a:srgbClr val="F2F2F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©2021 Mandiant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EB938FC6-BA11-C540-8FC6-3877D8AA75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ltGray">
          <a:xfrm>
            <a:off x="998666" y="6454795"/>
            <a:ext cx="143933" cy="143933"/>
          </a:xfrm>
          <a:prstGeom prst="rect">
            <a:avLst/>
          </a:prstGeom>
        </p:spPr>
      </p:pic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D1097EF0-8908-4449-8666-F6EE8FDACCF7}"/>
              </a:ext>
            </a:extLst>
          </p:cNvPr>
          <p:cNvSpPr txBox="1">
            <a:spLocks/>
          </p:cNvSpPr>
          <p:nvPr userDrawn="1"/>
        </p:nvSpPr>
        <p:spPr>
          <a:xfrm>
            <a:off x="11467947" y="6206441"/>
            <a:ext cx="724053" cy="652227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1050" b="0" i="0" kern="1200">
                <a:solidFill>
                  <a:schemeClr val="bg2">
                    <a:lumMod val="10000"/>
                  </a:schemeClr>
                </a:solidFill>
                <a:latin typeface="Helvetica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964D96-B149-1C4B-9CBC-AA4A17CF9F78}" type="slidenum">
              <a:rPr lang="en-US" sz="1050" smtClean="0">
                <a:solidFill>
                  <a:srgbClr val="939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rgbClr val="93939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2E2AA4F-F6F5-FB4D-A3AB-601E98ED275E}"/>
              </a:ext>
            </a:extLst>
          </p:cNvPr>
          <p:cNvGrpSpPr/>
          <p:nvPr userDrawn="1"/>
        </p:nvGrpSpPr>
        <p:grpSpPr bwMode="black">
          <a:xfrm>
            <a:off x="611886" y="6391275"/>
            <a:ext cx="206584" cy="179791"/>
            <a:chOff x="1663255" y="2091113"/>
            <a:chExt cx="1096060" cy="953909"/>
          </a:xfrm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F8E2C039-78BA-734B-A3E5-77C548DC4EB6}"/>
                </a:ext>
              </a:extLst>
            </p:cNvPr>
            <p:cNvSpPr/>
            <p:nvPr/>
          </p:nvSpPr>
          <p:spPr bwMode="black">
            <a:xfrm>
              <a:off x="2582903" y="2438908"/>
              <a:ext cx="176412" cy="606113"/>
            </a:xfrm>
            <a:custGeom>
              <a:avLst/>
              <a:gdLst>
                <a:gd name="connsiteX0" fmla="*/ 176481 w 176412"/>
                <a:gd name="connsiteY0" fmla="*/ 61 h 606113"/>
                <a:gd name="connsiteX1" fmla="*/ 68 w 176412"/>
                <a:gd name="connsiteY1" fmla="*/ 176226 h 606113"/>
                <a:gd name="connsiteX2" fmla="*/ 68 w 176412"/>
                <a:gd name="connsiteY2" fmla="*/ 176350 h 606113"/>
                <a:gd name="connsiteX3" fmla="*/ 68 w 176412"/>
                <a:gd name="connsiteY3" fmla="*/ 606175 h 606113"/>
                <a:gd name="connsiteX4" fmla="*/ 176481 w 176412"/>
                <a:gd name="connsiteY4" fmla="*/ 606175 h 60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412" h="606113">
                  <a:moveTo>
                    <a:pt x="176481" y="61"/>
                  </a:moveTo>
                  <a:cubicBezTo>
                    <a:pt x="79119" y="-7"/>
                    <a:pt x="137" y="78864"/>
                    <a:pt x="68" y="176226"/>
                  </a:cubicBezTo>
                  <a:cubicBezTo>
                    <a:pt x="68" y="176267"/>
                    <a:pt x="68" y="176308"/>
                    <a:pt x="68" y="176350"/>
                  </a:cubicBezTo>
                  <a:lnTo>
                    <a:pt x="68" y="606175"/>
                  </a:lnTo>
                  <a:lnTo>
                    <a:pt x="176481" y="60617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EF9B37F-50D7-354A-8BC2-F1F09090C7F0}"/>
                </a:ext>
              </a:extLst>
            </p:cNvPr>
            <p:cNvSpPr/>
            <p:nvPr/>
          </p:nvSpPr>
          <p:spPr bwMode="black">
            <a:xfrm>
              <a:off x="1663255" y="2091113"/>
              <a:ext cx="1096060" cy="953909"/>
            </a:xfrm>
            <a:custGeom>
              <a:avLst/>
              <a:gdLst>
                <a:gd name="connsiteX0" fmla="*/ 1096129 w 1096060"/>
                <a:gd name="connsiteY0" fmla="*/ 210716 h 953909"/>
                <a:gd name="connsiteX1" fmla="*/ 1093272 w 1096060"/>
                <a:gd name="connsiteY1" fmla="*/ 210354 h 953909"/>
                <a:gd name="connsiteX2" fmla="*/ 1012376 w 1096060"/>
                <a:gd name="connsiteY2" fmla="*/ 222241 h 953909"/>
                <a:gd name="connsiteX3" fmla="*/ 916697 w 1096060"/>
                <a:gd name="connsiteY3" fmla="*/ 294126 h 953909"/>
                <a:gd name="connsiteX4" fmla="*/ 915297 w 1096060"/>
                <a:gd name="connsiteY4" fmla="*/ 295517 h 953909"/>
                <a:gd name="connsiteX5" fmla="*/ 855918 w 1096060"/>
                <a:gd name="connsiteY5" fmla="*/ 364507 h 953909"/>
                <a:gd name="connsiteX6" fmla="*/ 583018 w 1096060"/>
                <a:gd name="connsiteY6" fmla="*/ 739715 h 953909"/>
                <a:gd name="connsiteX7" fmla="*/ 478900 w 1096060"/>
                <a:gd name="connsiteY7" fmla="*/ 739715 h 953909"/>
                <a:gd name="connsiteX8" fmla="*/ 179138 w 1096060"/>
                <a:gd name="connsiteY8" fmla="*/ 327578 h 953909"/>
                <a:gd name="connsiteX9" fmla="*/ 179138 w 1096060"/>
                <a:gd name="connsiteY9" fmla="*/ 953971 h 953909"/>
                <a:gd name="connsiteX10" fmla="*/ 68 w 1096060"/>
                <a:gd name="connsiteY10" fmla="*/ 953971 h 953909"/>
                <a:gd name="connsiteX11" fmla="*/ 68 w 1096060"/>
                <a:gd name="connsiteY11" fmla="*/ 61 h 953909"/>
                <a:gd name="connsiteX12" fmla="*/ 140257 w 1096060"/>
                <a:gd name="connsiteY12" fmla="*/ 61 h 953909"/>
                <a:gd name="connsiteX13" fmla="*/ 530220 w 1096060"/>
                <a:gd name="connsiteY13" fmla="*/ 537747 h 953909"/>
                <a:gd name="connsiteX14" fmla="*/ 921574 w 1096060"/>
                <a:gd name="connsiteY14" fmla="*/ 61 h 953909"/>
                <a:gd name="connsiteX15" fmla="*/ 1096101 w 1096060"/>
                <a:gd name="connsiteY15" fmla="*/ 61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6060" h="953909">
                  <a:moveTo>
                    <a:pt x="1096129" y="210716"/>
                  </a:moveTo>
                  <a:lnTo>
                    <a:pt x="1093272" y="210354"/>
                  </a:lnTo>
                  <a:cubicBezTo>
                    <a:pt x="1065725" y="206605"/>
                    <a:pt x="1037680" y="210726"/>
                    <a:pt x="1012376" y="222241"/>
                  </a:cubicBezTo>
                  <a:cubicBezTo>
                    <a:pt x="976736" y="240761"/>
                    <a:pt x="944406" y="265051"/>
                    <a:pt x="916697" y="294126"/>
                  </a:cubicBezTo>
                  <a:lnTo>
                    <a:pt x="915297" y="295517"/>
                  </a:lnTo>
                  <a:cubicBezTo>
                    <a:pt x="893656" y="316856"/>
                    <a:pt x="873797" y="339929"/>
                    <a:pt x="855918" y="364507"/>
                  </a:cubicBezTo>
                  <a:lnTo>
                    <a:pt x="583018" y="739715"/>
                  </a:lnTo>
                  <a:lnTo>
                    <a:pt x="478900" y="739715"/>
                  </a:lnTo>
                  <a:lnTo>
                    <a:pt x="179138" y="327578"/>
                  </a:lnTo>
                  <a:lnTo>
                    <a:pt x="179138" y="953971"/>
                  </a:lnTo>
                  <a:lnTo>
                    <a:pt x="68" y="953971"/>
                  </a:lnTo>
                  <a:lnTo>
                    <a:pt x="68" y="61"/>
                  </a:lnTo>
                  <a:lnTo>
                    <a:pt x="140257" y="61"/>
                  </a:lnTo>
                  <a:lnTo>
                    <a:pt x="530220" y="537747"/>
                  </a:lnTo>
                  <a:lnTo>
                    <a:pt x="921574" y="61"/>
                  </a:lnTo>
                  <a:lnTo>
                    <a:pt x="1096101" y="61"/>
                  </a:lnTo>
                  <a:close/>
                </a:path>
              </a:pathLst>
            </a:custGeom>
            <a:solidFill>
              <a:srgbClr val="D600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C0D70301-6857-487B-AFEE-3AEB2031980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09600" y="415587"/>
            <a:ext cx="5810250" cy="283464"/>
          </a:xfrm>
        </p:spPr>
        <p:txBody>
          <a:bodyPr/>
          <a:lstStyle>
            <a:lvl1pPr>
              <a:defRPr sz="1050" b="1" spc="150" baseline="0">
                <a:solidFill>
                  <a:srgbClr val="8A8A8A"/>
                </a:solidFill>
              </a:defRPr>
            </a:lvl1pPr>
          </a:lstStyle>
          <a:p>
            <a:pPr lvl="0"/>
            <a:r>
              <a:rPr lang="en-US" dirty="0"/>
              <a:t>OPTIONAL LABEL</a:t>
            </a:r>
          </a:p>
        </p:txBody>
      </p:sp>
    </p:spTree>
    <p:extLst>
      <p:ext uri="{BB962C8B-B14F-4D97-AF65-F5344CB8AC3E}">
        <p14:creationId xmlns:p14="http://schemas.microsoft.com/office/powerpoint/2010/main" val="22293823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Text-Imag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2FAECE6-4E23-494B-BA4B-91CEAFC37FEE}"/>
              </a:ext>
            </a:extLst>
          </p:cNvPr>
          <p:cNvCxnSpPr>
            <a:cxnSpLocks/>
          </p:cNvCxnSpPr>
          <p:nvPr userDrawn="1"/>
        </p:nvCxnSpPr>
        <p:spPr>
          <a:xfrm>
            <a:off x="4110087" y="2102266"/>
            <a:ext cx="0" cy="2934261"/>
          </a:xfrm>
          <a:prstGeom prst="line">
            <a:avLst/>
          </a:prstGeom>
          <a:ln w="12700">
            <a:solidFill>
              <a:srgbClr val="7976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47F0226F-F171-EF40-97D5-3B51D55310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4765" y="4077949"/>
            <a:ext cx="3119347" cy="638529"/>
          </a:xfrm>
        </p:spPr>
        <p:txBody>
          <a:bodyPr lIns="0">
            <a:noAutofit/>
          </a:bodyPr>
          <a:lstStyle>
            <a:lvl1pPr marL="0" indent="0" algn="ctr">
              <a:buFontTx/>
              <a:buNone/>
              <a:defRPr sz="1600" b="0" i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2" name="Picture Placeholder 15">
            <a:extLst>
              <a:ext uri="{FF2B5EF4-FFF2-40B4-BE49-F238E27FC236}">
                <a16:creationId xmlns:a16="http://schemas.microsoft.com/office/drawing/2014/main" id="{343ED812-06AA-B440-8230-73162C84F8B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1248827" y="2102266"/>
            <a:ext cx="1794861" cy="1792620"/>
          </a:xfrm>
          <a:prstGeom prst="round2DiagRect">
            <a:avLst/>
          </a:prstGeom>
        </p:spPr>
        <p:txBody>
          <a:bodyPr rIns="0" anchor="ctr">
            <a:normAutofit/>
          </a:bodyPr>
          <a:lstStyle>
            <a:lvl1pPr algn="ctr">
              <a:defRPr sz="12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Insert Photo</a:t>
            </a:r>
          </a:p>
        </p:txBody>
      </p:sp>
      <p:sp>
        <p:nvSpPr>
          <p:cNvPr id="63" name="Text Placeholder 6">
            <a:extLst>
              <a:ext uri="{FF2B5EF4-FFF2-40B4-BE49-F238E27FC236}">
                <a16:creationId xmlns:a16="http://schemas.microsoft.com/office/drawing/2014/main" id="{B180E9D5-A0C6-2B48-97C3-2C3A6D0F96D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36327" y="4077949"/>
            <a:ext cx="3119347" cy="638529"/>
          </a:xfrm>
        </p:spPr>
        <p:txBody>
          <a:bodyPr lIns="0">
            <a:noAutofit/>
          </a:bodyPr>
          <a:lstStyle>
            <a:lvl1pPr algn="ctr">
              <a:buFontTx/>
              <a:buNone/>
              <a:defRPr lang="en-US" sz="16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NAME</a:t>
            </a:r>
          </a:p>
        </p:txBody>
      </p:sp>
      <p:sp>
        <p:nvSpPr>
          <p:cNvPr id="64" name="Picture Placeholder 15">
            <a:extLst>
              <a:ext uri="{FF2B5EF4-FFF2-40B4-BE49-F238E27FC236}">
                <a16:creationId xmlns:a16="http://schemas.microsoft.com/office/drawing/2014/main" id="{8C668060-ADE3-4340-B436-BED1AAA7396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5201712" y="2102266"/>
            <a:ext cx="1794861" cy="1792620"/>
          </a:xfrm>
          <a:prstGeom prst="round2DiagRect">
            <a:avLst/>
          </a:prstGeom>
        </p:spPr>
        <p:txBody>
          <a:bodyPr rIns="0" anchor="ctr">
            <a:normAutofit/>
          </a:bodyPr>
          <a:lstStyle>
            <a:lvl1pPr algn="ctr">
              <a:defRPr sz="12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Insert Photo</a:t>
            </a:r>
          </a:p>
        </p:txBody>
      </p:sp>
      <p:sp>
        <p:nvSpPr>
          <p:cNvPr id="65" name="Text Placeholder 6">
            <a:extLst>
              <a:ext uri="{FF2B5EF4-FFF2-40B4-BE49-F238E27FC236}">
                <a16:creationId xmlns:a16="http://schemas.microsoft.com/office/drawing/2014/main" id="{7861F91F-6C93-074D-8EE4-EED8C4112CC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97889" y="4077949"/>
            <a:ext cx="3119347" cy="638529"/>
          </a:xfrm>
        </p:spPr>
        <p:txBody>
          <a:bodyPr lIns="0">
            <a:noAutofit/>
          </a:bodyPr>
          <a:lstStyle>
            <a:lvl1pPr algn="ctr">
              <a:buFontTx/>
              <a:buNone/>
              <a:defRPr lang="en-US" sz="16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NAME</a:t>
            </a:r>
          </a:p>
        </p:txBody>
      </p:sp>
      <p:sp>
        <p:nvSpPr>
          <p:cNvPr id="66" name="Picture Placeholder 15">
            <a:extLst>
              <a:ext uri="{FF2B5EF4-FFF2-40B4-BE49-F238E27FC236}">
                <a16:creationId xmlns:a16="http://schemas.microsoft.com/office/drawing/2014/main" id="{60886CF7-4BBA-7348-A61D-C4E02D65AE25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9154597" y="2102266"/>
            <a:ext cx="1794861" cy="1792620"/>
          </a:xfrm>
          <a:prstGeom prst="round2DiagRect">
            <a:avLst/>
          </a:prstGeom>
        </p:spPr>
        <p:txBody>
          <a:bodyPr rIns="0" anchor="ctr">
            <a:normAutofit/>
          </a:bodyPr>
          <a:lstStyle>
            <a:lvl1pPr algn="ctr">
              <a:defRPr sz="12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Insert Photo</a:t>
            </a:r>
          </a:p>
        </p:txBody>
      </p: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EE9CA1B2-D42A-9440-835E-7C6C82320D6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74765" y="4672732"/>
            <a:ext cx="3124881" cy="1225238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>
                <a:solidFill>
                  <a:srgbClr val="FFFFFF">
                    <a:alpha val="65000"/>
                  </a:srgbClr>
                </a:solidFill>
              </a:defRPr>
            </a:lvl1pPr>
          </a:lstStyle>
          <a:p>
            <a:pPr lvl="0"/>
            <a:r>
              <a:rPr lang="en-US" dirty="0"/>
              <a:t>Click to edit one column body copy</a:t>
            </a:r>
          </a:p>
        </p:txBody>
      </p:sp>
      <p:sp>
        <p:nvSpPr>
          <p:cNvPr id="68" name="Text Placeholder 2">
            <a:extLst>
              <a:ext uri="{FF2B5EF4-FFF2-40B4-BE49-F238E27FC236}">
                <a16:creationId xmlns:a16="http://schemas.microsoft.com/office/drawing/2014/main" id="{29A65814-B6D5-6E4A-A267-5BA9A880EA7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42612" y="4672732"/>
            <a:ext cx="3124881" cy="1225238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>
                <a:solidFill>
                  <a:srgbClr val="FFFFFF">
                    <a:alpha val="65000"/>
                  </a:srgbClr>
                </a:solidFill>
              </a:defRPr>
            </a:lvl1pPr>
          </a:lstStyle>
          <a:p>
            <a:pPr lvl="0"/>
            <a:r>
              <a:rPr lang="en-US" dirty="0"/>
              <a:t>Click to edit one column body copy</a:t>
            </a:r>
          </a:p>
        </p:txBody>
      </p:sp>
      <p:sp>
        <p:nvSpPr>
          <p:cNvPr id="69" name="Text Placeholder 2">
            <a:extLst>
              <a:ext uri="{FF2B5EF4-FFF2-40B4-BE49-F238E27FC236}">
                <a16:creationId xmlns:a16="http://schemas.microsoft.com/office/drawing/2014/main" id="{A6A81B73-86CA-A244-9BB1-6E26CEA8797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492355" y="4672732"/>
            <a:ext cx="3119346" cy="1225238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>
                <a:solidFill>
                  <a:srgbClr val="FFFFFF">
                    <a:alpha val="65000"/>
                  </a:srgbClr>
                </a:solidFill>
              </a:defRPr>
            </a:lvl1pPr>
          </a:lstStyle>
          <a:p>
            <a:pPr lvl="0"/>
            <a:r>
              <a:rPr lang="en-US" dirty="0"/>
              <a:t>Click to edit one column body copy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D2FA878-933A-F146-B26D-8C3F96DB0415}"/>
              </a:ext>
            </a:extLst>
          </p:cNvPr>
          <p:cNvCxnSpPr>
            <a:cxnSpLocks/>
          </p:cNvCxnSpPr>
          <p:nvPr userDrawn="1"/>
        </p:nvCxnSpPr>
        <p:spPr>
          <a:xfrm>
            <a:off x="8088963" y="2102266"/>
            <a:ext cx="0" cy="2934261"/>
          </a:xfrm>
          <a:prstGeom prst="line">
            <a:avLst/>
          </a:prstGeom>
          <a:ln w="12700">
            <a:solidFill>
              <a:srgbClr val="7976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5B0B7515-EE2F-AA4A-84E8-91C3C15C9C2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9038" y="1262565"/>
            <a:ext cx="11012659" cy="377325"/>
          </a:xfrm>
        </p:spPr>
        <p:txBody>
          <a:bodyPr lIns="0" anchor="b" anchorCtr="0">
            <a:noAutofit/>
          </a:bodyPr>
          <a:lstStyle>
            <a:lvl1pPr marL="0" indent="0">
              <a:buFontTx/>
              <a:buNone/>
              <a:defRPr lang="en-US" sz="3400" b="1" i="0" u="none" kern="1200" spc="0" baseline="0" dirty="0">
                <a:solidFill>
                  <a:schemeClr val="tx1"/>
                </a:solidFill>
                <a:latin typeface="+mn-lt"/>
                <a:ea typeface="Roboto"/>
                <a:cs typeface="Roboto"/>
              </a:defRPr>
            </a:lvl1pPr>
          </a:lstStyle>
          <a:p>
            <a:pPr lvl="0"/>
            <a:r>
              <a:rPr lang="en-US" dirty="0"/>
              <a:t>Edit Section Headline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5CA47D-1EB4-F549-A314-143D6E70E742}"/>
              </a:ext>
            </a:extLst>
          </p:cNvPr>
          <p:cNvSpPr/>
          <p:nvPr userDrawn="1"/>
        </p:nvSpPr>
        <p:spPr>
          <a:xfrm>
            <a:off x="1279771" y="6494149"/>
            <a:ext cx="872230" cy="92333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l"/>
            <a:r>
              <a:rPr lang="en-US" sz="600" b="0" i="0" dirty="0">
                <a:solidFill>
                  <a:srgbClr val="F2F2F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©2021 Mandiant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E9A5AFF5-C32F-0345-8F91-698AC3244D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ltGray">
          <a:xfrm>
            <a:off x="998666" y="6454795"/>
            <a:ext cx="143933" cy="143933"/>
          </a:xfrm>
          <a:prstGeom prst="rect">
            <a:avLst/>
          </a:prstGeom>
        </p:spPr>
      </p:pic>
      <p:sp>
        <p:nvSpPr>
          <p:cNvPr id="32" name="Slide Number Placeholder 6">
            <a:extLst>
              <a:ext uri="{FF2B5EF4-FFF2-40B4-BE49-F238E27FC236}">
                <a16:creationId xmlns:a16="http://schemas.microsoft.com/office/drawing/2014/main" id="{2B6062FD-A726-904A-9E3F-1CB0A0C00F9F}"/>
              </a:ext>
            </a:extLst>
          </p:cNvPr>
          <p:cNvSpPr txBox="1">
            <a:spLocks/>
          </p:cNvSpPr>
          <p:nvPr userDrawn="1"/>
        </p:nvSpPr>
        <p:spPr>
          <a:xfrm>
            <a:off x="11467947" y="6206441"/>
            <a:ext cx="724053" cy="652227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1050" b="0" i="0" kern="1200">
                <a:solidFill>
                  <a:schemeClr val="bg2">
                    <a:lumMod val="10000"/>
                  </a:schemeClr>
                </a:solidFill>
                <a:latin typeface="Helvetica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964D96-B149-1C4B-9CBC-AA4A17CF9F78}" type="slidenum">
              <a:rPr lang="en-US" sz="1050" smtClean="0">
                <a:solidFill>
                  <a:srgbClr val="939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rgbClr val="93939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D8488A8-B231-434E-8FD6-CC9BB72218CA}"/>
              </a:ext>
            </a:extLst>
          </p:cNvPr>
          <p:cNvGrpSpPr/>
          <p:nvPr userDrawn="1"/>
        </p:nvGrpSpPr>
        <p:grpSpPr bwMode="black">
          <a:xfrm>
            <a:off x="611886" y="6391275"/>
            <a:ext cx="206584" cy="179791"/>
            <a:chOff x="1663255" y="2091113"/>
            <a:chExt cx="1096060" cy="953909"/>
          </a:xfrm>
        </p:grpSpPr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6EB3A157-A138-7844-B30B-CCF1F9EE3B7D}"/>
                </a:ext>
              </a:extLst>
            </p:cNvPr>
            <p:cNvSpPr/>
            <p:nvPr/>
          </p:nvSpPr>
          <p:spPr bwMode="black">
            <a:xfrm>
              <a:off x="2582903" y="2438908"/>
              <a:ext cx="176412" cy="606113"/>
            </a:xfrm>
            <a:custGeom>
              <a:avLst/>
              <a:gdLst>
                <a:gd name="connsiteX0" fmla="*/ 176481 w 176412"/>
                <a:gd name="connsiteY0" fmla="*/ 61 h 606113"/>
                <a:gd name="connsiteX1" fmla="*/ 68 w 176412"/>
                <a:gd name="connsiteY1" fmla="*/ 176226 h 606113"/>
                <a:gd name="connsiteX2" fmla="*/ 68 w 176412"/>
                <a:gd name="connsiteY2" fmla="*/ 176350 h 606113"/>
                <a:gd name="connsiteX3" fmla="*/ 68 w 176412"/>
                <a:gd name="connsiteY3" fmla="*/ 606175 h 606113"/>
                <a:gd name="connsiteX4" fmla="*/ 176481 w 176412"/>
                <a:gd name="connsiteY4" fmla="*/ 606175 h 60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412" h="606113">
                  <a:moveTo>
                    <a:pt x="176481" y="61"/>
                  </a:moveTo>
                  <a:cubicBezTo>
                    <a:pt x="79119" y="-7"/>
                    <a:pt x="137" y="78864"/>
                    <a:pt x="68" y="176226"/>
                  </a:cubicBezTo>
                  <a:cubicBezTo>
                    <a:pt x="68" y="176267"/>
                    <a:pt x="68" y="176308"/>
                    <a:pt x="68" y="176350"/>
                  </a:cubicBezTo>
                  <a:lnTo>
                    <a:pt x="68" y="606175"/>
                  </a:lnTo>
                  <a:lnTo>
                    <a:pt x="176481" y="60617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9DCB3509-A5E8-0C4E-8927-75961700D707}"/>
                </a:ext>
              </a:extLst>
            </p:cNvPr>
            <p:cNvSpPr/>
            <p:nvPr/>
          </p:nvSpPr>
          <p:spPr bwMode="black">
            <a:xfrm>
              <a:off x="1663255" y="2091113"/>
              <a:ext cx="1096060" cy="953909"/>
            </a:xfrm>
            <a:custGeom>
              <a:avLst/>
              <a:gdLst>
                <a:gd name="connsiteX0" fmla="*/ 1096129 w 1096060"/>
                <a:gd name="connsiteY0" fmla="*/ 210716 h 953909"/>
                <a:gd name="connsiteX1" fmla="*/ 1093272 w 1096060"/>
                <a:gd name="connsiteY1" fmla="*/ 210354 h 953909"/>
                <a:gd name="connsiteX2" fmla="*/ 1012376 w 1096060"/>
                <a:gd name="connsiteY2" fmla="*/ 222241 h 953909"/>
                <a:gd name="connsiteX3" fmla="*/ 916697 w 1096060"/>
                <a:gd name="connsiteY3" fmla="*/ 294126 h 953909"/>
                <a:gd name="connsiteX4" fmla="*/ 915297 w 1096060"/>
                <a:gd name="connsiteY4" fmla="*/ 295517 h 953909"/>
                <a:gd name="connsiteX5" fmla="*/ 855918 w 1096060"/>
                <a:gd name="connsiteY5" fmla="*/ 364507 h 953909"/>
                <a:gd name="connsiteX6" fmla="*/ 583018 w 1096060"/>
                <a:gd name="connsiteY6" fmla="*/ 739715 h 953909"/>
                <a:gd name="connsiteX7" fmla="*/ 478900 w 1096060"/>
                <a:gd name="connsiteY7" fmla="*/ 739715 h 953909"/>
                <a:gd name="connsiteX8" fmla="*/ 179138 w 1096060"/>
                <a:gd name="connsiteY8" fmla="*/ 327578 h 953909"/>
                <a:gd name="connsiteX9" fmla="*/ 179138 w 1096060"/>
                <a:gd name="connsiteY9" fmla="*/ 953971 h 953909"/>
                <a:gd name="connsiteX10" fmla="*/ 68 w 1096060"/>
                <a:gd name="connsiteY10" fmla="*/ 953971 h 953909"/>
                <a:gd name="connsiteX11" fmla="*/ 68 w 1096060"/>
                <a:gd name="connsiteY11" fmla="*/ 61 h 953909"/>
                <a:gd name="connsiteX12" fmla="*/ 140257 w 1096060"/>
                <a:gd name="connsiteY12" fmla="*/ 61 h 953909"/>
                <a:gd name="connsiteX13" fmla="*/ 530220 w 1096060"/>
                <a:gd name="connsiteY13" fmla="*/ 537747 h 953909"/>
                <a:gd name="connsiteX14" fmla="*/ 921574 w 1096060"/>
                <a:gd name="connsiteY14" fmla="*/ 61 h 953909"/>
                <a:gd name="connsiteX15" fmla="*/ 1096101 w 1096060"/>
                <a:gd name="connsiteY15" fmla="*/ 61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6060" h="953909">
                  <a:moveTo>
                    <a:pt x="1096129" y="210716"/>
                  </a:moveTo>
                  <a:lnTo>
                    <a:pt x="1093272" y="210354"/>
                  </a:lnTo>
                  <a:cubicBezTo>
                    <a:pt x="1065725" y="206605"/>
                    <a:pt x="1037680" y="210726"/>
                    <a:pt x="1012376" y="222241"/>
                  </a:cubicBezTo>
                  <a:cubicBezTo>
                    <a:pt x="976736" y="240761"/>
                    <a:pt x="944406" y="265051"/>
                    <a:pt x="916697" y="294126"/>
                  </a:cubicBezTo>
                  <a:lnTo>
                    <a:pt x="915297" y="295517"/>
                  </a:lnTo>
                  <a:cubicBezTo>
                    <a:pt x="893656" y="316856"/>
                    <a:pt x="873797" y="339929"/>
                    <a:pt x="855918" y="364507"/>
                  </a:cubicBezTo>
                  <a:lnTo>
                    <a:pt x="583018" y="739715"/>
                  </a:lnTo>
                  <a:lnTo>
                    <a:pt x="478900" y="739715"/>
                  </a:lnTo>
                  <a:lnTo>
                    <a:pt x="179138" y="327578"/>
                  </a:lnTo>
                  <a:lnTo>
                    <a:pt x="179138" y="953971"/>
                  </a:lnTo>
                  <a:lnTo>
                    <a:pt x="68" y="953971"/>
                  </a:lnTo>
                  <a:lnTo>
                    <a:pt x="68" y="61"/>
                  </a:lnTo>
                  <a:lnTo>
                    <a:pt x="140257" y="61"/>
                  </a:lnTo>
                  <a:lnTo>
                    <a:pt x="530220" y="537747"/>
                  </a:lnTo>
                  <a:lnTo>
                    <a:pt x="921574" y="61"/>
                  </a:lnTo>
                  <a:lnTo>
                    <a:pt x="1096101" y="61"/>
                  </a:lnTo>
                  <a:close/>
                </a:path>
              </a:pathLst>
            </a:custGeom>
            <a:solidFill>
              <a:srgbClr val="D600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A358718C-F6E4-4A9F-AA62-B40BF8B5325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0" y="415587"/>
            <a:ext cx="5810250" cy="283464"/>
          </a:xfrm>
        </p:spPr>
        <p:txBody>
          <a:bodyPr/>
          <a:lstStyle>
            <a:lvl1pPr>
              <a:defRPr sz="1050" b="1" spc="150" baseline="0">
                <a:solidFill>
                  <a:srgbClr val="8A8A8A"/>
                </a:solidFill>
              </a:defRPr>
            </a:lvl1pPr>
          </a:lstStyle>
          <a:p>
            <a:pPr lvl="0"/>
            <a:r>
              <a:rPr lang="en-US" dirty="0"/>
              <a:t>OPTIONAL LABEL</a:t>
            </a:r>
          </a:p>
        </p:txBody>
      </p:sp>
    </p:spTree>
    <p:extLst>
      <p:ext uri="{BB962C8B-B14F-4D97-AF65-F5344CB8AC3E}">
        <p14:creationId xmlns:p14="http://schemas.microsoft.com/office/powerpoint/2010/main" val="2480167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91539-E1D9-2849-A8F5-CFFBCE79E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9038" y="593562"/>
            <a:ext cx="10960904" cy="428123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3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Section Headline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6A8158-B59C-364E-9C73-599329F5D14B}"/>
              </a:ext>
            </a:extLst>
          </p:cNvPr>
          <p:cNvSpPr/>
          <p:nvPr userDrawn="1"/>
        </p:nvSpPr>
        <p:spPr>
          <a:xfrm>
            <a:off x="1279771" y="6494149"/>
            <a:ext cx="872230" cy="92333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l"/>
            <a:r>
              <a:rPr lang="en-US" sz="600" b="0" i="0" dirty="0">
                <a:solidFill>
                  <a:srgbClr val="F2F2F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©2021 Mandiant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9804DED-7815-8E4F-B8C8-5EED32CD5D2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ltGray">
          <a:xfrm>
            <a:off x="998666" y="6454795"/>
            <a:ext cx="143933" cy="143933"/>
          </a:xfrm>
          <a:prstGeom prst="rect">
            <a:avLst/>
          </a:prstGeom>
        </p:spPr>
      </p:pic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97A0CF8D-E527-1C4D-9EED-7A65792474B6}"/>
              </a:ext>
            </a:extLst>
          </p:cNvPr>
          <p:cNvSpPr txBox="1">
            <a:spLocks/>
          </p:cNvSpPr>
          <p:nvPr userDrawn="1"/>
        </p:nvSpPr>
        <p:spPr>
          <a:xfrm>
            <a:off x="11467947" y="6206441"/>
            <a:ext cx="724053" cy="652227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1050" b="0" i="0" kern="1200">
                <a:solidFill>
                  <a:schemeClr val="bg2">
                    <a:lumMod val="10000"/>
                  </a:schemeClr>
                </a:solidFill>
                <a:latin typeface="Helvetica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964D96-B149-1C4B-9CBC-AA4A17CF9F78}" type="slidenum">
              <a:rPr lang="en-US" sz="1050" smtClean="0">
                <a:solidFill>
                  <a:srgbClr val="939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rgbClr val="93939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789D898-A9EC-1342-BDD0-A4468326B185}"/>
              </a:ext>
            </a:extLst>
          </p:cNvPr>
          <p:cNvGrpSpPr/>
          <p:nvPr userDrawn="1"/>
        </p:nvGrpSpPr>
        <p:grpSpPr bwMode="black">
          <a:xfrm>
            <a:off x="611886" y="6391275"/>
            <a:ext cx="206584" cy="179791"/>
            <a:chOff x="1663255" y="2091113"/>
            <a:chExt cx="1096060" cy="953909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EAA8CF3D-27E4-F744-9BC3-1950B33687AD}"/>
                </a:ext>
              </a:extLst>
            </p:cNvPr>
            <p:cNvSpPr/>
            <p:nvPr/>
          </p:nvSpPr>
          <p:spPr bwMode="black">
            <a:xfrm>
              <a:off x="2582903" y="2438908"/>
              <a:ext cx="176412" cy="606113"/>
            </a:xfrm>
            <a:custGeom>
              <a:avLst/>
              <a:gdLst>
                <a:gd name="connsiteX0" fmla="*/ 176481 w 176412"/>
                <a:gd name="connsiteY0" fmla="*/ 61 h 606113"/>
                <a:gd name="connsiteX1" fmla="*/ 68 w 176412"/>
                <a:gd name="connsiteY1" fmla="*/ 176226 h 606113"/>
                <a:gd name="connsiteX2" fmla="*/ 68 w 176412"/>
                <a:gd name="connsiteY2" fmla="*/ 176350 h 606113"/>
                <a:gd name="connsiteX3" fmla="*/ 68 w 176412"/>
                <a:gd name="connsiteY3" fmla="*/ 606175 h 606113"/>
                <a:gd name="connsiteX4" fmla="*/ 176481 w 176412"/>
                <a:gd name="connsiteY4" fmla="*/ 606175 h 60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412" h="606113">
                  <a:moveTo>
                    <a:pt x="176481" y="61"/>
                  </a:moveTo>
                  <a:cubicBezTo>
                    <a:pt x="79119" y="-7"/>
                    <a:pt x="137" y="78864"/>
                    <a:pt x="68" y="176226"/>
                  </a:cubicBezTo>
                  <a:cubicBezTo>
                    <a:pt x="68" y="176267"/>
                    <a:pt x="68" y="176308"/>
                    <a:pt x="68" y="176350"/>
                  </a:cubicBezTo>
                  <a:lnTo>
                    <a:pt x="68" y="606175"/>
                  </a:lnTo>
                  <a:lnTo>
                    <a:pt x="176481" y="60617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54F94DE-0ADE-4443-B554-1A02A9C5B2D4}"/>
                </a:ext>
              </a:extLst>
            </p:cNvPr>
            <p:cNvSpPr/>
            <p:nvPr/>
          </p:nvSpPr>
          <p:spPr bwMode="black">
            <a:xfrm>
              <a:off x="1663255" y="2091113"/>
              <a:ext cx="1096060" cy="953909"/>
            </a:xfrm>
            <a:custGeom>
              <a:avLst/>
              <a:gdLst>
                <a:gd name="connsiteX0" fmla="*/ 1096129 w 1096060"/>
                <a:gd name="connsiteY0" fmla="*/ 210716 h 953909"/>
                <a:gd name="connsiteX1" fmla="*/ 1093272 w 1096060"/>
                <a:gd name="connsiteY1" fmla="*/ 210354 h 953909"/>
                <a:gd name="connsiteX2" fmla="*/ 1012376 w 1096060"/>
                <a:gd name="connsiteY2" fmla="*/ 222241 h 953909"/>
                <a:gd name="connsiteX3" fmla="*/ 916697 w 1096060"/>
                <a:gd name="connsiteY3" fmla="*/ 294126 h 953909"/>
                <a:gd name="connsiteX4" fmla="*/ 915297 w 1096060"/>
                <a:gd name="connsiteY4" fmla="*/ 295517 h 953909"/>
                <a:gd name="connsiteX5" fmla="*/ 855918 w 1096060"/>
                <a:gd name="connsiteY5" fmla="*/ 364507 h 953909"/>
                <a:gd name="connsiteX6" fmla="*/ 583018 w 1096060"/>
                <a:gd name="connsiteY6" fmla="*/ 739715 h 953909"/>
                <a:gd name="connsiteX7" fmla="*/ 478900 w 1096060"/>
                <a:gd name="connsiteY7" fmla="*/ 739715 h 953909"/>
                <a:gd name="connsiteX8" fmla="*/ 179138 w 1096060"/>
                <a:gd name="connsiteY8" fmla="*/ 327578 h 953909"/>
                <a:gd name="connsiteX9" fmla="*/ 179138 w 1096060"/>
                <a:gd name="connsiteY9" fmla="*/ 953971 h 953909"/>
                <a:gd name="connsiteX10" fmla="*/ 68 w 1096060"/>
                <a:gd name="connsiteY10" fmla="*/ 953971 h 953909"/>
                <a:gd name="connsiteX11" fmla="*/ 68 w 1096060"/>
                <a:gd name="connsiteY11" fmla="*/ 61 h 953909"/>
                <a:gd name="connsiteX12" fmla="*/ 140257 w 1096060"/>
                <a:gd name="connsiteY12" fmla="*/ 61 h 953909"/>
                <a:gd name="connsiteX13" fmla="*/ 530220 w 1096060"/>
                <a:gd name="connsiteY13" fmla="*/ 537747 h 953909"/>
                <a:gd name="connsiteX14" fmla="*/ 921574 w 1096060"/>
                <a:gd name="connsiteY14" fmla="*/ 61 h 953909"/>
                <a:gd name="connsiteX15" fmla="*/ 1096101 w 1096060"/>
                <a:gd name="connsiteY15" fmla="*/ 61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6060" h="953909">
                  <a:moveTo>
                    <a:pt x="1096129" y="210716"/>
                  </a:moveTo>
                  <a:lnTo>
                    <a:pt x="1093272" y="210354"/>
                  </a:lnTo>
                  <a:cubicBezTo>
                    <a:pt x="1065725" y="206605"/>
                    <a:pt x="1037680" y="210726"/>
                    <a:pt x="1012376" y="222241"/>
                  </a:cubicBezTo>
                  <a:cubicBezTo>
                    <a:pt x="976736" y="240761"/>
                    <a:pt x="944406" y="265051"/>
                    <a:pt x="916697" y="294126"/>
                  </a:cubicBezTo>
                  <a:lnTo>
                    <a:pt x="915297" y="295517"/>
                  </a:lnTo>
                  <a:cubicBezTo>
                    <a:pt x="893656" y="316856"/>
                    <a:pt x="873797" y="339929"/>
                    <a:pt x="855918" y="364507"/>
                  </a:cubicBezTo>
                  <a:lnTo>
                    <a:pt x="583018" y="739715"/>
                  </a:lnTo>
                  <a:lnTo>
                    <a:pt x="478900" y="739715"/>
                  </a:lnTo>
                  <a:lnTo>
                    <a:pt x="179138" y="327578"/>
                  </a:lnTo>
                  <a:lnTo>
                    <a:pt x="179138" y="953971"/>
                  </a:lnTo>
                  <a:lnTo>
                    <a:pt x="68" y="953971"/>
                  </a:lnTo>
                  <a:lnTo>
                    <a:pt x="68" y="61"/>
                  </a:lnTo>
                  <a:lnTo>
                    <a:pt x="140257" y="61"/>
                  </a:lnTo>
                  <a:lnTo>
                    <a:pt x="530220" y="537747"/>
                  </a:lnTo>
                  <a:lnTo>
                    <a:pt x="921574" y="61"/>
                  </a:lnTo>
                  <a:lnTo>
                    <a:pt x="1096101" y="61"/>
                  </a:lnTo>
                  <a:close/>
                </a:path>
              </a:pathLst>
            </a:custGeom>
            <a:solidFill>
              <a:srgbClr val="D600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81318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B5C9784-2847-A84E-B628-93C55A0191A8}"/>
              </a:ext>
            </a:extLst>
          </p:cNvPr>
          <p:cNvSpPr/>
          <p:nvPr userDrawn="1"/>
        </p:nvSpPr>
        <p:spPr>
          <a:xfrm>
            <a:off x="1279771" y="6494149"/>
            <a:ext cx="872230" cy="92333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l"/>
            <a:r>
              <a:rPr lang="en-US" sz="600" b="0" i="0" dirty="0">
                <a:solidFill>
                  <a:srgbClr val="F2F2F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©2021 Mandiant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391D9528-569E-7849-8D10-D54259BD84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ltGray">
          <a:xfrm>
            <a:off x="998666" y="6454795"/>
            <a:ext cx="143933" cy="143933"/>
          </a:xfrm>
          <a:prstGeom prst="rect">
            <a:avLst/>
          </a:prstGeom>
        </p:spPr>
      </p:pic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9E50D6FC-1F6E-2B48-B2B1-A439F46FFCC3}"/>
              </a:ext>
            </a:extLst>
          </p:cNvPr>
          <p:cNvSpPr txBox="1">
            <a:spLocks/>
          </p:cNvSpPr>
          <p:nvPr userDrawn="1"/>
        </p:nvSpPr>
        <p:spPr>
          <a:xfrm>
            <a:off x="11467947" y="6206441"/>
            <a:ext cx="724053" cy="652227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1050" b="0" i="0" kern="1200">
                <a:solidFill>
                  <a:schemeClr val="bg2">
                    <a:lumMod val="10000"/>
                  </a:schemeClr>
                </a:solidFill>
                <a:latin typeface="Helvetica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964D96-B149-1C4B-9CBC-AA4A17CF9F78}" type="slidenum">
              <a:rPr lang="en-US" sz="1050" smtClean="0">
                <a:solidFill>
                  <a:srgbClr val="939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rgbClr val="93939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53B8769-EF5A-7841-8F23-87F3D040C4F2}"/>
              </a:ext>
            </a:extLst>
          </p:cNvPr>
          <p:cNvGrpSpPr/>
          <p:nvPr userDrawn="1"/>
        </p:nvGrpSpPr>
        <p:grpSpPr bwMode="black">
          <a:xfrm>
            <a:off x="611886" y="6391275"/>
            <a:ext cx="206584" cy="179791"/>
            <a:chOff x="1663255" y="2091113"/>
            <a:chExt cx="1096060" cy="953909"/>
          </a:xfrm>
        </p:grpSpPr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B8A15409-5F06-E94D-94C5-E81B34738C24}"/>
                </a:ext>
              </a:extLst>
            </p:cNvPr>
            <p:cNvSpPr/>
            <p:nvPr/>
          </p:nvSpPr>
          <p:spPr bwMode="black">
            <a:xfrm>
              <a:off x="2582903" y="2438908"/>
              <a:ext cx="176412" cy="606113"/>
            </a:xfrm>
            <a:custGeom>
              <a:avLst/>
              <a:gdLst>
                <a:gd name="connsiteX0" fmla="*/ 176481 w 176412"/>
                <a:gd name="connsiteY0" fmla="*/ 61 h 606113"/>
                <a:gd name="connsiteX1" fmla="*/ 68 w 176412"/>
                <a:gd name="connsiteY1" fmla="*/ 176226 h 606113"/>
                <a:gd name="connsiteX2" fmla="*/ 68 w 176412"/>
                <a:gd name="connsiteY2" fmla="*/ 176350 h 606113"/>
                <a:gd name="connsiteX3" fmla="*/ 68 w 176412"/>
                <a:gd name="connsiteY3" fmla="*/ 606175 h 606113"/>
                <a:gd name="connsiteX4" fmla="*/ 176481 w 176412"/>
                <a:gd name="connsiteY4" fmla="*/ 606175 h 60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412" h="606113">
                  <a:moveTo>
                    <a:pt x="176481" y="61"/>
                  </a:moveTo>
                  <a:cubicBezTo>
                    <a:pt x="79119" y="-7"/>
                    <a:pt x="137" y="78864"/>
                    <a:pt x="68" y="176226"/>
                  </a:cubicBezTo>
                  <a:cubicBezTo>
                    <a:pt x="68" y="176267"/>
                    <a:pt x="68" y="176308"/>
                    <a:pt x="68" y="176350"/>
                  </a:cubicBezTo>
                  <a:lnTo>
                    <a:pt x="68" y="606175"/>
                  </a:lnTo>
                  <a:lnTo>
                    <a:pt x="176481" y="60617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D3892557-7AD0-4340-999E-4F47BA5FB6BE}"/>
                </a:ext>
              </a:extLst>
            </p:cNvPr>
            <p:cNvSpPr/>
            <p:nvPr/>
          </p:nvSpPr>
          <p:spPr bwMode="black">
            <a:xfrm>
              <a:off x="1663255" y="2091113"/>
              <a:ext cx="1096060" cy="953909"/>
            </a:xfrm>
            <a:custGeom>
              <a:avLst/>
              <a:gdLst>
                <a:gd name="connsiteX0" fmla="*/ 1096129 w 1096060"/>
                <a:gd name="connsiteY0" fmla="*/ 210716 h 953909"/>
                <a:gd name="connsiteX1" fmla="*/ 1093272 w 1096060"/>
                <a:gd name="connsiteY1" fmla="*/ 210354 h 953909"/>
                <a:gd name="connsiteX2" fmla="*/ 1012376 w 1096060"/>
                <a:gd name="connsiteY2" fmla="*/ 222241 h 953909"/>
                <a:gd name="connsiteX3" fmla="*/ 916697 w 1096060"/>
                <a:gd name="connsiteY3" fmla="*/ 294126 h 953909"/>
                <a:gd name="connsiteX4" fmla="*/ 915297 w 1096060"/>
                <a:gd name="connsiteY4" fmla="*/ 295517 h 953909"/>
                <a:gd name="connsiteX5" fmla="*/ 855918 w 1096060"/>
                <a:gd name="connsiteY5" fmla="*/ 364507 h 953909"/>
                <a:gd name="connsiteX6" fmla="*/ 583018 w 1096060"/>
                <a:gd name="connsiteY6" fmla="*/ 739715 h 953909"/>
                <a:gd name="connsiteX7" fmla="*/ 478900 w 1096060"/>
                <a:gd name="connsiteY7" fmla="*/ 739715 h 953909"/>
                <a:gd name="connsiteX8" fmla="*/ 179138 w 1096060"/>
                <a:gd name="connsiteY8" fmla="*/ 327578 h 953909"/>
                <a:gd name="connsiteX9" fmla="*/ 179138 w 1096060"/>
                <a:gd name="connsiteY9" fmla="*/ 953971 h 953909"/>
                <a:gd name="connsiteX10" fmla="*/ 68 w 1096060"/>
                <a:gd name="connsiteY10" fmla="*/ 953971 h 953909"/>
                <a:gd name="connsiteX11" fmla="*/ 68 w 1096060"/>
                <a:gd name="connsiteY11" fmla="*/ 61 h 953909"/>
                <a:gd name="connsiteX12" fmla="*/ 140257 w 1096060"/>
                <a:gd name="connsiteY12" fmla="*/ 61 h 953909"/>
                <a:gd name="connsiteX13" fmla="*/ 530220 w 1096060"/>
                <a:gd name="connsiteY13" fmla="*/ 537747 h 953909"/>
                <a:gd name="connsiteX14" fmla="*/ 921574 w 1096060"/>
                <a:gd name="connsiteY14" fmla="*/ 61 h 953909"/>
                <a:gd name="connsiteX15" fmla="*/ 1096101 w 1096060"/>
                <a:gd name="connsiteY15" fmla="*/ 61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6060" h="953909">
                  <a:moveTo>
                    <a:pt x="1096129" y="210716"/>
                  </a:moveTo>
                  <a:lnTo>
                    <a:pt x="1093272" y="210354"/>
                  </a:lnTo>
                  <a:cubicBezTo>
                    <a:pt x="1065725" y="206605"/>
                    <a:pt x="1037680" y="210726"/>
                    <a:pt x="1012376" y="222241"/>
                  </a:cubicBezTo>
                  <a:cubicBezTo>
                    <a:pt x="976736" y="240761"/>
                    <a:pt x="944406" y="265051"/>
                    <a:pt x="916697" y="294126"/>
                  </a:cubicBezTo>
                  <a:lnTo>
                    <a:pt x="915297" y="295517"/>
                  </a:lnTo>
                  <a:cubicBezTo>
                    <a:pt x="893656" y="316856"/>
                    <a:pt x="873797" y="339929"/>
                    <a:pt x="855918" y="364507"/>
                  </a:cubicBezTo>
                  <a:lnTo>
                    <a:pt x="583018" y="739715"/>
                  </a:lnTo>
                  <a:lnTo>
                    <a:pt x="478900" y="739715"/>
                  </a:lnTo>
                  <a:lnTo>
                    <a:pt x="179138" y="327578"/>
                  </a:lnTo>
                  <a:lnTo>
                    <a:pt x="179138" y="953971"/>
                  </a:lnTo>
                  <a:lnTo>
                    <a:pt x="68" y="953971"/>
                  </a:lnTo>
                  <a:lnTo>
                    <a:pt x="68" y="61"/>
                  </a:lnTo>
                  <a:lnTo>
                    <a:pt x="140257" y="61"/>
                  </a:lnTo>
                  <a:lnTo>
                    <a:pt x="530220" y="537747"/>
                  </a:lnTo>
                  <a:lnTo>
                    <a:pt x="921574" y="61"/>
                  </a:lnTo>
                  <a:lnTo>
                    <a:pt x="1096101" y="61"/>
                  </a:lnTo>
                  <a:close/>
                </a:path>
              </a:pathLst>
            </a:custGeom>
            <a:solidFill>
              <a:srgbClr val="D600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10943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 bwMode="inv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18BEDC6-8089-0142-B994-747B124100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 bwMode="ltGray"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73E798-CE4D-5C44-9F39-6F10266462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609601" y="3084103"/>
            <a:ext cx="10789084" cy="65557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lang="en-US" sz="4196" b="1" i="0" kern="1200" spc="0" baseline="0" dirty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Click to Edit Headline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2CBC350D-1F58-644B-AA52-ECC126BC9E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09602" y="3810992"/>
            <a:ext cx="10783823" cy="461962"/>
          </a:xfrm>
        </p:spPr>
        <p:txBody>
          <a:bodyPr lIns="0" tIns="0" rIns="0" bIns="0">
            <a:noAutofit/>
          </a:bodyPr>
          <a:lstStyle>
            <a:lvl1pPr marL="0" indent="0" algn="l" defTabSz="913554" rtl="0" eaLnBrk="1" latinLnBrk="0" hangingPunct="1">
              <a:lnSpc>
                <a:spcPct val="120000"/>
              </a:lnSpc>
              <a:spcBef>
                <a:spcPts val="999"/>
              </a:spcBef>
              <a:buFont typeface="Arial" panose="020B0604020202020204" pitchFamily="34" charset="0"/>
              <a:buNone/>
              <a:defRPr lang="en-US" sz="1698" b="0" i="0" kern="1200" baseline="0" dirty="0">
                <a:solidFill>
                  <a:srgbClr val="FFFFFF">
                    <a:alpha val="65000"/>
                  </a:srgb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3554" rtl="0" eaLnBrk="1" latinLnBrk="0" hangingPunct="1">
              <a:lnSpc>
                <a:spcPct val="120000"/>
              </a:lnSpc>
              <a:spcBef>
                <a:spcPts val="999"/>
              </a:spcBef>
              <a:buFont typeface="Arial" panose="020B0604020202020204" pitchFamily="34" charset="0"/>
              <a:buNone/>
            </a:pPr>
            <a:r>
              <a:rPr lang="en-US" dirty="0"/>
              <a:t>Click to edit subhead 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A0D27376-E15B-B548-8064-664308EC64C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609600" y="4878304"/>
            <a:ext cx="10860891" cy="260625"/>
          </a:xfrm>
        </p:spPr>
        <p:txBody>
          <a:bodyPr lIns="0">
            <a:noAutofit/>
          </a:bodyPr>
          <a:lstStyle>
            <a:lvl1pPr marL="0" indent="0" algn="l">
              <a:buNone/>
              <a:defRPr sz="1299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6777" indent="0" algn="ctr">
              <a:buNone/>
              <a:defRPr sz="1998"/>
            </a:lvl2pPr>
            <a:lvl3pPr marL="913554" indent="0" algn="ctr">
              <a:buNone/>
              <a:defRPr sz="1798"/>
            </a:lvl3pPr>
            <a:lvl4pPr marL="1370331" indent="0" algn="ctr">
              <a:buNone/>
              <a:defRPr sz="1599"/>
            </a:lvl4pPr>
            <a:lvl5pPr marL="1827108" indent="0" algn="ctr">
              <a:buNone/>
              <a:defRPr sz="1599"/>
            </a:lvl5pPr>
            <a:lvl6pPr marL="2283885" indent="0" algn="ctr">
              <a:buNone/>
              <a:defRPr sz="1599"/>
            </a:lvl6pPr>
            <a:lvl7pPr marL="2740663" indent="0" algn="ctr">
              <a:buNone/>
              <a:defRPr sz="1599"/>
            </a:lvl7pPr>
            <a:lvl8pPr marL="3197440" indent="0" algn="ctr">
              <a:buNone/>
              <a:defRPr sz="1599"/>
            </a:lvl8pPr>
            <a:lvl9pPr marL="3654217" indent="0" algn="ctr">
              <a:buNone/>
              <a:defRPr sz="1599"/>
            </a:lvl9pPr>
          </a:lstStyle>
          <a:p>
            <a:r>
              <a:rPr lang="en-US" dirty="0"/>
              <a:t>Presenter’s Name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9626020-A123-0B45-9777-A0EDE9581F0E}"/>
              </a:ext>
            </a:extLst>
          </p:cNvPr>
          <p:cNvGrpSpPr/>
          <p:nvPr userDrawn="1"/>
        </p:nvGrpSpPr>
        <p:grpSpPr bwMode="gray">
          <a:xfrm>
            <a:off x="616671" y="1122602"/>
            <a:ext cx="3617599" cy="379377"/>
            <a:chOff x="624909" y="1122601"/>
            <a:chExt cx="3617598" cy="379377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97FDEDD9-02C4-6545-94DF-2C8C699B95D2}"/>
                </a:ext>
              </a:extLst>
            </p:cNvPr>
            <p:cNvSpPr/>
            <p:nvPr/>
          </p:nvSpPr>
          <p:spPr bwMode="gray">
            <a:xfrm>
              <a:off x="1186165" y="1122601"/>
              <a:ext cx="393634" cy="377958"/>
            </a:xfrm>
            <a:custGeom>
              <a:avLst/>
              <a:gdLst>
                <a:gd name="connsiteX0" fmla="*/ 401405 w 401404"/>
                <a:gd name="connsiteY0" fmla="*/ 385418 h 385418"/>
                <a:gd name="connsiteX1" fmla="*/ 329727 w 401404"/>
                <a:gd name="connsiteY1" fmla="*/ 385418 h 385418"/>
                <a:gd name="connsiteX2" fmla="*/ 294990 w 401404"/>
                <a:gd name="connsiteY2" fmla="*/ 298850 h 385418"/>
                <a:gd name="connsiteX3" fmla="*/ 106965 w 401404"/>
                <a:gd name="connsiteY3" fmla="*/ 298850 h 385418"/>
                <a:gd name="connsiteX4" fmla="*/ 72236 w 401404"/>
                <a:gd name="connsiteY4" fmla="*/ 385418 h 385418"/>
                <a:gd name="connsiteX5" fmla="*/ 0 w 401404"/>
                <a:gd name="connsiteY5" fmla="*/ 385418 h 385418"/>
                <a:gd name="connsiteX6" fmla="*/ 154386 w 401404"/>
                <a:gd name="connsiteY6" fmla="*/ 0 h 385418"/>
                <a:gd name="connsiteX7" fmla="*/ 247569 w 401404"/>
                <a:gd name="connsiteY7" fmla="*/ 0 h 385418"/>
                <a:gd name="connsiteX8" fmla="*/ 269075 w 401404"/>
                <a:gd name="connsiteY8" fmla="*/ 234334 h 385418"/>
                <a:gd name="connsiteX9" fmla="*/ 200702 w 401404"/>
                <a:gd name="connsiteY9" fmla="*/ 63958 h 385418"/>
                <a:gd name="connsiteX10" fmla="*/ 132884 w 401404"/>
                <a:gd name="connsiteY10" fmla="*/ 234334 h 385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1404" h="385418">
                  <a:moveTo>
                    <a:pt x="401405" y="385418"/>
                  </a:moveTo>
                  <a:lnTo>
                    <a:pt x="329727" y="385418"/>
                  </a:lnTo>
                  <a:lnTo>
                    <a:pt x="294990" y="298850"/>
                  </a:lnTo>
                  <a:lnTo>
                    <a:pt x="106965" y="298850"/>
                  </a:lnTo>
                  <a:lnTo>
                    <a:pt x="72236" y="385418"/>
                  </a:lnTo>
                  <a:lnTo>
                    <a:pt x="0" y="385418"/>
                  </a:lnTo>
                  <a:lnTo>
                    <a:pt x="154386" y="0"/>
                  </a:lnTo>
                  <a:lnTo>
                    <a:pt x="247569" y="0"/>
                  </a:lnTo>
                  <a:close/>
                  <a:moveTo>
                    <a:pt x="269075" y="234334"/>
                  </a:moveTo>
                  <a:lnTo>
                    <a:pt x="200702" y="63958"/>
                  </a:lnTo>
                  <a:lnTo>
                    <a:pt x="132884" y="234334"/>
                  </a:lnTo>
                  <a:close/>
                </a:path>
              </a:pathLst>
            </a:custGeom>
            <a:solidFill>
              <a:srgbClr val="FFFFFF"/>
            </a:solidFill>
            <a:ln w="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1E77F700-16B8-6547-9B58-CB7B91B2D142}"/>
                </a:ext>
              </a:extLst>
            </p:cNvPr>
            <p:cNvSpPr/>
            <p:nvPr/>
          </p:nvSpPr>
          <p:spPr bwMode="gray">
            <a:xfrm>
              <a:off x="1706293" y="1122601"/>
              <a:ext cx="343893" cy="377958"/>
            </a:xfrm>
            <a:custGeom>
              <a:avLst/>
              <a:gdLst>
                <a:gd name="connsiteX0" fmla="*/ 350682 w 350681"/>
                <a:gd name="connsiteY0" fmla="*/ 385418 h 385418"/>
                <a:gd name="connsiteX1" fmla="*/ 298839 w 350681"/>
                <a:gd name="connsiteY1" fmla="*/ 385418 h 385418"/>
                <a:gd name="connsiteX2" fmla="*/ 71116 w 350681"/>
                <a:gd name="connsiteY2" fmla="*/ 120750 h 385418"/>
                <a:gd name="connsiteX3" fmla="*/ 71116 w 350681"/>
                <a:gd name="connsiteY3" fmla="*/ 385418 h 385418"/>
                <a:gd name="connsiteX4" fmla="*/ 0 w 350681"/>
                <a:gd name="connsiteY4" fmla="*/ 385418 h 385418"/>
                <a:gd name="connsiteX5" fmla="*/ 0 w 350681"/>
                <a:gd name="connsiteY5" fmla="*/ 0 h 385418"/>
                <a:gd name="connsiteX6" fmla="*/ 51831 w 350681"/>
                <a:gd name="connsiteY6" fmla="*/ 0 h 385418"/>
                <a:gd name="connsiteX7" fmla="*/ 279554 w 350681"/>
                <a:gd name="connsiteY7" fmla="*/ 264110 h 385418"/>
                <a:gd name="connsiteX8" fmla="*/ 279554 w 350681"/>
                <a:gd name="connsiteY8" fmla="*/ 0 h 385418"/>
                <a:gd name="connsiteX9" fmla="*/ 350682 w 350681"/>
                <a:gd name="connsiteY9" fmla="*/ 0 h 385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0681" h="385418">
                  <a:moveTo>
                    <a:pt x="350682" y="385418"/>
                  </a:moveTo>
                  <a:lnTo>
                    <a:pt x="298839" y="385418"/>
                  </a:lnTo>
                  <a:lnTo>
                    <a:pt x="71116" y="120750"/>
                  </a:lnTo>
                  <a:lnTo>
                    <a:pt x="71116" y="385418"/>
                  </a:lnTo>
                  <a:lnTo>
                    <a:pt x="0" y="385418"/>
                  </a:lnTo>
                  <a:lnTo>
                    <a:pt x="0" y="0"/>
                  </a:lnTo>
                  <a:lnTo>
                    <a:pt x="51831" y="0"/>
                  </a:lnTo>
                  <a:lnTo>
                    <a:pt x="279554" y="264110"/>
                  </a:lnTo>
                  <a:lnTo>
                    <a:pt x="279554" y="0"/>
                  </a:lnTo>
                  <a:lnTo>
                    <a:pt x="350682" y="0"/>
                  </a:lnTo>
                  <a:close/>
                </a:path>
              </a:pathLst>
            </a:custGeom>
            <a:solidFill>
              <a:srgbClr val="FFFFFF"/>
            </a:solidFill>
            <a:ln w="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8EDC7467-842F-B347-9525-8C2AB5032988}"/>
                </a:ext>
              </a:extLst>
            </p:cNvPr>
            <p:cNvSpPr/>
            <p:nvPr/>
          </p:nvSpPr>
          <p:spPr bwMode="gray">
            <a:xfrm>
              <a:off x="2222791" y="1122601"/>
              <a:ext cx="348758" cy="377958"/>
            </a:xfrm>
            <a:custGeom>
              <a:avLst/>
              <a:gdLst>
                <a:gd name="connsiteX0" fmla="*/ 355642 w 355642"/>
                <a:gd name="connsiteY0" fmla="*/ 192432 h 385418"/>
                <a:gd name="connsiteX1" fmla="*/ 165966 w 355642"/>
                <a:gd name="connsiteY1" fmla="*/ 385418 h 385418"/>
                <a:gd name="connsiteX2" fmla="*/ 0 w 355642"/>
                <a:gd name="connsiteY2" fmla="*/ 385418 h 385418"/>
                <a:gd name="connsiteX3" fmla="*/ 0 w 355642"/>
                <a:gd name="connsiteY3" fmla="*/ 0 h 385418"/>
                <a:gd name="connsiteX4" fmla="*/ 165966 w 355642"/>
                <a:gd name="connsiteY4" fmla="*/ 0 h 385418"/>
                <a:gd name="connsiteX5" fmla="*/ 355642 w 355642"/>
                <a:gd name="connsiteY5" fmla="*/ 192432 h 385418"/>
                <a:gd name="connsiteX6" fmla="*/ 285065 w 355642"/>
                <a:gd name="connsiteY6" fmla="*/ 192432 h 385418"/>
                <a:gd name="connsiteX7" fmla="*/ 163761 w 355642"/>
                <a:gd name="connsiteY7" fmla="*/ 68372 h 385418"/>
                <a:gd name="connsiteX8" fmla="*/ 71128 w 355642"/>
                <a:gd name="connsiteY8" fmla="*/ 68372 h 385418"/>
                <a:gd name="connsiteX9" fmla="*/ 71128 w 355642"/>
                <a:gd name="connsiteY9" fmla="*/ 316492 h 385418"/>
                <a:gd name="connsiteX10" fmla="*/ 163761 w 355642"/>
                <a:gd name="connsiteY10" fmla="*/ 316492 h 385418"/>
                <a:gd name="connsiteX11" fmla="*/ 285065 w 355642"/>
                <a:gd name="connsiteY11" fmla="*/ 192432 h 385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5642" h="385418">
                  <a:moveTo>
                    <a:pt x="355642" y="192432"/>
                  </a:moveTo>
                  <a:cubicBezTo>
                    <a:pt x="355642" y="298850"/>
                    <a:pt x="270729" y="385418"/>
                    <a:pt x="165966" y="385418"/>
                  </a:cubicBezTo>
                  <a:lnTo>
                    <a:pt x="0" y="385418"/>
                  </a:lnTo>
                  <a:lnTo>
                    <a:pt x="0" y="0"/>
                  </a:lnTo>
                  <a:lnTo>
                    <a:pt x="165966" y="0"/>
                  </a:lnTo>
                  <a:cubicBezTo>
                    <a:pt x="270729" y="0"/>
                    <a:pt x="355642" y="86014"/>
                    <a:pt x="355642" y="192432"/>
                  </a:cubicBezTo>
                  <a:close/>
                  <a:moveTo>
                    <a:pt x="285065" y="192432"/>
                  </a:moveTo>
                  <a:cubicBezTo>
                    <a:pt x="285065" y="124060"/>
                    <a:pt x="230478" y="68372"/>
                    <a:pt x="163761" y="68372"/>
                  </a:cubicBezTo>
                  <a:lnTo>
                    <a:pt x="71128" y="68372"/>
                  </a:lnTo>
                  <a:lnTo>
                    <a:pt x="71128" y="316492"/>
                  </a:lnTo>
                  <a:lnTo>
                    <a:pt x="163761" y="316492"/>
                  </a:lnTo>
                  <a:cubicBezTo>
                    <a:pt x="230478" y="316492"/>
                    <a:pt x="285065" y="260804"/>
                    <a:pt x="285065" y="192432"/>
                  </a:cubicBezTo>
                  <a:close/>
                </a:path>
              </a:pathLst>
            </a:custGeom>
            <a:solidFill>
              <a:srgbClr val="FFFFFF"/>
            </a:solidFill>
            <a:ln w="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B6942A1-0E50-0146-B18B-63DEA1DE9AB1}"/>
                </a:ext>
              </a:extLst>
            </p:cNvPr>
            <p:cNvSpPr/>
            <p:nvPr/>
          </p:nvSpPr>
          <p:spPr bwMode="gray">
            <a:xfrm>
              <a:off x="2717505" y="1122601"/>
              <a:ext cx="69754" cy="377958"/>
            </a:xfrm>
            <a:custGeom>
              <a:avLst/>
              <a:gdLst>
                <a:gd name="connsiteX0" fmla="*/ 0 w 71131"/>
                <a:gd name="connsiteY0" fmla="*/ 385418 h 385418"/>
                <a:gd name="connsiteX1" fmla="*/ 0 w 71131"/>
                <a:gd name="connsiteY1" fmla="*/ 0 h 385418"/>
                <a:gd name="connsiteX2" fmla="*/ 71132 w 71131"/>
                <a:gd name="connsiteY2" fmla="*/ 0 h 385418"/>
                <a:gd name="connsiteX3" fmla="*/ 71132 w 71131"/>
                <a:gd name="connsiteY3" fmla="*/ 385418 h 385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131" h="385418">
                  <a:moveTo>
                    <a:pt x="0" y="385418"/>
                  </a:moveTo>
                  <a:lnTo>
                    <a:pt x="0" y="0"/>
                  </a:lnTo>
                  <a:lnTo>
                    <a:pt x="71132" y="0"/>
                  </a:lnTo>
                  <a:lnTo>
                    <a:pt x="71132" y="385418"/>
                  </a:lnTo>
                  <a:close/>
                </a:path>
              </a:pathLst>
            </a:custGeom>
            <a:solidFill>
              <a:srgbClr val="FFFFFF"/>
            </a:solidFill>
            <a:ln w="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DE2D862C-296E-D849-A92B-20B0BC396EE8}"/>
                </a:ext>
              </a:extLst>
            </p:cNvPr>
            <p:cNvSpPr/>
            <p:nvPr/>
          </p:nvSpPr>
          <p:spPr bwMode="gray">
            <a:xfrm>
              <a:off x="2912228" y="1122601"/>
              <a:ext cx="393634" cy="377958"/>
            </a:xfrm>
            <a:custGeom>
              <a:avLst/>
              <a:gdLst>
                <a:gd name="connsiteX0" fmla="*/ 401405 w 401404"/>
                <a:gd name="connsiteY0" fmla="*/ 385418 h 385418"/>
                <a:gd name="connsiteX1" fmla="*/ 329727 w 401404"/>
                <a:gd name="connsiteY1" fmla="*/ 385418 h 385418"/>
                <a:gd name="connsiteX2" fmla="*/ 294990 w 401404"/>
                <a:gd name="connsiteY2" fmla="*/ 298850 h 385418"/>
                <a:gd name="connsiteX3" fmla="*/ 106969 w 401404"/>
                <a:gd name="connsiteY3" fmla="*/ 298850 h 385418"/>
                <a:gd name="connsiteX4" fmla="*/ 72232 w 401404"/>
                <a:gd name="connsiteY4" fmla="*/ 385418 h 385418"/>
                <a:gd name="connsiteX5" fmla="*/ 0 w 401404"/>
                <a:gd name="connsiteY5" fmla="*/ 385418 h 385418"/>
                <a:gd name="connsiteX6" fmla="*/ 154374 w 401404"/>
                <a:gd name="connsiteY6" fmla="*/ 0 h 385418"/>
                <a:gd name="connsiteX7" fmla="*/ 247558 w 401404"/>
                <a:gd name="connsiteY7" fmla="*/ 0 h 385418"/>
                <a:gd name="connsiteX8" fmla="*/ 269059 w 401404"/>
                <a:gd name="connsiteY8" fmla="*/ 234334 h 385418"/>
                <a:gd name="connsiteX9" fmla="*/ 200687 w 401404"/>
                <a:gd name="connsiteY9" fmla="*/ 63958 h 385418"/>
                <a:gd name="connsiteX10" fmla="*/ 132869 w 401404"/>
                <a:gd name="connsiteY10" fmla="*/ 234334 h 385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1404" h="385418">
                  <a:moveTo>
                    <a:pt x="401405" y="385418"/>
                  </a:moveTo>
                  <a:lnTo>
                    <a:pt x="329727" y="385418"/>
                  </a:lnTo>
                  <a:lnTo>
                    <a:pt x="294990" y="298850"/>
                  </a:lnTo>
                  <a:lnTo>
                    <a:pt x="106969" y="298850"/>
                  </a:lnTo>
                  <a:lnTo>
                    <a:pt x="72232" y="385418"/>
                  </a:lnTo>
                  <a:lnTo>
                    <a:pt x="0" y="385418"/>
                  </a:lnTo>
                  <a:lnTo>
                    <a:pt x="154374" y="0"/>
                  </a:lnTo>
                  <a:lnTo>
                    <a:pt x="247558" y="0"/>
                  </a:lnTo>
                  <a:close/>
                  <a:moveTo>
                    <a:pt x="269059" y="234334"/>
                  </a:moveTo>
                  <a:lnTo>
                    <a:pt x="200687" y="63958"/>
                  </a:lnTo>
                  <a:lnTo>
                    <a:pt x="132869" y="234334"/>
                  </a:lnTo>
                  <a:close/>
                </a:path>
              </a:pathLst>
            </a:custGeom>
            <a:solidFill>
              <a:srgbClr val="FFFFFF"/>
            </a:solidFill>
            <a:ln w="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0CA51D91-45F7-D64A-85A8-52BCDBCE09DD}"/>
                </a:ext>
              </a:extLst>
            </p:cNvPr>
            <p:cNvSpPr/>
            <p:nvPr/>
          </p:nvSpPr>
          <p:spPr bwMode="gray">
            <a:xfrm>
              <a:off x="3432839" y="1122601"/>
              <a:ext cx="343893" cy="377958"/>
            </a:xfrm>
            <a:custGeom>
              <a:avLst/>
              <a:gdLst>
                <a:gd name="connsiteX0" fmla="*/ 350682 w 350681"/>
                <a:gd name="connsiteY0" fmla="*/ 385418 h 385418"/>
                <a:gd name="connsiteX1" fmla="*/ 298850 w 350681"/>
                <a:gd name="connsiteY1" fmla="*/ 385418 h 385418"/>
                <a:gd name="connsiteX2" fmla="*/ 71128 w 350681"/>
                <a:gd name="connsiteY2" fmla="*/ 120750 h 385418"/>
                <a:gd name="connsiteX3" fmla="*/ 71128 w 350681"/>
                <a:gd name="connsiteY3" fmla="*/ 385418 h 385418"/>
                <a:gd name="connsiteX4" fmla="*/ 0 w 350681"/>
                <a:gd name="connsiteY4" fmla="*/ 385418 h 385418"/>
                <a:gd name="connsiteX5" fmla="*/ 0 w 350681"/>
                <a:gd name="connsiteY5" fmla="*/ 0 h 385418"/>
                <a:gd name="connsiteX6" fmla="*/ 51824 w 350681"/>
                <a:gd name="connsiteY6" fmla="*/ 0 h 385418"/>
                <a:gd name="connsiteX7" fmla="*/ 279542 w 350681"/>
                <a:gd name="connsiteY7" fmla="*/ 264110 h 385418"/>
                <a:gd name="connsiteX8" fmla="*/ 279542 w 350681"/>
                <a:gd name="connsiteY8" fmla="*/ 0 h 385418"/>
                <a:gd name="connsiteX9" fmla="*/ 350674 w 350681"/>
                <a:gd name="connsiteY9" fmla="*/ 0 h 385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0681" h="385418">
                  <a:moveTo>
                    <a:pt x="350682" y="385418"/>
                  </a:moveTo>
                  <a:lnTo>
                    <a:pt x="298850" y="385418"/>
                  </a:lnTo>
                  <a:lnTo>
                    <a:pt x="71128" y="120750"/>
                  </a:lnTo>
                  <a:lnTo>
                    <a:pt x="71128" y="385418"/>
                  </a:lnTo>
                  <a:lnTo>
                    <a:pt x="0" y="385418"/>
                  </a:lnTo>
                  <a:lnTo>
                    <a:pt x="0" y="0"/>
                  </a:lnTo>
                  <a:lnTo>
                    <a:pt x="51824" y="0"/>
                  </a:lnTo>
                  <a:lnTo>
                    <a:pt x="279542" y="264110"/>
                  </a:lnTo>
                  <a:lnTo>
                    <a:pt x="279542" y="0"/>
                  </a:lnTo>
                  <a:lnTo>
                    <a:pt x="350674" y="0"/>
                  </a:lnTo>
                  <a:close/>
                </a:path>
              </a:pathLst>
            </a:custGeom>
            <a:solidFill>
              <a:srgbClr val="FFFFFF"/>
            </a:solidFill>
            <a:ln w="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BEF5460E-2DC7-AF42-9CD6-2192364657FB}"/>
                </a:ext>
              </a:extLst>
            </p:cNvPr>
            <p:cNvSpPr/>
            <p:nvPr/>
          </p:nvSpPr>
          <p:spPr bwMode="gray">
            <a:xfrm>
              <a:off x="989291" y="1260404"/>
              <a:ext cx="69897" cy="240154"/>
            </a:xfrm>
            <a:custGeom>
              <a:avLst/>
              <a:gdLst>
                <a:gd name="connsiteX0" fmla="*/ 71278 w 71277"/>
                <a:gd name="connsiteY0" fmla="*/ 0 h 244894"/>
                <a:gd name="connsiteX1" fmla="*/ 0 w 71277"/>
                <a:gd name="connsiteY1" fmla="*/ 71170 h 244894"/>
                <a:gd name="connsiteX2" fmla="*/ 0 w 71277"/>
                <a:gd name="connsiteY2" fmla="*/ 71224 h 244894"/>
                <a:gd name="connsiteX3" fmla="*/ 0 w 71277"/>
                <a:gd name="connsiteY3" fmla="*/ 244895 h 244894"/>
                <a:gd name="connsiteX4" fmla="*/ 71278 w 71277"/>
                <a:gd name="connsiteY4" fmla="*/ 244895 h 244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277" h="244894">
                  <a:moveTo>
                    <a:pt x="71278" y="0"/>
                  </a:moveTo>
                  <a:cubicBezTo>
                    <a:pt x="31942" y="-30"/>
                    <a:pt x="30" y="31834"/>
                    <a:pt x="0" y="71170"/>
                  </a:cubicBezTo>
                  <a:cubicBezTo>
                    <a:pt x="0" y="71188"/>
                    <a:pt x="0" y="71206"/>
                    <a:pt x="0" y="71224"/>
                  </a:cubicBezTo>
                  <a:lnTo>
                    <a:pt x="0" y="244895"/>
                  </a:lnTo>
                  <a:lnTo>
                    <a:pt x="71278" y="244895"/>
                  </a:lnTo>
                  <a:close/>
                </a:path>
              </a:pathLst>
            </a:custGeom>
            <a:solidFill>
              <a:srgbClr val="FFFFFF"/>
            </a:solidFill>
            <a:ln w="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B8A8D63A-A5AE-F64B-B640-8D9F6F31CDC2}"/>
                </a:ext>
              </a:extLst>
            </p:cNvPr>
            <p:cNvSpPr/>
            <p:nvPr/>
          </p:nvSpPr>
          <p:spPr bwMode="gray">
            <a:xfrm>
              <a:off x="3895984" y="1122601"/>
              <a:ext cx="346523" cy="379377"/>
            </a:xfrm>
            <a:custGeom>
              <a:avLst/>
              <a:gdLst>
                <a:gd name="connsiteX0" fmla="*/ 340768 w 353363"/>
                <a:gd name="connsiteY0" fmla="*/ 0 h 386865"/>
                <a:gd name="connsiteX1" fmla="*/ 61368 w 353363"/>
                <a:gd name="connsiteY1" fmla="*/ 0 h 386865"/>
                <a:gd name="connsiteX2" fmla="*/ 1332 w 353363"/>
                <a:gd name="connsiteY2" fmla="*/ 65597 h 386865"/>
                <a:gd name="connsiteX3" fmla="*/ 0 w 353363"/>
                <a:gd name="connsiteY3" fmla="*/ 66167 h 386865"/>
                <a:gd name="connsiteX4" fmla="*/ 133519 w 353363"/>
                <a:gd name="connsiteY4" fmla="*/ 66167 h 386865"/>
                <a:gd name="connsiteX5" fmla="*/ 133519 w 353363"/>
                <a:gd name="connsiteY5" fmla="*/ 386865 h 386865"/>
                <a:gd name="connsiteX6" fmla="*/ 204459 w 353363"/>
                <a:gd name="connsiteY6" fmla="*/ 385807 h 386865"/>
                <a:gd name="connsiteX7" fmla="*/ 204459 w 353363"/>
                <a:gd name="connsiteY7" fmla="*/ 385422 h 386865"/>
                <a:gd name="connsiteX8" fmla="*/ 205663 w 353363"/>
                <a:gd name="connsiteY8" fmla="*/ 385422 h 386865"/>
                <a:gd name="connsiteX9" fmla="*/ 205663 w 353363"/>
                <a:gd name="connsiteY9" fmla="*/ 66167 h 386865"/>
                <a:gd name="connsiteX10" fmla="*/ 238067 w 353363"/>
                <a:gd name="connsiteY10" fmla="*/ 66167 h 386865"/>
                <a:gd name="connsiteX11" fmla="*/ 238086 w 353363"/>
                <a:gd name="connsiteY11" fmla="*/ 66167 h 386865"/>
                <a:gd name="connsiteX12" fmla="*/ 295044 w 353363"/>
                <a:gd name="connsiteY12" fmla="*/ 66167 h 386865"/>
                <a:gd name="connsiteX13" fmla="*/ 353364 w 353363"/>
                <a:gd name="connsiteY13" fmla="*/ 15 h 386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3363" h="386865">
                  <a:moveTo>
                    <a:pt x="340768" y="0"/>
                  </a:moveTo>
                  <a:lnTo>
                    <a:pt x="61368" y="0"/>
                  </a:lnTo>
                  <a:cubicBezTo>
                    <a:pt x="28371" y="0"/>
                    <a:pt x="1609" y="29322"/>
                    <a:pt x="1332" y="65597"/>
                  </a:cubicBezTo>
                  <a:lnTo>
                    <a:pt x="0" y="66167"/>
                  </a:lnTo>
                  <a:lnTo>
                    <a:pt x="133519" y="66167"/>
                  </a:lnTo>
                  <a:lnTo>
                    <a:pt x="133519" y="386865"/>
                  </a:lnTo>
                  <a:cubicBezTo>
                    <a:pt x="157680" y="386292"/>
                    <a:pt x="180571" y="387697"/>
                    <a:pt x="204459" y="385807"/>
                  </a:cubicBezTo>
                  <a:lnTo>
                    <a:pt x="204459" y="385422"/>
                  </a:lnTo>
                  <a:lnTo>
                    <a:pt x="205663" y="385422"/>
                  </a:lnTo>
                  <a:lnTo>
                    <a:pt x="205663" y="66167"/>
                  </a:lnTo>
                  <a:lnTo>
                    <a:pt x="238067" y="66167"/>
                  </a:lnTo>
                  <a:lnTo>
                    <a:pt x="238086" y="66167"/>
                  </a:lnTo>
                  <a:lnTo>
                    <a:pt x="295044" y="66167"/>
                  </a:lnTo>
                  <a:cubicBezTo>
                    <a:pt x="327410" y="65093"/>
                    <a:pt x="353364" y="35926"/>
                    <a:pt x="353364" y="15"/>
                  </a:cubicBezTo>
                  <a:close/>
                </a:path>
              </a:pathLst>
            </a:custGeom>
            <a:solidFill>
              <a:srgbClr val="FFFFFF"/>
            </a:solidFill>
            <a:ln w="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FBEEA04F-F0E8-004F-93B7-8D0111003B56}"/>
                </a:ext>
              </a:extLst>
            </p:cNvPr>
            <p:cNvSpPr/>
            <p:nvPr/>
          </p:nvSpPr>
          <p:spPr bwMode="gray">
            <a:xfrm>
              <a:off x="624909" y="1122601"/>
              <a:ext cx="434280" cy="377954"/>
            </a:xfrm>
            <a:custGeom>
              <a:avLst/>
              <a:gdLst>
                <a:gd name="connsiteX0" fmla="*/ 442853 w 442852"/>
                <a:gd name="connsiteY0" fmla="*/ 85113 h 385414"/>
                <a:gd name="connsiteX1" fmla="*/ 441698 w 442852"/>
                <a:gd name="connsiteY1" fmla="*/ 84967 h 385414"/>
                <a:gd name="connsiteX2" fmla="*/ 409013 w 442852"/>
                <a:gd name="connsiteY2" fmla="*/ 89770 h 385414"/>
                <a:gd name="connsiteX3" fmla="*/ 370359 w 442852"/>
                <a:gd name="connsiteY3" fmla="*/ 118814 h 385414"/>
                <a:gd name="connsiteX4" fmla="*/ 369789 w 442852"/>
                <a:gd name="connsiteY4" fmla="*/ 119376 h 385414"/>
                <a:gd name="connsiteX5" fmla="*/ 345786 w 442852"/>
                <a:gd name="connsiteY5" fmla="*/ 147251 h 385414"/>
                <a:gd name="connsiteX6" fmla="*/ 235523 w 442852"/>
                <a:gd name="connsiteY6" fmla="*/ 298850 h 385414"/>
                <a:gd name="connsiteX7" fmla="*/ 193467 w 442852"/>
                <a:gd name="connsiteY7" fmla="*/ 298850 h 385414"/>
                <a:gd name="connsiteX8" fmla="*/ 72352 w 442852"/>
                <a:gd name="connsiteY8" fmla="*/ 132330 h 385414"/>
                <a:gd name="connsiteX9" fmla="*/ 72352 w 442852"/>
                <a:gd name="connsiteY9" fmla="*/ 385414 h 385414"/>
                <a:gd name="connsiteX10" fmla="*/ 0 w 442852"/>
                <a:gd name="connsiteY10" fmla="*/ 385414 h 385414"/>
                <a:gd name="connsiteX11" fmla="*/ 0 w 442852"/>
                <a:gd name="connsiteY11" fmla="*/ 0 h 385414"/>
                <a:gd name="connsiteX12" fmla="*/ 56634 w 442852"/>
                <a:gd name="connsiteY12" fmla="*/ 0 h 385414"/>
                <a:gd name="connsiteX13" fmla="*/ 214195 w 442852"/>
                <a:gd name="connsiteY13" fmla="*/ 217247 h 385414"/>
                <a:gd name="connsiteX14" fmla="*/ 372322 w 442852"/>
                <a:gd name="connsiteY14" fmla="*/ 0 h 385414"/>
                <a:gd name="connsiteX15" fmla="*/ 442834 w 442852"/>
                <a:gd name="connsiteY15" fmla="*/ 0 h 385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42852" h="385414">
                  <a:moveTo>
                    <a:pt x="442853" y="85113"/>
                  </a:moveTo>
                  <a:lnTo>
                    <a:pt x="441698" y="84967"/>
                  </a:lnTo>
                  <a:cubicBezTo>
                    <a:pt x="430568" y="83450"/>
                    <a:pt x="419236" y="85116"/>
                    <a:pt x="409013" y="89770"/>
                  </a:cubicBezTo>
                  <a:cubicBezTo>
                    <a:pt x="394613" y="97250"/>
                    <a:pt x="381551" y="107065"/>
                    <a:pt x="370359" y="118814"/>
                  </a:cubicBezTo>
                  <a:lnTo>
                    <a:pt x="369789" y="119376"/>
                  </a:lnTo>
                  <a:cubicBezTo>
                    <a:pt x="361042" y="127998"/>
                    <a:pt x="353014" y="137320"/>
                    <a:pt x="345786" y="147251"/>
                  </a:cubicBezTo>
                  <a:lnTo>
                    <a:pt x="235523" y="298850"/>
                  </a:lnTo>
                  <a:lnTo>
                    <a:pt x="193467" y="298850"/>
                  </a:lnTo>
                  <a:lnTo>
                    <a:pt x="72352" y="132330"/>
                  </a:lnTo>
                  <a:lnTo>
                    <a:pt x="72352" y="385414"/>
                  </a:lnTo>
                  <a:lnTo>
                    <a:pt x="0" y="385414"/>
                  </a:lnTo>
                  <a:lnTo>
                    <a:pt x="0" y="0"/>
                  </a:lnTo>
                  <a:lnTo>
                    <a:pt x="56634" y="0"/>
                  </a:lnTo>
                  <a:lnTo>
                    <a:pt x="214195" y="217247"/>
                  </a:lnTo>
                  <a:lnTo>
                    <a:pt x="372322" y="0"/>
                  </a:lnTo>
                  <a:lnTo>
                    <a:pt x="442834" y="0"/>
                  </a:lnTo>
                  <a:close/>
                </a:path>
              </a:pathLst>
            </a:custGeom>
            <a:solidFill>
              <a:srgbClr val="D6001C"/>
            </a:solidFill>
            <a:ln w="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/>
            </a:p>
          </p:txBody>
        </p:sp>
      </p:grp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2EC384A-D430-8B49-B864-BD240AACD9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09601" y="5227890"/>
            <a:ext cx="10858347" cy="485775"/>
          </a:xfrm>
        </p:spPr>
        <p:txBody>
          <a:bodyPr lIns="0">
            <a:noAutofit/>
          </a:bodyPr>
          <a:lstStyle>
            <a:lvl1pPr marL="0" indent="0" algn="l" defTabSz="913554" rtl="0" eaLnBrk="1" latinLnBrk="0" hangingPunct="1">
              <a:lnSpc>
                <a:spcPct val="90000"/>
              </a:lnSpc>
              <a:spcBef>
                <a:spcPts val="999"/>
              </a:spcBef>
              <a:buFont typeface="Arial" panose="020B0604020202020204" pitchFamily="34" charset="0"/>
              <a:buNone/>
              <a:defRPr lang="en-US" sz="1050" b="0" i="0" kern="1200" dirty="0" smtClean="0">
                <a:solidFill>
                  <a:srgbClr val="FFFFFF">
                    <a:alpha val="65000"/>
                  </a:srgb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0" indent="0" algn="l" defTabSz="913554" rtl="0" eaLnBrk="1" latinLnBrk="0" hangingPunct="1">
              <a:lnSpc>
                <a:spcPct val="90000"/>
              </a:lnSpc>
              <a:spcBef>
                <a:spcPts val="999"/>
              </a:spcBef>
              <a:buFont typeface="Arial" panose="020B0604020202020204" pitchFamily="34" charset="0"/>
              <a:buNone/>
              <a:defRPr lang="en-US" sz="1050" b="0" i="0" kern="1200" dirty="0" smtClean="0">
                <a:solidFill>
                  <a:srgbClr val="FFFFFF">
                    <a:alpha val="65000"/>
                  </a:srgb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0" indent="0" algn="l" defTabSz="913554" rtl="0" eaLnBrk="1" latinLnBrk="0" hangingPunct="1">
              <a:lnSpc>
                <a:spcPct val="90000"/>
              </a:lnSpc>
              <a:spcBef>
                <a:spcPts val="999"/>
              </a:spcBef>
              <a:buFont typeface="Arial" panose="020B0604020202020204" pitchFamily="34" charset="0"/>
              <a:buNone/>
              <a:defRPr lang="en-US" sz="1050" b="0" i="0" kern="1200" dirty="0" smtClean="0">
                <a:solidFill>
                  <a:srgbClr val="FFFFFF">
                    <a:alpha val="65000"/>
                  </a:srgb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0" indent="0" algn="l" defTabSz="913554" rtl="0" eaLnBrk="1" latinLnBrk="0" hangingPunct="1">
              <a:lnSpc>
                <a:spcPct val="90000"/>
              </a:lnSpc>
              <a:spcBef>
                <a:spcPts val="999"/>
              </a:spcBef>
              <a:buFont typeface="Arial" panose="020B0604020202020204" pitchFamily="34" charset="0"/>
              <a:buNone/>
              <a:defRPr lang="en-US" sz="1050" b="0" i="0" kern="1200" dirty="0" smtClean="0">
                <a:solidFill>
                  <a:srgbClr val="FFFFFF">
                    <a:alpha val="65000"/>
                  </a:srgb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0" indent="0" algn="l" defTabSz="913554" rtl="0" eaLnBrk="1" latinLnBrk="0" hangingPunct="1">
              <a:lnSpc>
                <a:spcPct val="90000"/>
              </a:lnSpc>
              <a:spcBef>
                <a:spcPts val="999"/>
              </a:spcBef>
              <a:buFont typeface="Arial" panose="020B0604020202020204" pitchFamily="34" charset="0"/>
              <a:buNone/>
              <a:defRPr lang="en-US" sz="1050" b="0" i="0" kern="1200" dirty="0">
                <a:solidFill>
                  <a:srgbClr val="FFFFFF">
                    <a:alpha val="65000"/>
                  </a:srgb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Presenter’s Title</a:t>
            </a:r>
          </a:p>
        </p:txBody>
      </p:sp>
    </p:spTree>
    <p:extLst>
      <p:ext uri="{BB962C8B-B14F-4D97-AF65-F5344CB8AC3E}">
        <p14:creationId xmlns:p14="http://schemas.microsoft.com/office/powerpoint/2010/main" val="38228545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-Intr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 Diagonal Corner Rectangle 39">
            <a:extLst>
              <a:ext uri="{FF2B5EF4-FFF2-40B4-BE49-F238E27FC236}">
                <a16:creationId xmlns:a16="http://schemas.microsoft.com/office/drawing/2014/main" id="{65D005E7-3EB4-5F46-BB0E-09BF9A04BA50}"/>
              </a:ext>
            </a:extLst>
          </p:cNvPr>
          <p:cNvSpPr/>
          <p:nvPr userDrawn="1"/>
        </p:nvSpPr>
        <p:spPr bwMode="gray">
          <a:xfrm>
            <a:off x="511278" y="1297869"/>
            <a:ext cx="4994788" cy="4464774"/>
          </a:xfrm>
          <a:prstGeom prst="round2DiagRect">
            <a:avLst>
              <a:gd name="adj1" fmla="val 2732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8" dirty="0"/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0E4BADFF-983B-6C4B-B706-905FF15533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8668" y="2324181"/>
            <a:ext cx="2841625" cy="279347"/>
          </a:xfrm>
        </p:spPr>
        <p:txBody>
          <a:bodyPr lIns="0" rIns="0">
            <a:noAutofit/>
          </a:bodyPr>
          <a:lstStyle>
            <a:lvl1pPr>
              <a:buFontTx/>
              <a:buNone/>
              <a:defRPr lang="en-US" sz="1050" b="1" i="0" kern="1000" cap="all" spc="151" baseline="0" dirty="0">
                <a:solidFill>
                  <a:srgbClr val="121117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3554" rtl="0" eaLnBrk="1" latinLnBrk="0" hangingPunct="1">
              <a:lnSpc>
                <a:spcPct val="120000"/>
              </a:lnSpc>
              <a:spcBef>
                <a:spcPts val="999"/>
              </a:spcBef>
              <a:buFont typeface="Arial" panose="020B0604020202020204" pitchFamily="34" charset="0"/>
              <a:buNone/>
            </a:pPr>
            <a:r>
              <a:rPr lang="en-US" dirty="0"/>
              <a:t>Optional label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949203E0-8555-844A-AC1F-AC670251F10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8040"/>
            <a:ext cx="12192000" cy="6858000"/>
          </a:xfrm>
          <a:custGeom>
            <a:avLst/>
            <a:gdLst>
              <a:gd name="connsiteX0" fmla="*/ 633255 w 12192000"/>
              <a:gd name="connsiteY0" fmla="*/ 1297869 h 6858000"/>
              <a:gd name="connsiteX1" fmla="*/ 511277 w 12192000"/>
              <a:gd name="connsiteY1" fmla="*/ 1419847 h 6858000"/>
              <a:gd name="connsiteX2" fmla="*/ 511277 w 12192000"/>
              <a:gd name="connsiteY2" fmla="*/ 5762643 h 6858000"/>
              <a:gd name="connsiteX3" fmla="*/ 5384087 w 12192000"/>
              <a:gd name="connsiteY3" fmla="*/ 5762643 h 6858000"/>
              <a:gd name="connsiteX4" fmla="*/ 5506065 w 12192000"/>
              <a:gd name="connsiteY4" fmla="*/ 5640665 h 6858000"/>
              <a:gd name="connsiteX5" fmla="*/ 5506065 w 12192000"/>
              <a:gd name="connsiteY5" fmla="*/ 1297869 h 6858000"/>
              <a:gd name="connsiteX6" fmla="*/ 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12191999 w 12192000"/>
              <a:gd name="connsiteY9" fmla="*/ 6858000 h 6858000"/>
              <a:gd name="connsiteX10" fmla="*/ 12191999 w 12192000"/>
              <a:gd name="connsiteY10" fmla="*/ 6206441 h 6858000"/>
              <a:gd name="connsiteX11" fmla="*/ 0 w 12192000"/>
              <a:gd name="connsiteY11" fmla="*/ 62064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633255" y="1297869"/>
                </a:moveTo>
                <a:cubicBezTo>
                  <a:pt x="565888" y="1297869"/>
                  <a:pt x="511277" y="1352480"/>
                  <a:pt x="511277" y="1419847"/>
                </a:cubicBezTo>
                <a:lnTo>
                  <a:pt x="511277" y="5762643"/>
                </a:lnTo>
                <a:lnTo>
                  <a:pt x="5384087" y="5762643"/>
                </a:lnTo>
                <a:cubicBezTo>
                  <a:pt x="5451454" y="5762643"/>
                  <a:pt x="5506065" y="5708032"/>
                  <a:pt x="5506065" y="5640665"/>
                </a:cubicBezTo>
                <a:lnTo>
                  <a:pt x="5506065" y="1297869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191999" y="6858000"/>
                </a:lnTo>
                <a:lnTo>
                  <a:pt x="12191999" y="6206441"/>
                </a:lnTo>
                <a:lnTo>
                  <a:pt x="0" y="6206441"/>
                </a:lnTo>
                <a:close/>
              </a:path>
            </a:pathLst>
          </a:custGeom>
        </p:spPr>
        <p:txBody>
          <a:bodyPr wrap="square" rIns="1828800" anchor="ctr">
            <a:noAutofit/>
          </a:bodyPr>
          <a:lstStyle>
            <a:lvl1pPr marL="0" indent="0" algn="r">
              <a:buFontTx/>
              <a:buNone/>
              <a:defRPr sz="1199"/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504F1A6-80B9-E54C-AFC6-9E48E41F3390}"/>
              </a:ext>
            </a:extLst>
          </p:cNvPr>
          <p:cNvSpPr/>
          <p:nvPr userDrawn="1"/>
        </p:nvSpPr>
        <p:spPr>
          <a:xfrm>
            <a:off x="1279771" y="6494214"/>
            <a:ext cx="872231" cy="92205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l"/>
            <a:r>
              <a:rPr lang="en-US" sz="599" b="0" i="0" dirty="0">
                <a:solidFill>
                  <a:srgbClr val="FFFFFF">
                    <a:alpha val="6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©2021 Mandiant</a:t>
            </a:r>
          </a:p>
        </p:txBody>
      </p:sp>
      <p:pic>
        <p:nvPicPr>
          <p:cNvPr id="44" name="Graphic 43">
            <a:extLst>
              <a:ext uri="{FF2B5EF4-FFF2-40B4-BE49-F238E27FC236}">
                <a16:creationId xmlns:a16="http://schemas.microsoft.com/office/drawing/2014/main" id="{5302FA32-C33A-9245-9389-F6871C51CB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ltGray">
          <a:xfrm>
            <a:off x="998667" y="6454795"/>
            <a:ext cx="143933" cy="143933"/>
          </a:xfrm>
          <a:prstGeom prst="rect">
            <a:avLst/>
          </a:prstGeom>
        </p:spPr>
      </p:pic>
      <p:sp>
        <p:nvSpPr>
          <p:cNvPr id="45" name="Slide Number Placeholder 6">
            <a:extLst>
              <a:ext uri="{FF2B5EF4-FFF2-40B4-BE49-F238E27FC236}">
                <a16:creationId xmlns:a16="http://schemas.microsoft.com/office/drawing/2014/main" id="{B5168A60-DCE2-7042-B2B3-A98F2B6FC867}"/>
              </a:ext>
            </a:extLst>
          </p:cNvPr>
          <p:cNvSpPr txBox="1">
            <a:spLocks/>
          </p:cNvSpPr>
          <p:nvPr userDrawn="1"/>
        </p:nvSpPr>
        <p:spPr>
          <a:xfrm>
            <a:off x="11467948" y="6206443"/>
            <a:ext cx="724053" cy="652227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1050" b="0" i="0" kern="1200">
                <a:solidFill>
                  <a:schemeClr val="bg2">
                    <a:lumMod val="10000"/>
                  </a:schemeClr>
                </a:solidFill>
                <a:latin typeface="Helvetica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964D96-B149-1C4B-9CBC-AA4A17CF9F78}" type="slidenum">
              <a:rPr lang="en-US" sz="1050" smtClean="0">
                <a:solidFill>
                  <a:srgbClr val="FFFFFF">
                    <a:alpha val="6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rgbClr val="FFFFFF">
                  <a:alpha val="6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11CDB372-135F-0D45-B360-709C8A6011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98665" y="3059715"/>
            <a:ext cx="4068651" cy="377325"/>
          </a:xfrm>
        </p:spPr>
        <p:txBody>
          <a:bodyPr lIns="0" rIns="0">
            <a:noAutofit/>
          </a:bodyPr>
          <a:lstStyle>
            <a:lvl1pPr marL="0" indent="0">
              <a:buFontTx/>
              <a:buNone/>
              <a:defRPr lang="en-US" sz="3397" b="1" i="0" u="none" kern="1200" spc="0" baseline="0" dirty="0">
                <a:solidFill>
                  <a:schemeClr val="bg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Edit Section Headline</a:t>
            </a:r>
          </a:p>
        </p:txBody>
      </p:sp>
      <p:sp>
        <p:nvSpPr>
          <p:cNvPr id="15" name="Text Placeholder 16">
            <a:extLst>
              <a:ext uri="{FF2B5EF4-FFF2-40B4-BE49-F238E27FC236}">
                <a16:creationId xmlns:a16="http://schemas.microsoft.com/office/drawing/2014/main" id="{36BB01A8-85C4-FA46-B3BA-AFDF846D4BD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8665" y="3751867"/>
            <a:ext cx="4068651" cy="377325"/>
          </a:xfrm>
        </p:spPr>
        <p:txBody>
          <a:bodyPr lIns="0" rIns="0">
            <a:noAutofit/>
          </a:bodyPr>
          <a:lstStyle>
            <a:lvl1pPr marL="0" indent="0">
              <a:buFontTx/>
              <a:buNone/>
              <a:defRPr lang="en-US" sz="2298" b="0" i="0" u="none" kern="1200" spc="31" baseline="0" dirty="0">
                <a:solidFill>
                  <a:srgbClr val="231F20">
                    <a:alpha val="65000"/>
                  </a:srgbClr>
                </a:solidFill>
                <a:latin typeface="+mn-lt"/>
                <a:ea typeface="Calibri" panose="020F0502020204030204" pitchFamily="34" charset="0"/>
                <a:cs typeface="Roboto"/>
              </a:defRPr>
            </a:lvl1pPr>
          </a:lstStyle>
          <a:p>
            <a:pPr lvl="0"/>
            <a:r>
              <a:rPr lang="en-US" dirty="0"/>
              <a:t>Edit subhead headline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443C28C-7366-BA46-9362-8D70295116AC}"/>
              </a:ext>
            </a:extLst>
          </p:cNvPr>
          <p:cNvGrpSpPr/>
          <p:nvPr userDrawn="1"/>
        </p:nvGrpSpPr>
        <p:grpSpPr bwMode="black">
          <a:xfrm>
            <a:off x="611887" y="6391276"/>
            <a:ext cx="206584" cy="179791"/>
            <a:chOff x="1663255" y="2091113"/>
            <a:chExt cx="1096060" cy="953909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3E4FBA53-E18F-AB4E-ABE4-A2D75E1ABD6D}"/>
                </a:ext>
              </a:extLst>
            </p:cNvPr>
            <p:cNvSpPr/>
            <p:nvPr/>
          </p:nvSpPr>
          <p:spPr bwMode="black">
            <a:xfrm>
              <a:off x="2582903" y="2438908"/>
              <a:ext cx="176412" cy="606113"/>
            </a:xfrm>
            <a:custGeom>
              <a:avLst/>
              <a:gdLst>
                <a:gd name="connsiteX0" fmla="*/ 176481 w 176412"/>
                <a:gd name="connsiteY0" fmla="*/ 61 h 606113"/>
                <a:gd name="connsiteX1" fmla="*/ 68 w 176412"/>
                <a:gd name="connsiteY1" fmla="*/ 176226 h 606113"/>
                <a:gd name="connsiteX2" fmla="*/ 68 w 176412"/>
                <a:gd name="connsiteY2" fmla="*/ 176350 h 606113"/>
                <a:gd name="connsiteX3" fmla="*/ 68 w 176412"/>
                <a:gd name="connsiteY3" fmla="*/ 606175 h 606113"/>
                <a:gd name="connsiteX4" fmla="*/ 176481 w 176412"/>
                <a:gd name="connsiteY4" fmla="*/ 606175 h 60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412" h="606113">
                  <a:moveTo>
                    <a:pt x="176481" y="61"/>
                  </a:moveTo>
                  <a:cubicBezTo>
                    <a:pt x="79119" y="-7"/>
                    <a:pt x="137" y="78864"/>
                    <a:pt x="68" y="176226"/>
                  </a:cubicBezTo>
                  <a:cubicBezTo>
                    <a:pt x="68" y="176267"/>
                    <a:pt x="68" y="176308"/>
                    <a:pt x="68" y="176350"/>
                  </a:cubicBezTo>
                  <a:lnTo>
                    <a:pt x="68" y="606175"/>
                  </a:lnTo>
                  <a:lnTo>
                    <a:pt x="176481" y="60617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21C944B-8032-944D-9E7A-A8615EA1154F}"/>
                </a:ext>
              </a:extLst>
            </p:cNvPr>
            <p:cNvSpPr/>
            <p:nvPr/>
          </p:nvSpPr>
          <p:spPr bwMode="black">
            <a:xfrm>
              <a:off x="1663255" y="2091113"/>
              <a:ext cx="1096060" cy="953909"/>
            </a:xfrm>
            <a:custGeom>
              <a:avLst/>
              <a:gdLst>
                <a:gd name="connsiteX0" fmla="*/ 1096129 w 1096060"/>
                <a:gd name="connsiteY0" fmla="*/ 210716 h 953909"/>
                <a:gd name="connsiteX1" fmla="*/ 1093272 w 1096060"/>
                <a:gd name="connsiteY1" fmla="*/ 210354 h 953909"/>
                <a:gd name="connsiteX2" fmla="*/ 1012376 w 1096060"/>
                <a:gd name="connsiteY2" fmla="*/ 222241 h 953909"/>
                <a:gd name="connsiteX3" fmla="*/ 916697 w 1096060"/>
                <a:gd name="connsiteY3" fmla="*/ 294126 h 953909"/>
                <a:gd name="connsiteX4" fmla="*/ 915297 w 1096060"/>
                <a:gd name="connsiteY4" fmla="*/ 295517 h 953909"/>
                <a:gd name="connsiteX5" fmla="*/ 855918 w 1096060"/>
                <a:gd name="connsiteY5" fmla="*/ 364507 h 953909"/>
                <a:gd name="connsiteX6" fmla="*/ 583018 w 1096060"/>
                <a:gd name="connsiteY6" fmla="*/ 739715 h 953909"/>
                <a:gd name="connsiteX7" fmla="*/ 478900 w 1096060"/>
                <a:gd name="connsiteY7" fmla="*/ 739715 h 953909"/>
                <a:gd name="connsiteX8" fmla="*/ 179138 w 1096060"/>
                <a:gd name="connsiteY8" fmla="*/ 327578 h 953909"/>
                <a:gd name="connsiteX9" fmla="*/ 179138 w 1096060"/>
                <a:gd name="connsiteY9" fmla="*/ 953971 h 953909"/>
                <a:gd name="connsiteX10" fmla="*/ 68 w 1096060"/>
                <a:gd name="connsiteY10" fmla="*/ 953971 h 953909"/>
                <a:gd name="connsiteX11" fmla="*/ 68 w 1096060"/>
                <a:gd name="connsiteY11" fmla="*/ 61 h 953909"/>
                <a:gd name="connsiteX12" fmla="*/ 140257 w 1096060"/>
                <a:gd name="connsiteY12" fmla="*/ 61 h 953909"/>
                <a:gd name="connsiteX13" fmla="*/ 530220 w 1096060"/>
                <a:gd name="connsiteY13" fmla="*/ 537747 h 953909"/>
                <a:gd name="connsiteX14" fmla="*/ 921574 w 1096060"/>
                <a:gd name="connsiteY14" fmla="*/ 61 h 953909"/>
                <a:gd name="connsiteX15" fmla="*/ 1096101 w 1096060"/>
                <a:gd name="connsiteY15" fmla="*/ 61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6060" h="953909">
                  <a:moveTo>
                    <a:pt x="1096129" y="210716"/>
                  </a:moveTo>
                  <a:lnTo>
                    <a:pt x="1093272" y="210354"/>
                  </a:lnTo>
                  <a:cubicBezTo>
                    <a:pt x="1065725" y="206605"/>
                    <a:pt x="1037680" y="210726"/>
                    <a:pt x="1012376" y="222241"/>
                  </a:cubicBezTo>
                  <a:cubicBezTo>
                    <a:pt x="976736" y="240761"/>
                    <a:pt x="944406" y="265051"/>
                    <a:pt x="916697" y="294126"/>
                  </a:cubicBezTo>
                  <a:lnTo>
                    <a:pt x="915297" y="295517"/>
                  </a:lnTo>
                  <a:cubicBezTo>
                    <a:pt x="893656" y="316856"/>
                    <a:pt x="873797" y="339929"/>
                    <a:pt x="855918" y="364507"/>
                  </a:cubicBezTo>
                  <a:lnTo>
                    <a:pt x="583018" y="739715"/>
                  </a:lnTo>
                  <a:lnTo>
                    <a:pt x="478900" y="739715"/>
                  </a:lnTo>
                  <a:lnTo>
                    <a:pt x="179138" y="327578"/>
                  </a:lnTo>
                  <a:lnTo>
                    <a:pt x="179138" y="953971"/>
                  </a:lnTo>
                  <a:lnTo>
                    <a:pt x="68" y="953971"/>
                  </a:lnTo>
                  <a:lnTo>
                    <a:pt x="68" y="61"/>
                  </a:lnTo>
                  <a:lnTo>
                    <a:pt x="140257" y="61"/>
                  </a:lnTo>
                  <a:lnTo>
                    <a:pt x="530220" y="537747"/>
                  </a:lnTo>
                  <a:lnTo>
                    <a:pt x="921574" y="61"/>
                  </a:lnTo>
                  <a:lnTo>
                    <a:pt x="1096101" y="61"/>
                  </a:lnTo>
                  <a:close/>
                </a:path>
              </a:pathLst>
            </a:custGeom>
            <a:solidFill>
              <a:srgbClr val="D600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58014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pos="468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-Light Bg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8D0CD3FB-4D26-F747-8C78-F7CFB540F3DA}"/>
              </a:ext>
            </a:extLst>
          </p:cNvPr>
          <p:cNvSpPr/>
          <p:nvPr userDrawn="1"/>
        </p:nvSpPr>
        <p:spPr>
          <a:xfrm>
            <a:off x="1279771" y="6494214"/>
            <a:ext cx="872231" cy="92205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l"/>
            <a:r>
              <a:rPr lang="en-US" sz="599" b="0" i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©2021 Mandiant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B79B1A89-1713-E545-AA7A-043F833B28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667" y="6454795"/>
            <a:ext cx="143933" cy="143933"/>
          </a:xfrm>
          <a:prstGeom prst="rect">
            <a:avLst/>
          </a:prstGeom>
        </p:spPr>
      </p:pic>
      <p:sp>
        <p:nvSpPr>
          <p:cNvPr id="15" name="Left Bracket 14">
            <a:extLst>
              <a:ext uri="{FF2B5EF4-FFF2-40B4-BE49-F238E27FC236}">
                <a16:creationId xmlns:a16="http://schemas.microsoft.com/office/drawing/2014/main" id="{60FE6DC3-580E-FF40-AC8C-277D6CCA657A}"/>
              </a:ext>
            </a:extLst>
          </p:cNvPr>
          <p:cNvSpPr/>
          <p:nvPr userDrawn="1"/>
        </p:nvSpPr>
        <p:spPr>
          <a:xfrm>
            <a:off x="2001417" y="2015554"/>
            <a:ext cx="311753" cy="3207895"/>
          </a:xfrm>
          <a:prstGeom prst="leftBracket">
            <a:avLst>
              <a:gd name="adj" fmla="val 818"/>
            </a:avLst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3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7" b="0" i="0" u="none" strike="noStrike" kern="0" cap="none" spc="0" normalizeH="0" baseline="0" noProof="0" dirty="0">
              <a:ln>
                <a:noFill/>
              </a:ln>
              <a:solidFill>
                <a:srgbClr val="3C4F65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6" name="Left Bracket 15">
            <a:extLst>
              <a:ext uri="{FF2B5EF4-FFF2-40B4-BE49-F238E27FC236}">
                <a16:creationId xmlns:a16="http://schemas.microsoft.com/office/drawing/2014/main" id="{15589A95-3608-4C48-ACB7-46FDE32217D8}"/>
              </a:ext>
            </a:extLst>
          </p:cNvPr>
          <p:cNvSpPr/>
          <p:nvPr userDrawn="1"/>
        </p:nvSpPr>
        <p:spPr>
          <a:xfrm rot="10800000">
            <a:off x="9888808" y="2015553"/>
            <a:ext cx="311753" cy="3207895"/>
          </a:xfrm>
          <a:prstGeom prst="leftBracket">
            <a:avLst>
              <a:gd name="adj" fmla="val 818"/>
            </a:avLst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3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7" b="0" i="0" u="none" strike="noStrike" kern="0" cap="none" spc="0" normalizeH="0" baseline="0" noProof="0" dirty="0">
              <a:ln>
                <a:noFill/>
              </a:ln>
              <a:solidFill>
                <a:srgbClr val="3C4F65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7" name="Text Placeholder 24">
            <a:extLst>
              <a:ext uri="{FF2B5EF4-FFF2-40B4-BE49-F238E27FC236}">
                <a16:creationId xmlns:a16="http://schemas.microsoft.com/office/drawing/2014/main" id="{D3CDDAC7-50DC-7D41-8EBC-F4B121DB31C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68601" y="2390312"/>
            <a:ext cx="6714433" cy="261610"/>
          </a:xfrm>
        </p:spPr>
        <p:txBody>
          <a:bodyPr lIns="0" anchor="b" anchorCtr="0">
            <a:noAutofit/>
          </a:bodyPr>
          <a:lstStyle>
            <a:lvl1pPr marL="0" indent="0">
              <a:buFontTx/>
              <a:buNone/>
              <a:defRPr lang="en-US" sz="1050" b="1" i="0" kern="1200" cap="all" spc="140" baseline="0" dirty="0">
                <a:solidFill>
                  <a:srgbClr val="131019">
                    <a:alpha val="65000"/>
                  </a:srgb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Edit Name</a:t>
            </a: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6967B9E8-C068-7D4A-AF89-AF53C87063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68601" y="4573648"/>
            <a:ext cx="6714433" cy="261610"/>
          </a:xfrm>
        </p:spPr>
        <p:txBody>
          <a:bodyPr lIns="0">
            <a:noAutofit/>
          </a:bodyPr>
          <a:lstStyle>
            <a:lvl1pPr marL="0" indent="0">
              <a:buFontTx/>
              <a:buNone/>
              <a:defRPr lang="en-US" sz="1050" b="1" i="0" kern="1200" cap="all" spc="140" baseline="0" dirty="0">
                <a:solidFill>
                  <a:srgbClr val="131019">
                    <a:alpha val="65000"/>
                  </a:srgb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Edit Company Name</a:t>
            </a:r>
          </a:p>
        </p:txBody>
      </p:sp>
      <p:sp>
        <p:nvSpPr>
          <p:cNvPr id="19" name="Text Placeholder 30">
            <a:extLst>
              <a:ext uri="{FF2B5EF4-FFF2-40B4-BE49-F238E27FC236}">
                <a16:creationId xmlns:a16="http://schemas.microsoft.com/office/drawing/2014/main" id="{144D99FE-E144-3F43-A35F-22A0BBC8E40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72569" y="2744423"/>
            <a:ext cx="6714433" cy="1736725"/>
          </a:xfrm>
        </p:spPr>
        <p:txBody>
          <a:bodyPr lIns="0">
            <a:noAutofit/>
          </a:bodyPr>
          <a:lstStyle>
            <a:lvl1pPr marL="0" indent="0">
              <a:buFontTx/>
              <a:buNone/>
              <a:defRPr lang="en-US" sz="2598" b="0" i="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quote text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1BF5AA9-9928-1040-A666-9410DC80DFEE}"/>
              </a:ext>
            </a:extLst>
          </p:cNvPr>
          <p:cNvGrpSpPr/>
          <p:nvPr userDrawn="1"/>
        </p:nvGrpSpPr>
        <p:grpSpPr>
          <a:xfrm>
            <a:off x="611887" y="6391276"/>
            <a:ext cx="206584" cy="179791"/>
            <a:chOff x="1663255" y="2091113"/>
            <a:chExt cx="1096060" cy="953909"/>
          </a:xfrm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E27CEC7-32AB-A649-90A6-39E47F63AE60}"/>
                </a:ext>
              </a:extLst>
            </p:cNvPr>
            <p:cNvSpPr/>
            <p:nvPr/>
          </p:nvSpPr>
          <p:spPr>
            <a:xfrm>
              <a:off x="2582903" y="2438908"/>
              <a:ext cx="176412" cy="606113"/>
            </a:xfrm>
            <a:custGeom>
              <a:avLst/>
              <a:gdLst>
                <a:gd name="connsiteX0" fmla="*/ 176481 w 176412"/>
                <a:gd name="connsiteY0" fmla="*/ 61 h 606113"/>
                <a:gd name="connsiteX1" fmla="*/ 68 w 176412"/>
                <a:gd name="connsiteY1" fmla="*/ 176226 h 606113"/>
                <a:gd name="connsiteX2" fmla="*/ 68 w 176412"/>
                <a:gd name="connsiteY2" fmla="*/ 176350 h 606113"/>
                <a:gd name="connsiteX3" fmla="*/ 68 w 176412"/>
                <a:gd name="connsiteY3" fmla="*/ 606175 h 606113"/>
                <a:gd name="connsiteX4" fmla="*/ 176481 w 176412"/>
                <a:gd name="connsiteY4" fmla="*/ 606175 h 60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412" h="606113">
                  <a:moveTo>
                    <a:pt x="176481" y="61"/>
                  </a:moveTo>
                  <a:cubicBezTo>
                    <a:pt x="79119" y="-7"/>
                    <a:pt x="137" y="78864"/>
                    <a:pt x="68" y="176226"/>
                  </a:cubicBezTo>
                  <a:cubicBezTo>
                    <a:pt x="68" y="176267"/>
                    <a:pt x="68" y="176308"/>
                    <a:pt x="68" y="176350"/>
                  </a:cubicBezTo>
                  <a:lnTo>
                    <a:pt x="68" y="606175"/>
                  </a:lnTo>
                  <a:lnTo>
                    <a:pt x="176481" y="606175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5C5FB85-863F-6049-9250-EAA0DE4E5DFD}"/>
                </a:ext>
              </a:extLst>
            </p:cNvPr>
            <p:cNvSpPr/>
            <p:nvPr/>
          </p:nvSpPr>
          <p:spPr>
            <a:xfrm>
              <a:off x="1663255" y="2091113"/>
              <a:ext cx="1096060" cy="953909"/>
            </a:xfrm>
            <a:custGeom>
              <a:avLst/>
              <a:gdLst>
                <a:gd name="connsiteX0" fmla="*/ 1096129 w 1096060"/>
                <a:gd name="connsiteY0" fmla="*/ 210716 h 953909"/>
                <a:gd name="connsiteX1" fmla="*/ 1093272 w 1096060"/>
                <a:gd name="connsiteY1" fmla="*/ 210354 h 953909"/>
                <a:gd name="connsiteX2" fmla="*/ 1012376 w 1096060"/>
                <a:gd name="connsiteY2" fmla="*/ 222241 h 953909"/>
                <a:gd name="connsiteX3" fmla="*/ 916697 w 1096060"/>
                <a:gd name="connsiteY3" fmla="*/ 294126 h 953909"/>
                <a:gd name="connsiteX4" fmla="*/ 915297 w 1096060"/>
                <a:gd name="connsiteY4" fmla="*/ 295517 h 953909"/>
                <a:gd name="connsiteX5" fmla="*/ 855918 w 1096060"/>
                <a:gd name="connsiteY5" fmla="*/ 364507 h 953909"/>
                <a:gd name="connsiteX6" fmla="*/ 583018 w 1096060"/>
                <a:gd name="connsiteY6" fmla="*/ 739715 h 953909"/>
                <a:gd name="connsiteX7" fmla="*/ 478900 w 1096060"/>
                <a:gd name="connsiteY7" fmla="*/ 739715 h 953909"/>
                <a:gd name="connsiteX8" fmla="*/ 179138 w 1096060"/>
                <a:gd name="connsiteY8" fmla="*/ 327578 h 953909"/>
                <a:gd name="connsiteX9" fmla="*/ 179138 w 1096060"/>
                <a:gd name="connsiteY9" fmla="*/ 953971 h 953909"/>
                <a:gd name="connsiteX10" fmla="*/ 68 w 1096060"/>
                <a:gd name="connsiteY10" fmla="*/ 953971 h 953909"/>
                <a:gd name="connsiteX11" fmla="*/ 68 w 1096060"/>
                <a:gd name="connsiteY11" fmla="*/ 61 h 953909"/>
                <a:gd name="connsiteX12" fmla="*/ 140257 w 1096060"/>
                <a:gd name="connsiteY12" fmla="*/ 61 h 953909"/>
                <a:gd name="connsiteX13" fmla="*/ 530220 w 1096060"/>
                <a:gd name="connsiteY13" fmla="*/ 537747 h 953909"/>
                <a:gd name="connsiteX14" fmla="*/ 921574 w 1096060"/>
                <a:gd name="connsiteY14" fmla="*/ 61 h 953909"/>
                <a:gd name="connsiteX15" fmla="*/ 1096101 w 1096060"/>
                <a:gd name="connsiteY15" fmla="*/ 61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6060" h="953909">
                  <a:moveTo>
                    <a:pt x="1096129" y="210716"/>
                  </a:moveTo>
                  <a:lnTo>
                    <a:pt x="1093272" y="210354"/>
                  </a:lnTo>
                  <a:cubicBezTo>
                    <a:pt x="1065725" y="206605"/>
                    <a:pt x="1037680" y="210726"/>
                    <a:pt x="1012376" y="222241"/>
                  </a:cubicBezTo>
                  <a:cubicBezTo>
                    <a:pt x="976736" y="240761"/>
                    <a:pt x="944406" y="265051"/>
                    <a:pt x="916697" y="294126"/>
                  </a:cubicBezTo>
                  <a:lnTo>
                    <a:pt x="915297" y="295517"/>
                  </a:lnTo>
                  <a:cubicBezTo>
                    <a:pt x="893656" y="316856"/>
                    <a:pt x="873797" y="339929"/>
                    <a:pt x="855918" y="364507"/>
                  </a:cubicBezTo>
                  <a:lnTo>
                    <a:pt x="583018" y="739715"/>
                  </a:lnTo>
                  <a:lnTo>
                    <a:pt x="478900" y="739715"/>
                  </a:lnTo>
                  <a:lnTo>
                    <a:pt x="179138" y="327578"/>
                  </a:lnTo>
                  <a:lnTo>
                    <a:pt x="179138" y="953971"/>
                  </a:lnTo>
                  <a:lnTo>
                    <a:pt x="68" y="953971"/>
                  </a:lnTo>
                  <a:lnTo>
                    <a:pt x="68" y="61"/>
                  </a:lnTo>
                  <a:lnTo>
                    <a:pt x="140257" y="61"/>
                  </a:lnTo>
                  <a:lnTo>
                    <a:pt x="530220" y="537747"/>
                  </a:lnTo>
                  <a:lnTo>
                    <a:pt x="921574" y="61"/>
                  </a:lnTo>
                  <a:lnTo>
                    <a:pt x="1096101" y="61"/>
                  </a:lnTo>
                  <a:close/>
                </a:path>
              </a:pathLst>
            </a:custGeom>
            <a:solidFill>
              <a:srgbClr val="D600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4" name="Slide Number Placeholder 6">
            <a:extLst>
              <a:ext uri="{FF2B5EF4-FFF2-40B4-BE49-F238E27FC236}">
                <a16:creationId xmlns:a16="http://schemas.microsoft.com/office/drawing/2014/main" id="{876F16EA-383F-0C47-BB56-113A0BD7240D}"/>
              </a:ext>
            </a:extLst>
          </p:cNvPr>
          <p:cNvSpPr txBox="1">
            <a:spLocks/>
          </p:cNvSpPr>
          <p:nvPr userDrawn="1"/>
        </p:nvSpPr>
        <p:spPr>
          <a:xfrm>
            <a:off x="11616173" y="6347258"/>
            <a:ext cx="398545" cy="35900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1050" b="0" i="0" kern="1200">
                <a:solidFill>
                  <a:schemeClr val="bg2">
                    <a:lumMod val="10000"/>
                  </a:schemeClr>
                </a:solidFill>
                <a:latin typeface="Helvetica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964D96-B149-1C4B-9CBC-AA4A17CF9F78}" type="slidenum">
              <a:rPr lang="en-US" sz="105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1DCC94A-BE0A-4E7B-B71A-07CC7E5F6E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1189" y="418762"/>
            <a:ext cx="3557587" cy="283464"/>
          </a:xfrm>
        </p:spPr>
        <p:txBody>
          <a:bodyPr/>
          <a:lstStyle>
            <a:lvl1pPr>
              <a:defRPr sz="1050" b="1" spc="151" baseline="0">
                <a:latin typeface="+mn-lt"/>
              </a:defRPr>
            </a:lvl1pPr>
          </a:lstStyle>
          <a:p>
            <a:pPr lvl="0"/>
            <a:r>
              <a:rPr lang="en-US" dirty="0"/>
              <a:t>OPTIONAL LABEL</a:t>
            </a:r>
          </a:p>
        </p:txBody>
      </p:sp>
    </p:spTree>
    <p:extLst>
      <p:ext uri="{BB962C8B-B14F-4D97-AF65-F5344CB8AC3E}">
        <p14:creationId xmlns:p14="http://schemas.microsoft.com/office/powerpoint/2010/main" val="10952247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314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-Light Bg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8D0CD3FB-4D26-F747-8C78-F7CFB540F3DA}"/>
              </a:ext>
            </a:extLst>
          </p:cNvPr>
          <p:cNvSpPr/>
          <p:nvPr userDrawn="1"/>
        </p:nvSpPr>
        <p:spPr>
          <a:xfrm>
            <a:off x="1279771" y="6494214"/>
            <a:ext cx="872231" cy="92205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l"/>
            <a:r>
              <a:rPr lang="en-US" sz="599" b="0" i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©2021 Mandiant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B79B1A89-1713-E545-AA7A-043F833B28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667" y="6454795"/>
            <a:ext cx="143933" cy="143933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31BF5AA9-9928-1040-A666-9410DC80DFEE}"/>
              </a:ext>
            </a:extLst>
          </p:cNvPr>
          <p:cNvGrpSpPr/>
          <p:nvPr userDrawn="1"/>
        </p:nvGrpSpPr>
        <p:grpSpPr>
          <a:xfrm>
            <a:off x="611887" y="6391276"/>
            <a:ext cx="206584" cy="179791"/>
            <a:chOff x="1663255" y="2091113"/>
            <a:chExt cx="1096060" cy="953909"/>
          </a:xfrm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E27CEC7-32AB-A649-90A6-39E47F63AE60}"/>
                </a:ext>
              </a:extLst>
            </p:cNvPr>
            <p:cNvSpPr/>
            <p:nvPr/>
          </p:nvSpPr>
          <p:spPr>
            <a:xfrm>
              <a:off x="2582903" y="2438908"/>
              <a:ext cx="176412" cy="606113"/>
            </a:xfrm>
            <a:custGeom>
              <a:avLst/>
              <a:gdLst>
                <a:gd name="connsiteX0" fmla="*/ 176481 w 176412"/>
                <a:gd name="connsiteY0" fmla="*/ 61 h 606113"/>
                <a:gd name="connsiteX1" fmla="*/ 68 w 176412"/>
                <a:gd name="connsiteY1" fmla="*/ 176226 h 606113"/>
                <a:gd name="connsiteX2" fmla="*/ 68 w 176412"/>
                <a:gd name="connsiteY2" fmla="*/ 176350 h 606113"/>
                <a:gd name="connsiteX3" fmla="*/ 68 w 176412"/>
                <a:gd name="connsiteY3" fmla="*/ 606175 h 606113"/>
                <a:gd name="connsiteX4" fmla="*/ 176481 w 176412"/>
                <a:gd name="connsiteY4" fmla="*/ 606175 h 60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412" h="606113">
                  <a:moveTo>
                    <a:pt x="176481" y="61"/>
                  </a:moveTo>
                  <a:cubicBezTo>
                    <a:pt x="79119" y="-7"/>
                    <a:pt x="137" y="78864"/>
                    <a:pt x="68" y="176226"/>
                  </a:cubicBezTo>
                  <a:cubicBezTo>
                    <a:pt x="68" y="176267"/>
                    <a:pt x="68" y="176308"/>
                    <a:pt x="68" y="176350"/>
                  </a:cubicBezTo>
                  <a:lnTo>
                    <a:pt x="68" y="606175"/>
                  </a:lnTo>
                  <a:lnTo>
                    <a:pt x="176481" y="606175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5C5FB85-863F-6049-9250-EAA0DE4E5DFD}"/>
                </a:ext>
              </a:extLst>
            </p:cNvPr>
            <p:cNvSpPr/>
            <p:nvPr/>
          </p:nvSpPr>
          <p:spPr>
            <a:xfrm>
              <a:off x="1663255" y="2091113"/>
              <a:ext cx="1096060" cy="953909"/>
            </a:xfrm>
            <a:custGeom>
              <a:avLst/>
              <a:gdLst>
                <a:gd name="connsiteX0" fmla="*/ 1096129 w 1096060"/>
                <a:gd name="connsiteY0" fmla="*/ 210716 h 953909"/>
                <a:gd name="connsiteX1" fmla="*/ 1093272 w 1096060"/>
                <a:gd name="connsiteY1" fmla="*/ 210354 h 953909"/>
                <a:gd name="connsiteX2" fmla="*/ 1012376 w 1096060"/>
                <a:gd name="connsiteY2" fmla="*/ 222241 h 953909"/>
                <a:gd name="connsiteX3" fmla="*/ 916697 w 1096060"/>
                <a:gd name="connsiteY3" fmla="*/ 294126 h 953909"/>
                <a:gd name="connsiteX4" fmla="*/ 915297 w 1096060"/>
                <a:gd name="connsiteY4" fmla="*/ 295517 h 953909"/>
                <a:gd name="connsiteX5" fmla="*/ 855918 w 1096060"/>
                <a:gd name="connsiteY5" fmla="*/ 364507 h 953909"/>
                <a:gd name="connsiteX6" fmla="*/ 583018 w 1096060"/>
                <a:gd name="connsiteY6" fmla="*/ 739715 h 953909"/>
                <a:gd name="connsiteX7" fmla="*/ 478900 w 1096060"/>
                <a:gd name="connsiteY7" fmla="*/ 739715 h 953909"/>
                <a:gd name="connsiteX8" fmla="*/ 179138 w 1096060"/>
                <a:gd name="connsiteY8" fmla="*/ 327578 h 953909"/>
                <a:gd name="connsiteX9" fmla="*/ 179138 w 1096060"/>
                <a:gd name="connsiteY9" fmla="*/ 953971 h 953909"/>
                <a:gd name="connsiteX10" fmla="*/ 68 w 1096060"/>
                <a:gd name="connsiteY10" fmla="*/ 953971 h 953909"/>
                <a:gd name="connsiteX11" fmla="*/ 68 w 1096060"/>
                <a:gd name="connsiteY11" fmla="*/ 61 h 953909"/>
                <a:gd name="connsiteX12" fmla="*/ 140257 w 1096060"/>
                <a:gd name="connsiteY12" fmla="*/ 61 h 953909"/>
                <a:gd name="connsiteX13" fmla="*/ 530220 w 1096060"/>
                <a:gd name="connsiteY13" fmla="*/ 537747 h 953909"/>
                <a:gd name="connsiteX14" fmla="*/ 921574 w 1096060"/>
                <a:gd name="connsiteY14" fmla="*/ 61 h 953909"/>
                <a:gd name="connsiteX15" fmla="*/ 1096101 w 1096060"/>
                <a:gd name="connsiteY15" fmla="*/ 61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6060" h="953909">
                  <a:moveTo>
                    <a:pt x="1096129" y="210716"/>
                  </a:moveTo>
                  <a:lnTo>
                    <a:pt x="1093272" y="210354"/>
                  </a:lnTo>
                  <a:cubicBezTo>
                    <a:pt x="1065725" y="206605"/>
                    <a:pt x="1037680" y="210726"/>
                    <a:pt x="1012376" y="222241"/>
                  </a:cubicBezTo>
                  <a:cubicBezTo>
                    <a:pt x="976736" y="240761"/>
                    <a:pt x="944406" y="265051"/>
                    <a:pt x="916697" y="294126"/>
                  </a:cubicBezTo>
                  <a:lnTo>
                    <a:pt x="915297" y="295517"/>
                  </a:lnTo>
                  <a:cubicBezTo>
                    <a:pt x="893656" y="316856"/>
                    <a:pt x="873797" y="339929"/>
                    <a:pt x="855918" y="364507"/>
                  </a:cubicBezTo>
                  <a:lnTo>
                    <a:pt x="583018" y="739715"/>
                  </a:lnTo>
                  <a:lnTo>
                    <a:pt x="478900" y="739715"/>
                  </a:lnTo>
                  <a:lnTo>
                    <a:pt x="179138" y="327578"/>
                  </a:lnTo>
                  <a:lnTo>
                    <a:pt x="179138" y="953971"/>
                  </a:lnTo>
                  <a:lnTo>
                    <a:pt x="68" y="953971"/>
                  </a:lnTo>
                  <a:lnTo>
                    <a:pt x="68" y="61"/>
                  </a:lnTo>
                  <a:lnTo>
                    <a:pt x="140257" y="61"/>
                  </a:lnTo>
                  <a:lnTo>
                    <a:pt x="530220" y="537747"/>
                  </a:lnTo>
                  <a:lnTo>
                    <a:pt x="921574" y="61"/>
                  </a:lnTo>
                  <a:lnTo>
                    <a:pt x="1096101" y="61"/>
                  </a:lnTo>
                  <a:close/>
                </a:path>
              </a:pathLst>
            </a:custGeom>
            <a:solidFill>
              <a:srgbClr val="D600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4" name="Slide Number Placeholder 6">
            <a:extLst>
              <a:ext uri="{FF2B5EF4-FFF2-40B4-BE49-F238E27FC236}">
                <a16:creationId xmlns:a16="http://schemas.microsoft.com/office/drawing/2014/main" id="{876F16EA-383F-0C47-BB56-113A0BD7240D}"/>
              </a:ext>
            </a:extLst>
          </p:cNvPr>
          <p:cNvSpPr txBox="1">
            <a:spLocks/>
          </p:cNvSpPr>
          <p:nvPr userDrawn="1"/>
        </p:nvSpPr>
        <p:spPr>
          <a:xfrm>
            <a:off x="11616173" y="6347258"/>
            <a:ext cx="398545" cy="35900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1050" b="0" i="0" kern="1200">
                <a:solidFill>
                  <a:schemeClr val="bg2">
                    <a:lumMod val="10000"/>
                  </a:schemeClr>
                </a:solidFill>
                <a:latin typeface="Helvetica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964D96-B149-1C4B-9CBC-AA4A17CF9F78}" type="slidenum">
              <a:rPr lang="en-US" sz="105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 Placeholder 23">
            <a:extLst>
              <a:ext uri="{FF2B5EF4-FFF2-40B4-BE49-F238E27FC236}">
                <a16:creationId xmlns:a16="http://schemas.microsoft.com/office/drawing/2014/main" id="{FCF8DC70-4F05-8C4C-866E-5E7CDC05D4D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9039" y="1153662"/>
            <a:ext cx="10960904" cy="310353"/>
          </a:xfrm>
        </p:spPr>
        <p:txBody>
          <a:bodyPr tIns="0" bIns="91440" anchor="t" anchorCtr="0"/>
          <a:lstStyle>
            <a:lvl5pPr>
              <a:defRPr>
                <a:solidFill>
                  <a:srgbClr val="8A8A8A"/>
                </a:solidFill>
              </a:defRPr>
            </a:lvl5pPr>
          </a:lstStyle>
          <a:p>
            <a:pPr lvl="4"/>
            <a:r>
              <a:rPr lang="en-US" dirty="0"/>
              <a:t>Edit subhead headline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2AFDFA57-50A0-8D4C-8DA2-04D2004038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9039" y="593562"/>
            <a:ext cx="10960904" cy="42812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3397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Section Headline</a:t>
            </a:r>
          </a:p>
        </p:txBody>
      </p:sp>
    </p:spTree>
    <p:extLst>
      <p:ext uri="{BB962C8B-B14F-4D97-AF65-F5344CB8AC3E}">
        <p14:creationId xmlns:p14="http://schemas.microsoft.com/office/powerpoint/2010/main" val="2312675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-Light Bg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8D0CD3FB-4D26-F747-8C78-F7CFB540F3DA}"/>
              </a:ext>
            </a:extLst>
          </p:cNvPr>
          <p:cNvSpPr/>
          <p:nvPr userDrawn="1"/>
        </p:nvSpPr>
        <p:spPr>
          <a:xfrm>
            <a:off x="1279771" y="6494149"/>
            <a:ext cx="872230" cy="92333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l"/>
            <a:r>
              <a:rPr lang="en-US" sz="600" b="0" i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©2021 Mandiant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B79B1A89-1713-E545-AA7A-043F833B28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666" y="6454795"/>
            <a:ext cx="143933" cy="143933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31BF5AA9-9928-1040-A666-9410DC80DFEE}"/>
              </a:ext>
            </a:extLst>
          </p:cNvPr>
          <p:cNvGrpSpPr/>
          <p:nvPr userDrawn="1"/>
        </p:nvGrpSpPr>
        <p:grpSpPr>
          <a:xfrm>
            <a:off x="611886" y="6391275"/>
            <a:ext cx="206584" cy="179791"/>
            <a:chOff x="1663255" y="2091113"/>
            <a:chExt cx="1096060" cy="953909"/>
          </a:xfrm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E27CEC7-32AB-A649-90A6-39E47F63AE60}"/>
                </a:ext>
              </a:extLst>
            </p:cNvPr>
            <p:cNvSpPr/>
            <p:nvPr/>
          </p:nvSpPr>
          <p:spPr>
            <a:xfrm>
              <a:off x="2582903" y="2438908"/>
              <a:ext cx="176412" cy="606113"/>
            </a:xfrm>
            <a:custGeom>
              <a:avLst/>
              <a:gdLst>
                <a:gd name="connsiteX0" fmla="*/ 176481 w 176412"/>
                <a:gd name="connsiteY0" fmla="*/ 61 h 606113"/>
                <a:gd name="connsiteX1" fmla="*/ 68 w 176412"/>
                <a:gd name="connsiteY1" fmla="*/ 176226 h 606113"/>
                <a:gd name="connsiteX2" fmla="*/ 68 w 176412"/>
                <a:gd name="connsiteY2" fmla="*/ 176350 h 606113"/>
                <a:gd name="connsiteX3" fmla="*/ 68 w 176412"/>
                <a:gd name="connsiteY3" fmla="*/ 606175 h 606113"/>
                <a:gd name="connsiteX4" fmla="*/ 176481 w 176412"/>
                <a:gd name="connsiteY4" fmla="*/ 606175 h 60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412" h="606113">
                  <a:moveTo>
                    <a:pt x="176481" y="61"/>
                  </a:moveTo>
                  <a:cubicBezTo>
                    <a:pt x="79119" y="-7"/>
                    <a:pt x="137" y="78864"/>
                    <a:pt x="68" y="176226"/>
                  </a:cubicBezTo>
                  <a:cubicBezTo>
                    <a:pt x="68" y="176267"/>
                    <a:pt x="68" y="176308"/>
                    <a:pt x="68" y="176350"/>
                  </a:cubicBezTo>
                  <a:lnTo>
                    <a:pt x="68" y="606175"/>
                  </a:lnTo>
                  <a:lnTo>
                    <a:pt x="176481" y="606175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5C5FB85-863F-6049-9250-EAA0DE4E5DFD}"/>
                </a:ext>
              </a:extLst>
            </p:cNvPr>
            <p:cNvSpPr/>
            <p:nvPr/>
          </p:nvSpPr>
          <p:spPr>
            <a:xfrm>
              <a:off x="1663255" y="2091113"/>
              <a:ext cx="1096060" cy="953909"/>
            </a:xfrm>
            <a:custGeom>
              <a:avLst/>
              <a:gdLst>
                <a:gd name="connsiteX0" fmla="*/ 1096129 w 1096060"/>
                <a:gd name="connsiteY0" fmla="*/ 210716 h 953909"/>
                <a:gd name="connsiteX1" fmla="*/ 1093272 w 1096060"/>
                <a:gd name="connsiteY1" fmla="*/ 210354 h 953909"/>
                <a:gd name="connsiteX2" fmla="*/ 1012376 w 1096060"/>
                <a:gd name="connsiteY2" fmla="*/ 222241 h 953909"/>
                <a:gd name="connsiteX3" fmla="*/ 916697 w 1096060"/>
                <a:gd name="connsiteY3" fmla="*/ 294126 h 953909"/>
                <a:gd name="connsiteX4" fmla="*/ 915297 w 1096060"/>
                <a:gd name="connsiteY4" fmla="*/ 295517 h 953909"/>
                <a:gd name="connsiteX5" fmla="*/ 855918 w 1096060"/>
                <a:gd name="connsiteY5" fmla="*/ 364507 h 953909"/>
                <a:gd name="connsiteX6" fmla="*/ 583018 w 1096060"/>
                <a:gd name="connsiteY6" fmla="*/ 739715 h 953909"/>
                <a:gd name="connsiteX7" fmla="*/ 478900 w 1096060"/>
                <a:gd name="connsiteY7" fmla="*/ 739715 h 953909"/>
                <a:gd name="connsiteX8" fmla="*/ 179138 w 1096060"/>
                <a:gd name="connsiteY8" fmla="*/ 327578 h 953909"/>
                <a:gd name="connsiteX9" fmla="*/ 179138 w 1096060"/>
                <a:gd name="connsiteY9" fmla="*/ 953971 h 953909"/>
                <a:gd name="connsiteX10" fmla="*/ 68 w 1096060"/>
                <a:gd name="connsiteY10" fmla="*/ 953971 h 953909"/>
                <a:gd name="connsiteX11" fmla="*/ 68 w 1096060"/>
                <a:gd name="connsiteY11" fmla="*/ 61 h 953909"/>
                <a:gd name="connsiteX12" fmla="*/ 140257 w 1096060"/>
                <a:gd name="connsiteY12" fmla="*/ 61 h 953909"/>
                <a:gd name="connsiteX13" fmla="*/ 530220 w 1096060"/>
                <a:gd name="connsiteY13" fmla="*/ 537747 h 953909"/>
                <a:gd name="connsiteX14" fmla="*/ 921574 w 1096060"/>
                <a:gd name="connsiteY14" fmla="*/ 61 h 953909"/>
                <a:gd name="connsiteX15" fmla="*/ 1096101 w 1096060"/>
                <a:gd name="connsiteY15" fmla="*/ 61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6060" h="953909">
                  <a:moveTo>
                    <a:pt x="1096129" y="210716"/>
                  </a:moveTo>
                  <a:lnTo>
                    <a:pt x="1093272" y="210354"/>
                  </a:lnTo>
                  <a:cubicBezTo>
                    <a:pt x="1065725" y="206605"/>
                    <a:pt x="1037680" y="210726"/>
                    <a:pt x="1012376" y="222241"/>
                  </a:cubicBezTo>
                  <a:cubicBezTo>
                    <a:pt x="976736" y="240761"/>
                    <a:pt x="944406" y="265051"/>
                    <a:pt x="916697" y="294126"/>
                  </a:cubicBezTo>
                  <a:lnTo>
                    <a:pt x="915297" y="295517"/>
                  </a:lnTo>
                  <a:cubicBezTo>
                    <a:pt x="893656" y="316856"/>
                    <a:pt x="873797" y="339929"/>
                    <a:pt x="855918" y="364507"/>
                  </a:cubicBezTo>
                  <a:lnTo>
                    <a:pt x="583018" y="739715"/>
                  </a:lnTo>
                  <a:lnTo>
                    <a:pt x="478900" y="739715"/>
                  </a:lnTo>
                  <a:lnTo>
                    <a:pt x="179138" y="327578"/>
                  </a:lnTo>
                  <a:lnTo>
                    <a:pt x="179138" y="953971"/>
                  </a:lnTo>
                  <a:lnTo>
                    <a:pt x="68" y="953971"/>
                  </a:lnTo>
                  <a:lnTo>
                    <a:pt x="68" y="61"/>
                  </a:lnTo>
                  <a:lnTo>
                    <a:pt x="140257" y="61"/>
                  </a:lnTo>
                  <a:lnTo>
                    <a:pt x="530220" y="537747"/>
                  </a:lnTo>
                  <a:lnTo>
                    <a:pt x="921574" y="61"/>
                  </a:lnTo>
                  <a:lnTo>
                    <a:pt x="1096101" y="61"/>
                  </a:lnTo>
                  <a:close/>
                </a:path>
              </a:pathLst>
            </a:custGeom>
            <a:solidFill>
              <a:srgbClr val="D600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4" name="Slide Number Placeholder 6">
            <a:extLst>
              <a:ext uri="{FF2B5EF4-FFF2-40B4-BE49-F238E27FC236}">
                <a16:creationId xmlns:a16="http://schemas.microsoft.com/office/drawing/2014/main" id="{876F16EA-383F-0C47-BB56-113A0BD7240D}"/>
              </a:ext>
            </a:extLst>
          </p:cNvPr>
          <p:cNvSpPr txBox="1">
            <a:spLocks/>
          </p:cNvSpPr>
          <p:nvPr userDrawn="1"/>
        </p:nvSpPr>
        <p:spPr>
          <a:xfrm>
            <a:off x="11616172" y="6347258"/>
            <a:ext cx="398545" cy="35900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1050" b="0" i="0" kern="1200">
                <a:solidFill>
                  <a:schemeClr val="bg2">
                    <a:lumMod val="10000"/>
                  </a:schemeClr>
                </a:solidFill>
                <a:latin typeface="Helvetica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964D96-B149-1C4B-9CBC-AA4A17CF9F78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 Placeholder 23">
            <a:extLst>
              <a:ext uri="{FF2B5EF4-FFF2-40B4-BE49-F238E27FC236}">
                <a16:creationId xmlns:a16="http://schemas.microsoft.com/office/drawing/2014/main" id="{FCF8DC70-4F05-8C4C-866E-5E7CDC05D4D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9038" y="1153662"/>
            <a:ext cx="10960904" cy="310353"/>
          </a:xfrm>
        </p:spPr>
        <p:txBody>
          <a:bodyPr tIns="0" bIns="91440" anchor="t" anchorCtr="0"/>
          <a:lstStyle>
            <a:lvl5pPr>
              <a:defRPr>
                <a:solidFill>
                  <a:srgbClr val="8A8A8A"/>
                </a:solidFill>
              </a:defRPr>
            </a:lvl5pPr>
          </a:lstStyle>
          <a:p>
            <a:pPr lvl="4"/>
            <a:r>
              <a:rPr lang="en-US" dirty="0"/>
              <a:t>Edit subhead headline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2AFDFA57-50A0-8D4C-8DA2-04D2004038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9038" y="593562"/>
            <a:ext cx="10960904" cy="428123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3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Section Headline</a:t>
            </a:r>
          </a:p>
        </p:txBody>
      </p:sp>
    </p:spTree>
    <p:extLst>
      <p:ext uri="{BB962C8B-B14F-4D97-AF65-F5344CB8AC3E}">
        <p14:creationId xmlns:p14="http://schemas.microsoft.com/office/powerpoint/2010/main" val="177942582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Text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14DCB0E-31C0-254C-A496-794E7136522D}"/>
              </a:ext>
            </a:extLst>
          </p:cNvPr>
          <p:cNvSpPr/>
          <p:nvPr userDrawn="1"/>
        </p:nvSpPr>
        <p:spPr>
          <a:xfrm>
            <a:off x="8140615" y="0"/>
            <a:ext cx="4081548" cy="6865938"/>
          </a:xfrm>
          <a:prstGeom prst="rect">
            <a:avLst/>
          </a:prstGeom>
          <a:solidFill>
            <a:srgbClr val="3B3A3E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8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213FB3-365E-6346-9948-8F9BA894E74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140702" y="-7938"/>
            <a:ext cx="4051300" cy="6865938"/>
          </a:xfrm>
        </p:spPr>
        <p:txBody>
          <a:bodyPr rIns="0" anchor="ctr">
            <a:normAutofit/>
          </a:bodyPr>
          <a:lstStyle>
            <a:lvl1pPr marL="0" indent="0" algn="ctr">
              <a:buFontTx/>
              <a:buNone/>
              <a:defRPr sz="1199">
                <a:solidFill>
                  <a:srgbClr val="57565D"/>
                </a:solidFill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8048486B-0D62-E04E-95D8-47E9AF76AAFE}"/>
              </a:ext>
            </a:extLst>
          </p:cNvPr>
          <p:cNvSpPr txBox="1">
            <a:spLocks/>
          </p:cNvSpPr>
          <p:nvPr userDrawn="1"/>
        </p:nvSpPr>
        <p:spPr>
          <a:xfrm>
            <a:off x="11616173" y="6347258"/>
            <a:ext cx="398545" cy="35900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1050" b="0" i="0" kern="1200">
                <a:solidFill>
                  <a:schemeClr val="bg2">
                    <a:lumMod val="10000"/>
                  </a:schemeClr>
                </a:solidFill>
                <a:latin typeface="Helvetica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964D96-B149-1C4B-9CBC-AA4A17CF9F78}" type="slidenum">
              <a:rPr lang="en-US" sz="105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4AB3BD-A09A-594C-AECA-B93D055FFB99}"/>
              </a:ext>
            </a:extLst>
          </p:cNvPr>
          <p:cNvSpPr/>
          <p:nvPr userDrawn="1"/>
        </p:nvSpPr>
        <p:spPr>
          <a:xfrm>
            <a:off x="1279771" y="6494214"/>
            <a:ext cx="872231" cy="92205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l"/>
            <a:r>
              <a:rPr lang="en-US" sz="599" b="0" i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©2021 Mandiant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2C4FCD37-AD6D-7647-BF9E-6ACB16FC0F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667" y="6454795"/>
            <a:ext cx="143933" cy="143933"/>
          </a:xfrm>
          <a:prstGeom prst="rect">
            <a:avLst/>
          </a:prstGeom>
        </p:spPr>
      </p:pic>
      <p:sp>
        <p:nvSpPr>
          <p:cNvPr id="16" name="Text Placeholder 16">
            <a:extLst>
              <a:ext uri="{FF2B5EF4-FFF2-40B4-BE49-F238E27FC236}">
                <a16:creationId xmlns:a16="http://schemas.microsoft.com/office/drawing/2014/main" id="{CDCF5118-CEDD-1C43-9B78-E6AB2197EAC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9039" y="1683064"/>
            <a:ext cx="7286803" cy="377325"/>
          </a:xfrm>
        </p:spPr>
        <p:txBody>
          <a:bodyPr lIns="0" anchor="b" anchorCtr="0">
            <a:noAutofit/>
          </a:bodyPr>
          <a:lstStyle>
            <a:lvl1pPr marL="0" indent="0">
              <a:buFontTx/>
              <a:buNone/>
              <a:defRPr lang="en-US" sz="3397" b="1" i="0" u="none" kern="1200" spc="0" baseline="0" dirty="0">
                <a:solidFill>
                  <a:schemeClr val="tx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Edit Section Headline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586B11C-86E7-C94C-8569-DE214E046149}"/>
              </a:ext>
            </a:extLst>
          </p:cNvPr>
          <p:cNvGrpSpPr/>
          <p:nvPr userDrawn="1"/>
        </p:nvGrpSpPr>
        <p:grpSpPr>
          <a:xfrm>
            <a:off x="611887" y="6391276"/>
            <a:ext cx="206584" cy="179791"/>
            <a:chOff x="1663255" y="2091113"/>
            <a:chExt cx="1096060" cy="953909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B9F102B-0990-A848-ACC5-D2FC31E3F073}"/>
                </a:ext>
              </a:extLst>
            </p:cNvPr>
            <p:cNvSpPr/>
            <p:nvPr/>
          </p:nvSpPr>
          <p:spPr>
            <a:xfrm>
              <a:off x="2582903" y="2438908"/>
              <a:ext cx="176412" cy="606113"/>
            </a:xfrm>
            <a:custGeom>
              <a:avLst/>
              <a:gdLst>
                <a:gd name="connsiteX0" fmla="*/ 176481 w 176412"/>
                <a:gd name="connsiteY0" fmla="*/ 61 h 606113"/>
                <a:gd name="connsiteX1" fmla="*/ 68 w 176412"/>
                <a:gd name="connsiteY1" fmla="*/ 176226 h 606113"/>
                <a:gd name="connsiteX2" fmla="*/ 68 w 176412"/>
                <a:gd name="connsiteY2" fmla="*/ 176350 h 606113"/>
                <a:gd name="connsiteX3" fmla="*/ 68 w 176412"/>
                <a:gd name="connsiteY3" fmla="*/ 606175 h 606113"/>
                <a:gd name="connsiteX4" fmla="*/ 176481 w 176412"/>
                <a:gd name="connsiteY4" fmla="*/ 606175 h 60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412" h="606113">
                  <a:moveTo>
                    <a:pt x="176481" y="61"/>
                  </a:moveTo>
                  <a:cubicBezTo>
                    <a:pt x="79119" y="-7"/>
                    <a:pt x="137" y="78864"/>
                    <a:pt x="68" y="176226"/>
                  </a:cubicBezTo>
                  <a:cubicBezTo>
                    <a:pt x="68" y="176267"/>
                    <a:pt x="68" y="176308"/>
                    <a:pt x="68" y="176350"/>
                  </a:cubicBezTo>
                  <a:lnTo>
                    <a:pt x="68" y="606175"/>
                  </a:lnTo>
                  <a:lnTo>
                    <a:pt x="176481" y="606175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D837C6A-94A0-8E45-97E3-D2841641B833}"/>
                </a:ext>
              </a:extLst>
            </p:cNvPr>
            <p:cNvSpPr/>
            <p:nvPr/>
          </p:nvSpPr>
          <p:spPr>
            <a:xfrm>
              <a:off x="1663255" y="2091113"/>
              <a:ext cx="1096060" cy="953909"/>
            </a:xfrm>
            <a:custGeom>
              <a:avLst/>
              <a:gdLst>
                <a:gd name="connsiteX0" fmla="*/ 1096129 w 1096060"/>
                <a:gd name="connsiteY0" fmla="*/ 210716 h 953909"/>
                <a:gd name="connsiteX1" fmla="*/ 1093272 w 1096060"/>
                <a:gd name="connsiteY1" fmla="*/ 210354 h 953909"/>
                <a:gd name="connsiteX2" fmla="*/ 1012376 w 1096060"/>
                <a:gd name="connsiteY2" fmla="*/ 222241 h 953909"/>
                <a:gd name="connsiteX3" fmla="*/ 916697 w 1096060"/>
                <a:gd name="connsiteY3" fmla="*/ 294126 h 953909"/>
                <a:gd name="connsiteX4" fmla="*/ 915297 w 1096060"/>
                <a:gd name="connsiteY4" fmla="*/ 295517 h 953909"/>
                <a:gd name="connsiteX5" fmla="*/ 855918 w 1096060"/>
                <a:gd name="connsiteY5" fmla="*/ 364507 h 953909"/>
                <a:gd name="connsiteX6" fmla="*/ 583018 w 1096060"/>
                <a:gd name="connsiteY6" fmla="*/ 739715 h 953909"/>
                <a:gd name="connsiteX7" fmla="*/ 478900 w 1096060"/>
                <a:gd name="connsiteY7" fmla="*/ 739715 h 953909"/>
                <a:gd name="connsiteX8" fmla="*/ 179138 w 1096060"/>
                <a:gd name="connsiteY8" fmla="*/ 327578 h 953909"/>
                <a:gd name="connsiteX9" fmla="*/ 179138 w 1096060"/>
                <a:gd name="connsiteY9" fmla="*/ 953971 h 953909"/>
                <a:gd name="connsiteX10" fmla="*/ 68 w 1096060"/>
                <a:gd name="connsiteY10" fmla="*/ 953971 h 953909"/>
                <a:gd name="connsiteX11" fmla="*/ 68 w 1096060"/>
                <a:gd name="connsiteY11" fmla="*/ 61 h 953909"/>
                <a:gd name="connsiteX12" fmla="*/ 140257 w 1096060"/>
                <a:gd name="connsiteY12" fmla="*/ 61 h 953909"/>
                <a:gd name="connsiteX13" fmla="*/ 530220 w 1096060"/>
                <a:gd name="connsiteY13" fmla="*/ 537747 h 953909"/>
                <a:gd name="connsiteX14" fmla="*/ 921574 w 1096060"/>
                <a:gd name="connsiteY14" fmla="*/ 61 h 953909"/>
                <a:gd name="connsiteX15" fmla="*/ 1096101 w 1096060"/>
                <a:gd name="connsiteY15" fmla="*/ 61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6060" h="953909">
                  <a:moveTo>
                    <a:pt x="1096129" y="210716"/>
                  </a:moveTo>
                  <a:lnTo>
                    <a:pt x="1093272" y="210354"/>
                  </a:lnTo>
                  <a:cubicBezTo>
                    <a:pt x="1065725" y="206605"/>
                    <a:pt x="1037680" y="210726"/>
                    <a:pt x="1012376" y="222241"/>
                  </a:cubicBezTo>
                  <a:cubicBezTo>
                    <a:pt x="976736" y="240761"/>
                    <a:pt x="944406" y="265051"/>
                    <a:pt x="916697" y="294126"/>
                  </a:cubicBezTo>
                  <a:lnTo>
                    <a:pt x="915297" y="295517"/>
                  </a:lnTo>
                  <a:cubicBezTo>
                    <a:pt x="893656" y="316856"/>
                    <a:pt x="873797" y="339929"/>
                    <a:pt x="855918" y="364507"/>
                  </a:cubicBezTo>
                  <a:lnTo>
                    <a:pt x="583018" y="739715"/>
                  </a:lnTo>
                  <a:lnTo>
                    <a:pt x="478900" y="739715"/>
                  </a:lnTo>
                  <a:lnTo>
                    <a:pt x="179138" y="327578"/>
                  </a:lnTo>
                  <a:lnTo>
                    <a:pt x="179138" y="953971"/>
                  </a:lnTo>
                  <a:lnTo>
                    <a:pt x="68" y="953971"/>
                  </a:lnTo>
                  <a:lnTo>
                    <a:pt x="68" y="61"/>
                  </a:lnTo>
                  <a:lnTo>
                    <a:pt x="140257" y="61"/>
                  </a:lnTo>
                  <a:lnTo>
                    <a:pt x="530220" y="537747"/>
                  </a:lnTo>
                  <a:lnTo>
                    <a:pt x="921574" y="61"/>
                  </a:lnTo>
                  <a:lnTo>
                    <a:pt x="1096101" y="61"/>
                  </a:lnTo>
                  <a:close/>
                </a:path>
              </a:pathLst>
            </a:custGeom>
            <a:solidFill>
              <a:srgbClr val="D600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" name="Content Placeholder 17">
            <a:extLst>
              <a:ext uri="{FF2B5EF4-FFF2-40B4-BE49-F238E27FC236}">
                <a16:creationId xmlns:a16="http://schemas.microsoft.com/office/drawing/2014/main" id="{66EE51B9-15DC-9644-B239-4292804ED06F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599039" y="2108766"/>
            <a:ext cx="7286075" cy="3612583"/>
          </a:xfrm>
        </p:spPr>
        <p:txBody>
          <a:bodyPr/>
          <a:lstStyle>
            <a:lvl1pPr>
              <a:defRPr sz="2198"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 marL="515461" indent="-115781">
              <a:tabLst/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 dirty="0"/>
              <a:t>Place copy here</a:t>
            </a:r>
          </a:p>
          <a:p>
            <a:pPr lvl="1"/>
            <a:r>
              <a:rPr lang="en-US" dirty="0"/>
              <a:t>Second-level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</a:t>
            </a:r>
          </a:p>
          <a:p>
            <a:pPr lvl="5"/>
            <a:r>
              <a:rPr lang="en-US" dirty="0"/>
              <a:t>SIXTH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958342DE-D2FA-4353-AD40-63497009FF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1189" y="418762"/>
            <a:ext cx="3557587" cy="283464"/>
          </a:xfrm>
        </p:spPr>
        <p:txBody>
          <a:bodyPr/>
          <a:lstStyle>
            <a:lvl1pPr>
              <a:defRPr sz="1050" b="1" spc="151" baseline="0">
                <a:latin typeface="+mn-lt"/>
              </a:defRPr>
            </a:lvl1pPr>
          </a:lstStyle>
          <a:p>
            <a:pPr lvl="0"/>
            <a:r>
              <a:rPr lang="en-US" dirty="0"/>
              <a:t>OPTIONAL LABEL</a:t>
            </a:r>
          </a:p>
        </p:txBody>
      </p:sp>
    </p:spTree>
    <p:extLst>
      <p:ext uri="{BB962C8B-B14F-4D97-AF65-F5344CB8AC3E}">
        <p14:creationId xmlns:p14="http://schemas.microsoft.com/office/powerpoint/2010/main" val="35017274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Text-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058AD-133B-474B-BFE2-91832D5B413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1189" y="418762"/>
            <a:ext cx="3557587" cy="283464"/>
          </a:xfrm>
        </p:spPr>
        <p:txBody>
          <a:bodyPr/>
          <a:lstStyle>
            <a:lvl1pPr>
              <a:defRPr sz="1050" b="1" spc="151" baseline="0">
                <a:latin typeface="+mn-lt"/>
              </a:defRPr>
            </a:lvl1pPr>
          </a:lstStyle>
          <a:p>
            <a:pPr lvl="0"/>
            <a:r>
              <a:rPr lang="en-US" dirty="0"/>
              <a:t>OPTIONAL LABEL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A15F49-0926-F94E-BE15-A03B948C0FF0}"/>
              </a:ext>
            </a:extLst>
          </p:cNvPr>
          <p:cNvSpPr/>
          <p:nvPr userDrawn="1"/>
        </p:nvSpPr>
        <p:spPr>
          <a:xfrm>
            <a:off x="4169229" y="1"/>
            <a:ext cx="8022772" cy="6857999"/>
          </a:xfrm>
          <a:prstGeom prst="rect">
            <a:avLst/>
          </a:prstGeom>
          <a:solidFill>
            <a:srgbClr val="3B3A3E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8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0EEE7090-BF2A-D14E-91DD-E398A8077E5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169228" y="-7937"/>
            <a:ext cx="8022773" cy="6865937"/>
          </a:xfrm>
        </p:spPr>
        <p:txBody>
          <a:bodyPr rIns="0" anchor="ctr">
            <a:normAutofit/>
          </a:bodyPr>
          <a:lstStyle>
            <a:lvl1pPr algn="ctr">
              <a:defRPr sz="1199">
                <a:solidFill>
                  <a:srgbClr val="57565D"/>
                </a:solidFill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E645C1-D78C-4046-8923-EF7A7AB57679}"/>
              </a:ext>
            </a:extLst>
          </p:cNvPr>
          <p:cNvSpPr/>
          <p:nvPr userDrawn="1"/>
        </p:nvSpPr>
        <p:spPr>
          <a:xfrm>
            <a:off x="1279771" y="6494214"/>
            <a:ext cx="872231" cy="92205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l"/>
            <a:r>
              <a:rPr lang="en-US" sz="599" b="0" i="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©2021 Mandiant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321B6BE2-AB0A-0C4F-83B7-12B9E7466E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667" y="6454795"/>
            <a:ext cx="143933" cy="143933"/>
          </a:xfrm>
          <a:prstGeom prst="rect">
            <a:avLst/>
          </a:prstGeom>
        </p:spPr>
      </p:pic>
      <p:sp>
        <p:nvSpPr>
          <p:cNvPr id="25" name="Text Placeholder 16">
            <a:extLst>
              <a:ext uri="{FF2B5EF4-FFF2-40B4-BE49-F238E27FC236}">
                <a16:creationId xmlns:a16="http://schemas.microsoft.com/office/drawing/2014/main" id="{532A5B64-C948-1747-9B40-8364BBFB530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9039" y="1683064"/>
            <a:ext cx="3347320" cy="377325"/>
          </a:xfrm>
        </p:spPr>
        <p:txBody>
          <a:bodyPr lIns="0" anchor="b" anchorCtr="0">
            <a:noAutofit/>
          </a:bodyPr>
          <a:lstStyle>
            <a:lvl1pPr marL="0" indent="0">
              <a:buFontTx/>
              <a:buNone/>
              <a:defRPr lang="en-US" sz="3397" b="1" i="0" u="none" kern="1200" spc="0" baseline="0" dirty="0">
                <a:solidFill>
                  <a:schemeClr val="tx1"/>
                </a:solidFill>
                <a:latin typeface="+mn-lt"/>
                <a:ea typeface="Roboto"/>
                <a:cs typeface="Roboto"/>
              </a:defRPr>
            </a:lvl1pPr>
          </a:lstStyle>
          <a:p>
            <a:pPr lvl="0"/>
            <a:r>
              <a:rPr lang="en-US" dirty="0"/>
              <a:t>Edit Section Headline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9FDB683-CF54-B34C-AC2D-C044E3D450CB}"/>
              </a:ext>
            </a:extLst>
          </p:cNvPr>
          <p:cNvGrpSpPr/>
          <p:nvPr userDrawn="1"/>
        </p:nvGrpSpPr>
        <p:grpSpPr>
          <a:xfrm>
            <a:off x="611887" y="6391276"/>
            <a:ext cx="206584" cy="179791"/>
            <a:chOff x="1663255" y="2091113"/>
            <a:chExt cx="1096060" cy="953909"/>
          </a:xfrm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5627C959-5F25-554F-A7C9-7388D1F8C415}"/>
                </a:ext>
              </a:extLst>
            </p:cNvPr>
            <p:cNvSpPr/>
            <p:nvPr/>
          </p:nvSpPr>
          <p:spPr>
            <a:xfrm>
              <a:off x="2582903" y="2438908"/>
              <a:ext cx="176412" cy="606113"/>
            </a:xfrm>
            <a:custGeom>
              <a:avLst/>
              <a:gdLst>
                <a:gd name="connsiteX0" fmla="*/ 176481 w 176412"/>
                <a:gd name="connsiteY0" fmla="*/ 61 h 606113"/>
                <a:gd name="connsiteX1" fmla="*/ 68 w 176412"/>
                <a:gd name="connsiteY1" fmla="*/ 176226 h 606113"/>
                <a:gd name="connsiteX2" fmla="*/ 68 w 176412"/>
                <a:gd name="connsiteY2" fmla="*/ 176350 h 606113"/>
                <a:gd name="connsiteX3" fmla="*/ 68 w 176412"/>
                <a:gd name="connsiteY3" fmla="*/ 606175 h 606113"/>
                <a:gd name="connsiteX4" fmla="*/ 176481 w 176412"/>
                <a:gd name="connsiteY4" fmla="*/ 606175 h 60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412" h="606113">
                  <a:moveTo>
                    <a:pt x="176481" y="61"/>
                  </a:moveTo>
                  <a:cubicBezTo>
                    <a:pt x="79119" y="-7"/>
                    <a:pt x="137" y="78864"/>
                    <a:pt x="68" y="176226"/>
                  </a:cubicBezTo>
                  <a:cubicBezTo>
                    <a:pt x="68" y="176267"/>
                    <a:pt x="68" y="176308"/>
                    <a:pt x="68" y="176350"/>
                  </a:cubicBezTo>
                  <a:lnTo>
                    <a:pt x="68" y="606175"/>
                  </a:lnTo>
                  <a:lnTo>
                    <a:pt x="176481" y="606175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FCAE28B6-D555-904C-B383-1CF2E19120BE}"/>
                </a:ext>
              </a:extLst>
            </p:cNvPr>
            <p:cNvSpPr/>
            <p:nvPr/>
          </p:nvSpPr>
          <p:spPr>
            <a:xfrm>
              <a:off x="1663255" y="2091113"/>
              <a:ext cx="1096060" cy="953909"/>
            </a:xfrm>
            <a:custGeom>
              <a:avLst/>
              <a:gdLst>
                <a:gd name="connsiteX0" fmla="*/ 1096129 w 1096060"/>
                <a:gd name="connsiteY0" fmla="*/ 210716 h 953909"/>
                <a:gd name="connsiteX1" fmla="*/ 1093272 w 1096060"/>
                <a:gd name="connsiteY1" fmla="*/ 210354 h 953909"/>
                <a:gd name="connsiteX2" fmla="*/ 1012376 w 1096060"/>
                <a:gd name="connsiteY2" fmla="*/ 222241 h 953909"/>
                <a:gd name="connsiteX3" fmla="*/ 916697 w 1096060"/>
                <a:gd name="connsiteY3" fmla="*/ 294126 h 953909"/>
                <a:gd name="connsiteX4" fmla="*/ 915297 w 1096060"/>
                <a:gd name="connsiteY4" fmla="*/ 295517 h 953909"/>
                <a:gd name="connsiteX5" fmla="*/ 855918 w 1096060"/>
                <a:gd name="connsiteY5" fmla="*/ 364507 h 953909"/>
                <a:gd name="connsiteX6" fmla="*/ 583018 w 1096060"/>
                <a:gd name="connsiteY6" fmla="*/ 739715 h 953909"/>
                <a:gd name="connsiteX7" fmla="*/ 478900 w 1096060"/>
                <a:gd name="connsiteY7" fmla="*/ 739715 h 953909"/>
                <a:gd name="connsiteX8" fmla="*/ 179138 w 1096060"/>
                <a:gd name="connsiteY8" fmla="*/ 327578 h 953909"/>
                <a:gd name="connsiteX9" fmla="*/ 179138 w 1096060"/>
                <a:gd name="connsiteY9" fmla="*/ 953971 h 953909"/>
                <a:gd name="connsiteX10" fmla="*/ 68 w 1096060"/>
                <a:gd name="connsiteY10" fmla="*/ 953971 h 953909"/>
                <a:gd name="connsiteX11" fmla="*/ 68 w 1096060"/>
                <a:gd name="connsiteY11" fmla="*/ 61 h 953909"/>
                <a:gd name="connsiteX12" fmla="*/ 140257 w 1096060"/>
                <a:gd name="connsiteY12" fmla="*/ 61 h 953909"/>
                <a:gd name="connsiteX13" fmla="*/ 530220 w 1096060"/>
                <a:gd name="connsiteY13" fmla="*/ 537747 h 953909"/>
                <a:gd name="connsiteX14" fmla="*/ 921574 w 1096060"/>
                <a:gd name="connsiteY14" fmla="*/ 61 h 953909"/>
                <a:gd name="connsiteX15" fmla="*/ 1096101 w 1096060"/>
                <a:gd name="connsiteY15" fmla="*/ 61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6060" h="953909">
                  <a:moveTo>
                    <a:pt x="1096129" y="210716"/>
                  </a:moveTo>
                  <a:lnTo>
                    <a:pt x="1093272" y="210354"/>
                  </a:lnTo>
                  <a:cubicBezTo>
                    <a:pt x="1065725" y="206605"/>
                    <a:pt x="1037680" y="210726"/>
                    <a:pt x="1012376" y="222241"/>
                  </a:cubicBezTo>
                  <a:cubicBezTo>
                    <a:pt x="976736" y="240761"/>
                    <a:pt x="944406" y="265051"/>
                    <a:pt x="916697" y="294126"/>
                  </a:cubicBezTo>
                  <a:lnTo>
                    <a:pt x="915297" y="295517"/>
                  </a:lnTo>
                  <a:cubicBezTo>
                    <a:pt x="893656" y="316856"/>
                    <a:pt x="873797" y="339929"/>
                    <a:pt x="855918" y="364507"/>
                  </a:cubicBezTo>
                  <a:lnTo>
                    <a:pt x="583018" y="739715"/>
                  </a:lnTo>
                  <a:lnTo>
                    <a:pt x="478900" y="739715"/>
                  </a:lnTo>
                  <a:lnTo>
                    <a:pt x="179138" y="327578"/>
                  </a:lnTo>
                  <a:lnTo>
                    <a:pt x="179138" y="953971"/>
                  </a:lnTo>
                  <a:lnTo>
                    <a:pt x="68" y="953971"/>
                  </a:lnTo>
                  <a:lnTo>
                    <a:pt x="68" y="61"/>
                  </a:lnTo>
                  <a:lnTo>
                    <a:pt x="140257" y="61"/>
                  </a:lnTo>
                  <a:lnTo>
                    <a:pt x="530220" y="537747"/>
                  </a:lnTo>
                  <a:lnTo>
                    <a:pt x="921574" y="61"/>
                  </a:lnTo>
                  <a:lnTo>
                    <a:pt x="1096101" y="61"/>
                  </a:lnTo>
                  <a:close/>
                </a:path>
              </a:pathLst>
            </a:custGeom>
            <a:solidFill>
              <a:srgbClr val="D600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4" name="Slide Number Placeholder 6">
            <a:extLst>
              <a:ext uri="{FF2B5EF4-FFF2-40B4-BE49-F238E27FC236}">
                <a16:creationId xmlns:a16="http://schemas.microsoft.com/office/drawing/2014/main" id="{58C06B4A-75FF-1B41-A57F-634142B93B83}"/>
              </a:ext>
            </a:extLst>
          </p:cNvPr>
          <p:cNvSpPr txBox="1">
            <a:spLocks/>
          </p:cNvSpPr>
          <p:nvPr userDrawn="1"/>
        </p:nvSpPr>
        <p:spPr>
          <a:xfrm>
            <a:off x="11616173" y="6347258"/>
            <a:ext cx="398545" cy="35900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1050" b="0" i="0" kern="1200">
                <a:solidFill>
                  <a:schemeClr val="bg2">
                    <a:lumMod val="10000"/>
                  </a:schemeClr>
                </a:solidFill>
                <a:latin typeface="Helvetica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964D96-B149-1C4B-9CBC-AA4A17CF9F78}" type="slidenum">
              <a:rPr lang="en-US" sz="105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Content Placeholder 19">
            <a:extLst>
              <a:ext uri="{FF2B5EF4-FFF2-40B4-BE49-F238E27FC236}">
                <a16:creationId xmlns:a16="http://schemas.microsoft.com/office/drawing/2014/main" id="{F47464C2-7FBC-114D-977C-67A825B8F2A5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597490" y="2108201"/>
            <a:ext cx="3342855" cy="3612583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 marL="515461" indent="-115781"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 dirty="0"/>
              <a:t>Place copy here</a:t>
            </a:r>
          </a:p>
          <a:p>
            <a:pPr lvl="1"/>
            <a:r>
              <a:rPr lang="en-US" dirty="0"/>
              <a:t>Second-level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</a:t>
            </a:r>
          </a:p>
          <a:p>
            <a:pPr lvl="5"/>
            <a:r>
              <a:rPr lang="en-US" dirty="0"/>
              <a:t>SIXTH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4122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Text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4A1B57-02C0-4682-B5E7-7D7FD12CCCE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8489" y="1643202"/>
            <a:ext cx="7286625" cy="310896"/>
          </a:xfrm>
        </p:spPr>
        <p:txBody>
          <a:bodyPr tIns="0" bIns="91440"/>
          <a:lstStyle>
            <a:lvl1pPr>
              <a:defRPr sz="2298">
                <a:solidFill>
                  <a:srgbClr val="8A8A8A"/>
                </a:solidFill>
              </a:defRPr>
            </a:lvl1pPr>
          </a:lstStyle>
          <a:p>
            <a:pPr lvl="0"/>
            <a:r>
              <a:rPr lang="en-US" dirty="0"/>
              <a:t>Edit subhead headline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C85028-C5D1-F646-B157-AE10F5E36F67}"/>
              </a:ext>
            </a:extLst>
          </p:cNvPr>
          <p:cNvSpPr/>
          <p:nvPr userDrawn="1"/>
        </p:nvSpPr>
        <p:spPr bwMode="ltGray">
          <a:xfrm>
            <a:off x="8141347" y="-9144"/>
            <a:ext cx="4080256" cy="68854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8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4AB3BD-A09A-594C-AECA-B93D055FFB99}"/>
              </a:ext>
            </a:extLst>
          </p:cNvPr>
          <p:cNvSpPr/>
          <p:nvPr userDrawn="1"/>
        </p:nvSpPr>
        <p:spPr>
          <a:xfrm>
            <a:off x="1279771" y="6494214"/>
            <a:ext cx="872231" cy="92205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l"/>
            <a:r>
              <a:rPr lang="en-US" sz="599" b="0" i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©2021 Mandiant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2C4FCD37-AD6D-7647-BF9E-6ACB16FC0F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667" y="6454795"/>
            <a:ext cx="143933" cy="143933"/>
          </a:xfrm>
          <a:prstGeom prst="rect">
            <a:avLst/>
          </a:prstGeom>
        </p:spPr>
      </p:pic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B73C09C1-402A-0042-9BE6-B6C5B16AF9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9039" y="1262566"/>
            <a:ext cx="7286803" cy="377325"/>
          </a:xfrm>
        </p:spPr>
        <p:txBody>
          <a:bodyPr lIns="0" anchor="b" anchorCtr="0">
            <a:noAutofit/>
          </a:bodyPr>
          <a:lstStyle>
            <a:lvl1pPr marL="0" indent="0">
              <a:buFontTx/>
              <a:buNone/>
              <a:defRPr lang="en-US" sz="3397" b="1" i="0" u="none" kern="1200" spc="0" baseline="0" dirty="0">
                <a:solidFill>
                  <a:schemeClr val="tx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Edit Section Headline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D83536C-DCF1-6444-AEFF-70980B05343D}"/>
              </a:ext>
            </a:extLst>
          </p:cNvPr>
          <p:cNvGrpSpPr/>
          <p:nvPr userDrawn="1"/>
        </p:nvGrpSpPr>
        <p:grpSpPr>
          <a:xfrm>
            <a:off x="611887" y="6391276"/>
            <a:ext cx="206584" cy="179791"/>
            <a:chOff x="1663255" y="2091113"/>
            <a:chExt cx="1096060" cy="953909"/>
          </a:xfrm>
        </p:grpSpPr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62D1D18-64CD-204B-BEE2-6093030CB93D}"/>
                </a:ext>
              </a:extLst>
            </p:cNvPr>
            <p:cNvSpPr/>
            <p:nvPr/>
          </p:nvSpPr>
          <p:spPr>
            <a:xfrm>
              <a:off x="2582903" y="2438908"/>
              <a:ext cx="176412" cy="606113"/>
            </a:xfrm>
            <a:custGeom>
              <a:avLst/>
              <a:gdLst>
                <a:gd name="connsiteX0" fmla="*/ 176481 w 176412"/>
                <a:gd name="connsiteY0" fmla="*/ 61 h 606113"/>
                <a:gd name="connsiteX1" fmla="*/ 68 w 176412"/>
                <a:gd name="connsiteY1" fmla="*/ 176226 h 606113"/>
                <a:gd name="connsiteX2" fmla="*/ 68 w 176412"/>
                <a:gd name="connsiteY2" fmla="*/ 176350 h 606113"/>
                <a:gd name="connsiteX3" fmla="*/ 68 w 176412"/>
                <a:gd name="connsiteY3" fmla="*/ 606175 h 606113"/>
                <a:gd name="connsiteX4" fmla="*/ 176481 w 176412"/>
                <a:gd name="connsiteY4" fmla="*/ 606175 h 60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412" h="606113">
                  <a:moveTo>
                    <a:pt x="176481" y="61"/>
                  </a:moveTo>
                  <a:cubicBezTo>
                    <a:pt x="79119" y="-7"/>
                    <a:pt x="137" y="78864"/>
                    <a:pt x="68" y="176226"/>
                  </a:cubicBezTo>
                  <a:cubicBezTo>
                    <a:pt x="68" y="176267"/>
                    <a:pt x="68" y="176308"/>
                    <a:pt x="68" y="176350"/>
                  </a:cubicBezTo>
                  <a:lnTo>
                    <a:pt x="68" y="606175"/>
                  </a:lnTo>
                  <a:lnTo>
                    <a:pt x="176481" y="606175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A9D309C6-24DF-324B-A3EA-4C5309ADF3A7}"/>
                </a:ext>
              </a:extLst>
            </p:cNvPr>
            <p:cNvSpPr/>
            <p:nvPr/>
          </p:nvSpPr>
          <p:spPr>
            <a:xfrm>
              <a:off x="1663255" y="2091113"/>
              <a:ext cx="1096060" cy="953909"/>
            </a:xfrm>
            <a:custGeom>
              <a:avLst/>
              <a:gdLst>
                <a:gd name="connsiteX0" fmla="*/ 1096129 w 1096060"/>
                <a:gd name="connsiteY0" fmla="*/ 210716 h 953909"/>
                <a:gd name="connsiteX1" fmla="*/ 1093272 w 1096060"/>
                <a:gd name="connsiteY1" fmla="*/ 210354 h 953909"/>
                <a:gd name="connsiteX2" fmla="*/ 1012376 w 1096060"/>
                <a:gd name="connsiteY2" fmla="*/ 222241 h 953909"/>
                <a:gd name="connsiteX3" fmla="*/ 916697 w 1096060"/>
                <a:gd name="connsiteY3" fmla="*/ 294126 h 953909"/>
                <a:gd name="connsiteX4" fmla="*/ 915297 w 1096060"/>
                <a:gd name="connsiteY4" fmla="*/ 295517 h 953909"/>
                <a:gd name="connsiteX5" fmla="*/ 855918 w 1096060"/>
                <a:gd name="connsiteY5" fmla="*/ 364507 h 953909"/>
                <a:gd name="connsiteX6" fmla="*/ 583018 w 1096060"/>
                <a:gd name="connsiteY6" fmla="*/ 739715 h 953909"/>
                <a:gd name="connsiteX7" fmla="*/ 478900 w 1096060"/>
                <a:gd name="connsiteY7" fmla="*/ 739715 h 953909"/>
                <a:gd name="connsiteX8" fmla="*/ 179138 w 1096060"/>
                <a:gd name="connsiteY8" fmla="*/ 327578 h 953909"/>
                <a:gd name="connsiteX9" fmla="*/ 179138 w 1096060"/>
                <a:gd name="connsiteY9" fmla="*/ 953971 h 953909"/>
                <a:gd name="connsiteX10" fmla="*/ 68 w 1096060"/>
                <a:gd name="connsiteY10" fmla="*/ 953971 h 953909"/>
                <a:gd name="connsiteX11" fmla="*/ 68 w 1096060"/>
                <a:gd name="connsiteY11" fmla="*/ 61 h 953909"/>
                <a:gd name="connsiteX12" fmla="*/ 140257 w 1096060"/>
                <a:gd name="connsiteY12" fmla="*/ 61 h 953909"/>
                <a:gd name="connsiteX13" fmla="*/ 530220 w 1096060"/>
                <a:gd name="connsiteY13" fmla="*/ 537747 h 953909"/>
                <a:gd name="connsiteX14" fmla="*/ 921574 w 1096060"/>
                <a:gd name="connsiteY14" fmla="*/ 61 h 953909"/>
                <a:gd name="connsiteX15" fmla="*/ 1096101 w 1096060"/>
                <a:gd name="connsiteY15" fmla="*/ 61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6060" h="953909">
                  <a:moveTo>
                    <a:pt x="1096129" y="210716"/>
                  </a:moveTo>
                  <a:lnTo>
                    <a:pt x="1093272" y="210354"/>
                  </a:lnTo>
                  <a:cubicBezTo>
                    <a:pt x="1065725" y="206605"/>
                    <a:pt x="1037680" y="210726"/>
                    <a:pt x="1012376" y="222241"/>
                  </a:cubicBezTo>
                  <a:cubicBezTo>
                    <a:pt x="976736" y="240761"/>
                    <a:pt x="944406" y="265051"/>
                    <a:pt x="916697" y="294126"/>
                  </a:cubicBezTo>
                  <a:lnTo>
                    <a:pt x="915297" y="295517"/>
                  </a:lnTo>
                  <a:cubicBezTo>
                    <a:pt x="893656" y="316856"/>
                    <a:pt x="873797" y="339929"/>
                    <a:pt x="855918" y="364507"/>
                  </a:cubicBezTo>
                  <a:lnTo>
                    <a:pt x="583018" y="739715"/>
                  </a:lnTo>
                  <a:lnTo>
                    <a:pt x="478900" y="739715"/>
                  </a:lnTo>
                  <a:lnTo>
                    <a:pt x="179138" y="327578"/>
                  </a:lnTo>
                  <a:lnTo>
                    <a:pt x="179138" y="953971"/>
                  </a:lnTo>
                  <a:lnTo>
                    <a:pt x="68" y="953971"/>
                  </a:lnTo>
                  <a:lnTo>
                    <a:pt x="68" y="61"/>
                  </a:lnTo>
                  <a:lnTo>
                    <a:pt x="140257" y="61"/>
                  </a:lnTo>
                  <a:lnTo>
                    <a:pt x="530220" y="537747"/>
                  </a:lnTo>
                  <a:lnTo>
                    <a:pt x="921574" y="61"/>
                  </a:lnTo>
                  <a:lnTo>
                    <a:pt x="1096101" y="61"/>
                  </a:lnTo>
                  <a:close/>
                </a:path>
              </a:pathLst>
            </a:custGeom>
            <a:solidFill>
              <a:srgbClr val="D600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80" name="Picture 79">
            <a:extLst>
              <a:ext uri="{FF2B5EF4-FFF2-40B4-BE49-F238E27FC236}">
                <a16:creationId xmlns:a16="http://schemas.microsoft.com/office/drawing/2014/main" id="{AC39EFC7-B394-3447-93F9-CEFF15089A4E}"/>
              </a:ext>
            </a:extLst>
          </p:cNvPr>
          <p:cNvPicPr preferRelativeResize="0">
            <a:picLocks noChangeAspect="1"/>
          </p:cNvPicPr>
          <p:nvPr userDrawn="1"/>
        </p:nvPicPr>
        <p:blipFill>
          <a:blip r:embed="rId4"/>
          <a:srcRect/>
          <a:stretch/>
        </p:blipFill>
        <p:spPr bwMode="ltGray">
          <a:xfrm flipV="1">
            <a:off x="9207193" y="1789471"/>
            <a:ext cx="3014411" cy="5086817"/>
          </a:xfrm>
          <a:prstGeom prst="rect">
            <a:avLst/>
          </a:prstGeom>
        </p:spPr>
      </p:pic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8048486B-0D62-E04E-95D8-47E9AF76AAFE}"/>
              </a:ext>
            </a:extLst>
          </p:cNvPr>
          <p:cNvSpPr txBox="1">
            <a:spLocks/>
          </p:cNvSpPr>
          <p:nvPr userDrawn="1"/>
        </p:nvSpPr>
        <p:spPr>
          <a:xfrm>
            <a:off x="11616173" y="6347258"/>
            <a:ext cx="398545" cy="35900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1050" b="0" i="0" kern="1200">
                <a:solidFill>
                  <a:schemeClr val="bg2">
                    <a:lumMod val="10000"/>
                  </a:schemeClr>
                </a:solidFill>
                <a:latin typeface="Helvetica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964D96-B149-1C4B-9CBC-AA4A17CF9F78}" type="slidenum">
              <a:rPr lang="en-US" sz="105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662C25-4247-E04C-BA51-9581B188A2C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8971200" y="1596747"/>
            <a:ext cx="2469600" cy="3613150"/>
          </a:xfrm>
        </p:spPr>
        <p:txBody>
          <a:bodyPr lIns="0">
            <a:noAutofit/>
          </a:bodyPr>
          <a:lstStyle>
            <a:lvl1pPr marL="0" indent="0">
              <a:buClr>
                <a:srgbClr val="E00600"/>
              </a:buClr>
              <a:buFontTx/>
              <a:buNone/>
              <a:defRPr sz="1998" b="1" i="0">
                <a:solidFill>
                  <a:srgbClr val="E6E6EC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120539" indent="-114194">
              <a:tabLst/>
              <a:defRPr sz="1199" b="0" i="0">
                <a:solidFill>
                  <a:srgbClr val="E6E6EC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</a:lstStyle>
          <a:p>
            <a:pPr lvl="0"/>
            <a:r>
              <a:rPr lang="en-US" dirty="0"/>
              <a:t>Click to edit bullet text</a:t>
            </a:r>
          </a:p>
          <a:p>
            <a:pPr lvl="1"/>
            <a:r>
              <a:rPr lang="en-US" dirty="0"/>
              <a:t>Sub-bullet style</a:t>
            </a:r>
          </a:p>
        </p:txBody>
      </p:sp>
      <p:sp>
        <p:nvSpPr>
          <p:cNvPr id="84" name="Content Placeholder 17">
            <a:extLst>
              <a:ext uri="{FF2B5EF4-FFF2-40B4-BE49-F238E27FC236}">
                <a16:creationId xmlns:a16="http://schemas.microsoft.com/office/drawing/2014/main" id="{C526C78E-9963-0E47-A931-29676FCA3A99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599039" y="2108766"/>
            <a:ext cx="7286075" cy="3612583"/>
          </a:xfrm>
        </p:spPr>
        <p:txBody>
          <a:bodyPr/>
          <a:lstStyle>
            <a:lvl1pPr>
              <a:defRPr sz="2198"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 marL="515461" indent="-115781">
              <a:tabLst/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 dirty="0"/>
              <a:t>Place copy here</a:t>
            </a:r>
          </a:p>
          <a:p>
            <a:pPr lvl="1"/>
            <a:r>
              <a:rPr lang="en-US" dirty="0"/>
              <a:t>Second-level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</a:t>
            </a:r>
          </a:p>
          <a:p>
            <a:pPr lvl="5"/>
            <a:r>
              <a:rPr lang="en-US" dirty="0"/>
              <a:t>SIXTH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E63EFDB4-1E17-41BB-AB88-EFC3181659E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1189" y="418762"/>
            <a:ext cx="3557587" cy="283464"/>
          </a:xfrm>
        </p:spPr>
        <p:txBody>
          <a:bodyPr/>
          <a:lstStyle>
            <a:lvl1pPr>
              <a:defRPr sz="1050" b="1" spc="151" baseline="0">
                <a:latin typeface="+mn-lt"/>
              </a:defRPr>
            </a:lvl1pPr>
          </a:lstStyle>
          <a:p>
            <a:pPr lvl="0"/>
            <a:r>
              <a:rPr lang="en-US" dirty="0"/>
              <a:t>OPTIONAL LABEL</a:t>
            </a:r>
          </a:p>
        </p:txBody>
      </p:sp>
    </p:spTree>
    <p:extLst>
      <p:ext uri="{BB962C8B-B14F-4D97-AF65-F5344CB8AC3E}">
        <p14:creationId xmlns:p14="http://schemas.microsoft.com/office/powerpoint/2010/main" val="4978518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Text-Subhead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9FBD978-AA0C-4AFB-91C4-F276EF172D0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8488" y="1153666"/>
            <a:ext cx="10960904" cy="310896"/>
          </a:xfrm>
        </p:spPr>
        <p:txBody>
          <a:bodyPr tIns="0" bIns="91440"/>
          <a:lstStyle>
            <a:lvl1pPr>
              <a:defRPr sz="2298">
                <a:solidFill>
                  <a:srgbClr val="8A8A8A"/>
                </a:solidFill>
              </a:defRPr>
            </a:lvl1pPr>
          </a:lstStyle>
          <a:p>
            <a:pPr lvl="0"/>
            <a:r>
              <a:rPr lang="en-US" dirty="0"/>
              <a:t>Edit subhead headline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4AB3BD-A09A-594C-AECA-B93D055FFB99}"/>
              </a:ext>
            </a:extLst>
          </p:cNvPr>
          <p:cNvSpPr/>
          <p:nvPr userDrawn="1"/>
        </p:nvSpPr>
        <p:spPr>
          <a:xfrm>
            <a:off x="1279771" y="6494214"/>
            <a:ext cx="872231" cy="92205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l"/>
            <a:r>
              <a:rPr lang="en-US" sz="599" b="0" i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©2021 Mandiant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2C4FCD37-AD6D-7647-BF9E-6ACB16FC0F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667" y="6454795"/>
            <a:ext cx="143933" cy="143933"/>
          </a:xfrm>
          <a:prstGeom prst="rect">
            <a:avLst/>
          </a:prstGeom>
        </p:spPr>
      </p:pic>
      <p:sp>
        <p:nvSpPr>
          <p:cNvPr id="26" name="Slide Number Placeholder 6">
            <a:extLst>
              <a:ext uri="{FF2B5EF4-FFF2-40B4-BE49-F238E27FC236}">
                <a16:creationId xmlns:a16="http://schemas.microsoft.com/office/drawing/2014/main" id="{D1A2FAD8-A2D7-D844-A741-E6426DD86DE7}"/>
              </a:ext>
            </a:extLst>
          </p:cNvPr>
          <p:cNvSpPr txBox="1">
            <a:spLocks/>
          </p:cNvSpPr>
          <p:nvPr userDrawn="1"/>
        </p:nvSpPr>
        <p:spPr>
          <a:xfrm>
            <a:off x="11467948" y="6206443"/>
            <a:ext cx="724053" cy="652227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1050" b="0" i="0" kern="1200">
                <a:solidFill>
                  <a:schemeClr val="bg2">
                    <a:lumMod val="10000"/>
                  </a:schemeClr>
                </a:solidFill>
                <a:latin typeface="Helvetica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964D96-B149-1C4B-9CBC-AA4A17CF9F78}" type="slidenum">
              <a:rPr lang="en-US" sz="1050" smtClean="0">
                <a:solidFill>
                  <a:srgbClr val="1211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rgbClr val="12111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54118DA-FC50-8E41-A1E4-C9328FFF6BE6}"/>
              </a:ext>
            </a:extLst>
          </p:cNvPr>
          <p:cNvGrpSpPr/>
          <p:nvPr userDrawn="1"/>
        </p:nvGrpSpPr>
        <p:grpSpPr>
          <a:xfrm>
            <a:off x="611887" y="6391276"/>
            <a:ext cx="206584" cy="179791"/>
            <a:chOff x="1663255" y="2091113"/>
            <a:chExt cx="1096060" cy="953909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04DD65D-5893-8F42-826C-D5B129AB1032}"/>
                </a:ext>
              </a:extLst>
            </p:cNvPr>
            <p:cNvSpPr/>
            <p:nvPr/>
          </p:nvSpPr>
          <p:spPr>
            <a:xfrm>
              <a:off x="2582903" y="2438908"/>
              <a:ext cx="176412" cy="606113"/>
            </a:xfrm>
            <a:custGeom>
              <a:avLst/>
              <a:gdLst>
                <a:gd name="connsiteX0" fmla="*/ 176481 w 176412"/>
                <a:gd name="connsiteY0" fmla="*/ 61 h 606113"/>
                <a:gd name="connsiteX1" fmla="*/ 68 w 176412"/>
                <a:gd name="connsiteY1" fmla="*/ 176226 h 606113"/>
                <a:gd name="connsiteX2" fmla="*/ 68 w 176412"/>
                <a:gd name="connsiteY2" fmla="*/ 176350 h 606113"/>
                <a:gd name="connsiteX3" fmla="*/ 68 w 176412"/>
                <a:gd name="connsiteY3" fmla="*/ 606175 h 606113"/>
                <a:gd name="connsiteX4" fmla="*/ 176481 w 176412"/>
                <a:gd name="connsiteY4" fmla="*/ 606175 h 60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412" h="606113">
                  <a:moveTo>
                    <a:pt x="176481" y="61"/>
                  </a:moveTo>
                  <a:cubicBezTo>
                    <a:pt x="79119" y="-7"/>
                    <a:pt x="137" y="78864"/>
                    <a:pt x="68" y="176226"/>
                  </a:cubicBezTo>
                  <a:cubicBezTo>
                    <a:pt x="68" y="176267"/>
                    <a:pt x="68" y="176308"/>
                    <a:pt x="68" y="176350"/>
                  </a:cubicBezTo>
                  <a:lnTo>
                    <a:pt x="68" y="606175"/>
                  </a:lnTo>
                  <a:lnTo>
                    <a:pt x="176481" y="606175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C2E18F6-B237-0348-866E-22662731FE9C}"/>
                </a:ext>
              </a:extLst>
            </p:cNvPr>
            <p:cNvSpPr/>
            <p:nvPr/>
          </p:nvSpPr>
          <p:spPr>
            <a:xfrm>
              <a:off x="1663255" y="2091113"/>
              <a:ext cx="1096060" cy="953909"/>
            </a:xfrm>
            <a:custGeom>
              <a:avLst/>
              <a:gdLst>
                <a:gd name="connsiteX0" fmla="*/ 1096129 w 1096060"/>
                <a:gd name="connsiteY0" fmla="*/ 210716 h 953909"/>
                <a:gd name="connsiteX1" fmla="*/ 1093272 w 1096060"/>
                <a:gd name="connsiteY1" fmla="*/ 210354 h 953909"/>
                <a:gd name="connsiteX2" fmla="*/ 1012376 w 1096060"/>
                <a:gd name="connsiteY2" fmla="*/ 222241 h 953909"/>
                <a:gd name="connsiteX3" fmla="*/ 916697 w 1096060"/>
                <a:gd name="connsiteY3" fmla="*/ 294126 h 953909"/>
                <a:gd name="connsiteX4" fmla="*/ 915297 w 1096060"/>
                <a:gd name="connsiteY4" fmla="*/ 295517 h 953909"/>
                <a:gd name="connsiteX5" fmla="*/ 855918 w 1096060"/>
                <a:gd name="connsiteY5" fmla="*/ 364507 h 953909"/>
                <a:gd name="connsiteX6" fmla="*/ 583018 w 1096060"/>
                <a:gd name="connsiteY6" fmla="*/ 739715 h 953909"/>
                <a:gd name="connsiteX7" fmla="*/ 478900 w 1096060"/>
                <a:gd name="connsiteY7" fmla="*/ 739715 h 953909"/>
                <a:gd name="connsiteX8" fmla="*/ 179138 w 1096060"/>
                <a:gd name="connsiteY8" fmla="*/ 327578 h 953909"/>
                <a:gd name="connsiteX9" fmla="*/ 179138 w 1096060"/>
                <a:gd name="connsiteY9" fmla="*/ 953971 h 953909"/>
                <a:gd name="connsiteX10" fmla="*/ 68 w 1096060"/>
                <a:gd name="connsiteY10" fmla="*/ 953971 h 953909"/>
                <a:gd name="connsiteX11" fmla="*/ 68 w 1096060"/>
                <a:gd name="connsiteY11" fmla="*/ 61 h 953909"/>
                <a:gd name="connsiteX12" fmla="*/ 140257 w 1096060"/>
                <a:gd name="connsiteY12" fmla="*/ 61 h 953909"/>
                <a:gd name="connsiteX13" fmla="*/ 530220 w 1096060"/>
                <a:gd name="connsiteY13" fmla="*/ 537747 h 953909"/>
                <a:gd name="connsiteX14" fmla="*/ 921574 w 1096060"/>
                <a:gd name="connsiteY14" fmla="*/ 61 h 953909"/>
                <a:gd name="connsiteX15" fmla="*/ 1096101 w 1096060"/>
                <a:gd name="connsiteY15" fmla="*/ 61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6060" h="953909">
                  <a:moveTo>
                    <a:pt x="1096129" y="210716"/>
                  </a:moveTo>
                  <a:lnTo>
                    <a:pt x="1093272" y="210354"/>
                  </a:lnTo>
                  <a:cubicBezTo>
                    <a:pt x="1065725" y="206605"/>
                    <a:pt x="1037680" y="210726"/>
                    <a:pt x="1012376" y="222241"/>
                  </a:cubicBezTo>
                  <a:cubicBezTo>
                    <a:pt x="976736" y="240761"/>
                    <a:pt x="944406" y="265051"/>
                    <a:pt x="916697" y="294126"/>
                  </a:cubicBezTo>
                  <a:lnTo>
                    <a:pt x="915297" y="295517"/>
                  </a:lnTo>
                  <a:cubicBezTo>
                    <a:pt x="893656" y="316856"/>
                    <a:pt x="873797" y="339929"/>
                    <a:pt x="855918" y="364507"/>
                  </a:cubicBezTo>
                  <a:lnTo>
                    <a:pt x="583018" y="739715"/>
                  </a:lnTo>
                  <a:lnTo>
                    <a:pt x="478900" y="739715"/>
                  </a:lnTo>
                  <a:lnTo>
                    <a:pt x="179138" y="327578"/>
                  </a:lnTo>
                  <a:lnTo>
                    <a:pt x="179138" y="953971"/>
                  </a:lnTo>
                  <a:lnTo>
                    <a:pt x="68" y="953971"/>
                  </a:lnTo>
                  <a:lnTo>
                    <a:pt x="68" y="61"/>
                  </a:lnTo>
                  <a:lnTo>
                    <a:pt x="140257" y="61"/>
                  </a:lnTo>
                  <a:lnTo>
                    <a:pt x="530220" y="537747"/>
                  </a:lnTo>
                  <a:lnTo>
                    <a:pt x="921574" y="61"/>
                  </a:lnTo>
                  <a:lnTo>
                    <a:pt x="1096101" y="61"/>
                  </a:lnTo>
                  <a:close/>
                </a:path>
              </a:pathLst>
            </a:custGeom>
            <a:solidFill>
              <a:srgbClr val="D600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85B46735-D688-554F-B12B-E97364451B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9039" y="593562"/>
            <a:ext cx="10960904" cy="42812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3397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Section Headline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1493914F-813C-B440-8F12-72810860E32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99039" y="1622708"/>
            <a:ext cx="10960904" cy="4417419"/>
          </a:xfrm>
        </p:spPr>
        <p:txBody>
          <a:bodyPr/>
          <a:lstStyle>
            <a:lvl1pPr>
              <a:defRPr sz="2198"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517047" indent="-117366">
              <a:defRPr b="0" i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Place copy here</a:t>
            </a:r>
          </a:p>
          <a:p>
            <a:pPr lvl="1"/>
            <a:r>
              <a:rPr lang="en-US" dirty="0"/>
              <a:t>Second-level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568201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Text-Subhead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E4AB3BD-A09A-594C-AECA-B93D055FFB99}"/>
              </a:ext>
            </a:extLst>
          </p:cNvPr>
          <p:cNvSpPr/>
          <p:nvPr userDrawn="1"/>
        </p:nvSpPr>
        <p:spPr>
          <a:xfrm>
            <a:off x="1279771" y="6494214"/>
            <a:ext cx="872231" cy="92205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l"/>
            <a:r>
              <a:rPr lang="en-US" sz="599" b="0" i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©2021 Mandiant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2C4FCD37-AD6D-7647-BF9E-6ACB16FC0F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667" y="6454795"/>
            <a:ext cx="143933" cy="143933"/>
          </a:xfrm>
          <a:prstGeom prst="rect">
            <a:avLst/>
          </a:prstGeom>
        </p:spPr>
      </p:pic>
      <p:sp>
        <p:nvSpPr>
          <p:cNvPr id="26" name="Slide Number Placeholder 6">
            <a:extLst>
              <a:ext uri="{FF2B5EF4-FFF2-40B4-BE49-F238E27FC236}">
                <a16:creationId xmlns:a16="http://schemas.microsoft.com/office/drawing/2014/main" id="{D1A2FAD8-A2D7-D844-A741-E6426DD86DE7}"/>
              </a:ext>
            </a:extLst>
          </p:cNvPr>
          <p:cNvSpPr txBox="1">
            <a:spLocks/>
          </p:cNvSpPr>
          <p:nvPr userDrawn="1"/>
        </p:nvSpPr>
        <p:spPr>
          <a:xfrm>
            <a:off x="11467948" y="6206443"/>
            <a:ext cx="724053" cy="652227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1050" b="0" i="0" kern="1200">
                <a:solidFill>
                  <a:schemeClr val="bg2">
                    <a:lumMod val="10000"/>
                  </a:schemeClr>
                </a:solidFill>
                <a:latin typeface="Helvetica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964D96-B149-1C4B-9CBC-AA4A17CF9F78}" type="slidenum">
              <a:rPr lang="en-US" sz="1050" smtClean="0">
                <a:solidFill>
                  <a:srgbClr val="1211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rgbClr val="12111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54118DA-FC50-8E41-A1E4-C9328FFF6BE6}"/>
              </a:ext>
            </a:extLst>
          </p:cNvPr>
          <p:cNvGrpSpPr/>
          <p:nvPr userDrawn="1"/>
        </p:nvGrpSpPr>
        <p:grpSpPr>
          <a:xfrm>
            <a:off x="611887" y="6391276"/>
            <a:ext cx="206584" cy="179791"/>
            <a:chOff x="1663255" y="2091113"/>
            <a:chExt cx="1096060" cy="953909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04DD65D-5893-8F42-826C-D5B129AB1032}"/>
                </a:ext>
              </a:extLst>
            </p:cNvPr>
            <p:cNvSpPr/>
            <p:nvPr/>
          </p:nvSpPr>
          <p:spPr>
            <a:xfrm>
              <a:off x="2582903" y="2438908"/>
              <a:ext cx="176412" cy="606113"/>
            </a:xfrm>
            <a:custGeom>
              <a:avLst/>
              <a:gdLst>
                <a:gd name="connsiteX0" fmla="*/ 176481 w 176412"/>
                <a:gd name="connsiteY0" fmla="*/ 61 h 606113"/>
                <a:gd name="connsiteX1" fmla="*/ 68 w 176412"/>
                <a:gd name="connsiteY1" fmla="*/ 176226 h 606113"/>
                <a:gd name="connsiteX2" fmla="*/ 68 w 176412"/>
                <a:gd name="connsiteY2" fmla="*/ 176350 h 606113"/>
                <a:gd name="connsiteX3" fmla="*/ 68 w 176412"/>
                <a:gd name="connsiteY3" fmla="*/ 606175 h 606113"/>
                <a:gd name="connsiteX4" fmla="*/ 176481 w 176412"/>
                <a:gd name="connsiteY4" fmla="*/ 606175 h 60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412" h="606113">
                  <a:moveTo>
                    <a:pt x="176481" y="61"/>
                  </a:moveTo>
                  <a:cubicBezTo>
                    <a:pt x="79119" y="-7"/>
                    <a:pt x="137" y="78864"/>
                    <a:pt x="68" y="176226"/>
                  </a:cubicBezTo>
                  <a:cubicBezTo>
                    <a:pt x="68" y="176267"/>
                    <a:pt x="68" y="176308"/>
                    <a:pt x="68" y="176350"/>
                  </a:cubicBezTo>
                  <a:lnTo>
                    <a:pt x="68" y="606175"/>
                  </a:lnTo>
                  <a:lnTo>
                    <a:pt x="176481" y="606175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C2E18F6-B237-0348-866E-22662731FE9C}"/>
                </a:ext>
              </a:extLst>
            </p:cNvPr>
            <p:cNvSpPr/>
            <p:nvPr/>
          </p:nvSpPr>
          <p:spPr>
            <a:xfrm>
              <a:off x="1663255" y="2091113"/>
              <a:ext cx="1096060" cy="953909"/>
            </a:xfrm>
            <a:custGeom>
              <a:avLst/>
              <a:gdLst>
                <a:gd name="connsiteX0" fmla="*/ 1096129 w 1096060"/>
                <a:gd name="connsiteY0" fmla="*/ 210716 h 953909"/>
                <a:gd name="connsiteX1" fmla="*/ 1093272 w 1096060"/>
                <a:gd name="connsiteY1" fmla="*/ 210354 h 953909"/>
                <a:gd name="connsiteX2" fmla="*/ 1012376 w 1096060"/>
                <a:gd name="connsiteY2" fmla="*/ 222241 h 953909"/>
                <a:gd name="connsiteX3" fmla="*/ 916697 w 1096060"/>
                <a:gd name="connsiteY3" fmla="*/ 294126 h 953909"/>
                <a:gd name="connsiteX4" fmla="*/ 915297 w 1096060"/>
                <a:gd name="connsiteY4" fmla="*/ 295517 h 953909"/>
                <a:gd name="connsiteX5" fmla="*/ 855918 w 1096060"/>
                <a:gd name="connsiteY5" fmla="*/ 364507 h 953909"/>
                <a:gd name="connsiteX6" fmla="*/ 583018 w 1096060"/>
                <a:gd name="connsiteY6" fmla="*/ 739715 h 953909"/>
                <a:gd name="connsiteX7" fmla="*/ 478900 w 1096060"/>
                <a:gd name="connsiteY7" fmla="*/ 739715 h 953909"/>
                <a:gd name="connsiteX8" fmla="*/ 179138 w 1096060"/>
                <a:gd name="connsiteY8" fmla="*/ 327578 h 953909"/>
                <a:gd name="connsiteX9" fmla="*/ 179138 w 1096060"/>
                <a:gd name="connsiteY9" fmla="*/ 953971 h 953909"/>
                <a:gd name="connsiteX10" fmla="*/ 68 w 1096060"/>
                <a:gd name="connsiteY10" fmla="*/ 953971 h 953909"/>
                <a:gd name="connsiteX11" fmla="*/ 68 w 1096060"/>
                <a:gd name="connsiteY11" fmla="*/ 61 h 953909"/>
                <a:gd name="connsiteX12" fmla="*/ 140257 w 1096060"/>
                <a:gd name="connsiteY12" fmla="*/ 61 h 953909"/>
                <a:gd name="connsiteX13" fmla="*/ 530220 w 1096060"/>
                <a:gd name="connsiteY13" fmla="*/ 537747 h 953909"/>
                <a:gd name="connsiteX14" fmla="*/ 921574 w 1096060"/>
                <a:gd name="connsiteY14" fmla="*/ 61 h 953909"/>
                <a:gd name="connsiteX15" fmla="*/ 1096101 w 1096060"/>
                <a:gd name="connsiteY15" fmla="*/ 61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6060" h="953909">
                  <a:moveTo>
                    <a:pt x="1096129" y="210716"/>
                  </a:moveTo>
                  <a:lnTo>
                    <a:pt x="1093272" y="210354"/>
                  </a:lnTo>
                  <a:cubicBezTo>
                    <a:pt x="1065725" y="206605"/>
                    <a:pt x="1037680" y="210726"/>
                    <a:pt x="1012376" y="222241"/>
                  </a:cubicBezTo>
                  <a:cubicBezTo>
                    <a:pt x="976736" y="240761"/>
                    <a:pt x="944406" y="265051"/>
                    <a:pt x="916697" y="294126"/>
                  </a:cubicBezTo>
                  <a:lnTo>
                    <a:pt x="915297" y="295517"/>
                  </a:lnTo>
                  <a:cubicBezTo>
                    <a:pt x="893656" y="316856"/>
                    <a:pt x="873797" y="339929"/>
                    <a:pt x="855918" y="364507"/>
                  </a:cubicBezTo>
                  <a:lnTo>
                    <a:pt x="583018" y="739715"/>
                  </a:lnTo>
                  <a:lnTo>
                    <a:pt x="478900" y="739715"/>
                  </a:lnTo>
                  <a:lnTo>
                    <a:pt x="179138" y="327578"/>
                  </a:lnTo>
                  <a:lnTo>
                    <a:pt x="179138" y="953971"/>
                  </a:lnTo>
                  <a:lnTo>
                    <a:pt x="68" y="953971"/>
                  </a:lnTo>
                  <a:lnTo>
                    <a:pt x="68" y="61"/>
                  </a:lnTo>
                  <a:lnTo>
                    <a:pt x="140257" y="61"/>
                  </a:lnTo>
                  <a:lnTo>
                    <a:pt x="530220" y="537747"/>
                  </a:lnTo>
                  <a:lnTo>
                    <a:pt x="921574" y="61"/>
                  </a:lnTo>
                  <a:lnTo>
                    <a:pt x="1096101" y="61"/>
                  </a:lnTo>
                  <a:close/>
                </a:path>
              </a:pathLst>
            </a:custGeom>
            <a:solidFill>
              <a:srgbClr val="D600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D990F-C862-F144-B9F3-B0940A3B5DB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99039" y="2108936"/>
            <a:ext cx="10960904" cy="3612584"/>
          </a:xfrm>
        </p:spPr>
        <p:txBody>
          <a:bodyPr/>
          <a:lstStyle>
            <a:lvl1pPr>
              <a:defRPr sz="2198"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515461" indent="-115781">
              <a:tabLst/>
              <a:defRPr b="0" i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b="0" i="0">
                <a:latin typeface="+mn-lt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Place copy here</a:t>
            </a:r>
          </a:p>
          <a:p>
            <a:pPr lvl="1"/>
            <a:r>
              <a:rPr lang="en-US" dirty="0"/>
              <a:t>Second-level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</a:t>
            </a:r>
          </a:p>
          <a:p>
            <a:pPr lvl="5"/>
            <a:r>
              <a:rPr lang="en-US" dirty="0"/>
              <a:t>SIXTH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A91539-E1D9-2849-A8F5-CFFBCE79E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9039" y="1211767"/>
            <a:ext cx="10960904" cy="428124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3397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Section Headline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FE4A929B-A500-443D-B1E6-5CC61E24084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8489" y="1643202"/>
            <a:ext cx="7286625" cy="310896"/>
          </a:xfrm>
        </p:spPr>
        <p:txBody>
          <a:bodyPr tIns="0" bIns="91440"/>
          <a:lstStyle>
            <a:lvl1pPr>
              <a:defRPr sz="2298">
                <a:solidFill>
                  <a:srgbClr val="8A8A8A"/>
                </a:solidFill>
              </a:defRPr>
            </a:lvl1pPr>
          </a:lstStyle>
          <a:p>
            <a:pPr lvl="0"/>
            <a:r>
              <a:rPr lang="en-US" dirty="0"/>
              <a:t>Edit subhead headline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45E3C8EB-741B-4902-B670-0E72595E82B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1189" y="418762"/>
            <a:ext cx="3557587" cy="283464"/>
          </a:xfrm>
        </p:spPr>
        <p:txBody>
          <a:bodyPr/>
          <a:lstStyle>
            <a:lvl1pPr>
              <a:defRPr sz="1050" b="1" spc="151" baseline="0">
                <a:latin typeface="+mn-lt"/>
              </a:defRPr>
            </a:lvl1pPr>
          </a:lstStyle>
          <a:p>
            <a:pPr lvl="0"/>
            <a:r>
              <a:rPr lang="en-US" dirty="0"/>
              <a:t>OPTIONAL LABEL</a:t>
            </a:r>
          </a:p>
        </p:txBody>
      </p:sp>
    </p:spTree>
    <p:extLst>
      <p:ext uri="{BB962C8B-B14F-4D97-AF65-F5344CB8AC3E}">
        <p14:creationId xmlns:p14="http://schemas.microsoft.com/office/powerpoint/2010/main" val="35598512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-Subhead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E4AB3BD-A09A-594C-AECA-B93D055FFB99}"/>
              </a:ext>
            </a:extLst>
          </p:cNvPr>
          <p:cNvSpPr/>
          <p:nvPr userDrawn="1"/>
        </p:nvSpPr>
        <p:spPr>
          <a:xfrm>
            <a:off x="1279771" y="6494214"/>
            <a:ext cx="872231" cy="92205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l"/>
            <a:r>
              <a:rPr lang="en-US" sz="599" b="0" i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©2021 Mandiant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2C4FCD37-AD6D-7647-BF9E-6ACB16FC0F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667" y="6454795"/>
            <a:ext cx="143933" cy="143933"/>
          </a:xfrm>
          <a:prstGeom prst="rect">
            <a:avLst/>
          </a:prstGeom>
        </p:spPr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9B36427-EE3A-B641-B041-90D1735AEE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9039" y="1262566"/>
            <a:ext cx="10960904" cy="377325"/>
          </a:xfrm>
        </p:spPr>
        <p:txBody>
          <a:bodyPr lIns="0" anchor="b" anchorCtr="0">
            <a:noAutofit/>
          </a:bodyPr>
          <a:lstStyle>
            <a:lvl1pPr marL="0" indent="0">
              <a:buFontTx/>
              <a:buNone/>
              <a:defRPr lang="en-US" sz="3397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 algn="l" defTabSz="913554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Edit Section Headline</a:t>
            </a:r>
          </a:p>
        </p:txBody>
      </p:sp>
      <p:sp>
        <p:nvSpPr>
          <p:cNvPr id="26" name="Slide Number Placeholder 6">
            <a:extLst>
              <a:ext uri="{FF2B5EF4-FFF2-40B4-BE49-F238E27FC236}">
                <a16:creationId xmlns:a16="http://schemas.microsoft.com/office/drawing/2014/main" id="{D1A2FAD8-A2D7-D844-A741-E6426DD86DE7}"/>
              </a:ext>
            </a:extLst>
          </p:cNvPr>
          <p:cNvSpPr txBox="1">
            <a:spLocks/>
          </p:cNvSpPr>
          <p:nvPr userDrawn="1"/>
        </p:nvSpPr>
        <p:spPr>
          <a:xfrm>
            <a:off x="11467948" y="6206443"/>
            <a:ext cx="724053" cy="652227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1050" b="0" i="0" kern="1200">
                <a:solidFill>
                  <a:schemeClr val="bg2">
                    <a:lumMod val="10000"/>
                  </a:schemeClr>
                </a:solidFill>
                <a:latin typeface="Helvetica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964D96-B149-1C4B-9CBC-AA4A17CF9F78}" type="slidenum">
              <a:rPr lang="en-US" sz="1050" smtClean="0">
                <a:solidFill>
                  <a:srgbClr val="1211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rgbClr val="12111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54118DA-FC50-8E41-A1E4-C9328FFF6BE6}"/>
              </a:ext>
            </a:extLst>
          </p:cNvPr>
          <p:cNvGrpSpPr/>
          <p:nvPr userDrawn="1"/>
        </p:nvGrpSpPr>
        <p:grpSpPr>
          <a:xfrm>
            <a:off x="611887" y="6391276"/>
            <a:ext cx="206584" cy="179791"/>
            <a:chOff x="1663255" y="2091113"/>
            <a:chExt cx="1096060" cy="953909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04DD65D-5893-8F42-826C-D5B129AB1032}"/>
                </a:ext>
              </a:extLst>
            </p:cNvPr>
            <p:cNvSpPr/>
            <p:nvPr/>
          </p:nvSpPr>
          <p:spPr>
            <a:xfrm>
              <a:off x="2582903" y="2438908"/>
              <a:ext cx="176412" cy="606113"/>
            </a:xfrm>
            <a:custGeom>
              <a:avLst/>
              <a:gdLst>
                <a:gd name="connsiteX0" fmla="*/ 176481 w 176412"/>
                <a:gd name="connsiteY0" fmla="*/ 61 h 606113"/>
                <a:gd name="connsiteX1" fmla="*/ 68 w 176412"/>
                <a:gd name="connsiteY1" fmla="*/ 176226 h 606113"/>
                <a:gd name="connsiteX2" fmla="*/ 68 w 176412"/>
                <a:gd name="connsiteY2" fmla="*/ 176350 h 606113"/>
                <a:gd name="connsiteX3" fmla="*/ 68 w 176412"/>
                <a:gd name="connsiteY3" fmla="*/ 606175 h 606113"/>
                <a:gd name="connsiteX4" fmla="*/ 176481 w 176412"/>
                <a:gd name="connsiteY4" fmla="*/ 606175 h 60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412" h="606113">
                  <a:moveTo>
                    <a:pt x="176481" y="61"/>
                  </a:moveTo>
                  <a:cubicBezTo>
                    <a:pt x="79119" y="-7"/>
                    <a:pt x="137" y="78864"/>
                    <a:pt x="68" y="176226"/>
                  </a:cubicBezTo>
                  <a:cubicBezTo>
                    <a:pt x="68" y="176267"/>
                    <a:pt x="68" y="176308"/>
                    <a:pt x="68" y="176350"/>
                  </a:cubicBezTo>
                  <a:lnTo>
                    <a:pt x="68" y="606175"/>
                  </a:lnTo>
                  <a:lnTo>
                    <a:pt x="176481" y="606175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C2E18F6-B237-0348-866E-22662731FE9C}"/>
                </a:ext>
              </a:extLst>
            </p:cNvPr>
            <p:cNvSpPr/>
            <p:nvPr/>
          </p:nvSpPr>
          <p:spPr>
            <a:xfrm>
              <a:off x="1663255" y="2091113"/>
              <a:ext cx="1096060" cy="953909"/>
            </a:xfrm>
            <a:custGeom>
              <a:avLst/>
              <a:gdLst>
                <a:gd name="connsiteX0" fmla="*/ 1096129 w 1096060"/>
                <a:gd name="connsiteY0" fmla="*/ 210716 h 953909"/>
                <a:gd name="connsiteX1" fmla="*/ 1093272 w 1096060"/>
                <a:gd name="connsiteY1" fmla="*/ 210354 h 953909"/>
                <a:gd name="connsiteX2" fmla="*/ 1012376 w 1096060"/>
                <a:gd name="connsiteY2" fmla="*/ 222241 h 953909"/>
                <a:gd name="connsiteX3" fmla="*/ 916697 w 1096060"/>
                <a:gd name="connsiteY3" fmla="*/ 294126 h 953909"/>
                <a:gd name="connsiteX4" fmla="*/ 915297 w 1096060"/>
                <a:gd name="connsiteY4" fmla="*/ 295517 h 953909"/>
                <a:gd name="connsiteX5" fmla="*/ 855918 w 1096060"/>
                <a:gd name="connsiteY5" fmla="*/ 364507 h 953909"/>
                <a:gd name="connsiteX6" fmla="*/ 583018 w 1096060"/>
                <a:gd name="connsiteY6" fmla="*/ 739715 h 953909"/>
                <a:gd name="connsiteX7" fmla="*/ 478900 w 1096060"/>
                <a:gd name="connsiteY7" fmla="*/ 739715 h 953909"/>
                <a:gd name="connsiteX8" fmla="*/ 179138 w 1096060"/>
                <a:gd name="connsiteY8" fmla="*/ 327578 h 953909"/>
                <a:gd name="connsiteX9" fmla="*/ 179138 w 1096060"/>
                <a:gd name="connsiteY9" fmla="*/ 953971 h 953909"/>
                <a:gd name="connsiteX10" fmla="*/ 68 w 1096060"/>
                <a:gd name="connsiteY10" fmla="*/ 953971 h 953909"/>
                <a:gd name="connsiteX11" fmla="*/ 68 w 1096060"/>
                <a:gd name="connsiteY11" fmla="*/ 61 h 953909"/>
                <a:gd name="connsiteX12" fmla="*/ 140257 w 1096060"/>
                <a:gd name="connsiteY12" fmla="*/ 61 h 953909"/>
                <a:gd name="connsiteX13" fmla="*/ 530220 w 1096060"/>
                <a:gd name="connsiteY13" fmla="*/ 537747 h 953909"/>
                <a:gd name="connsiteX14" fmla="*/ 921574 w 1096060"/>
                <a:gd name="connsiteY14" fmla="*/ 61 h 953909"/>
                <a:gd name="connsiteX15" fmla="*/ 1096101 w 1096060"/>
                <a:gd name="connsiteY15" fmla="*/ 61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6060" h="953909">
                  <a:moveTo>
                    <a:pt x="1096129" y="210716"/>
                  </a:moveTo>
                  <a:lnTo>
                    <a:pt x="1093272" y="210354"/>
                  </a:lnTo>
                  <a:cubicBezTo>
                    <a:pt x="1065725" y="206605"/>
                    <a:pt x="1037680" y="210726"/>
                    <a:pt x="1012376" y="222241"/>
                  </a:cubicBezTo>
                  <a:cubicBezTo>
                    <a:pt x="976736" y="240761"/>
                    <a:pt x="944406" y="265051"/>
                    <a:pt x="916697" y="294126"/>
                  </a:cubicBezTo>
                  <a:lnTo>
                    <a:pt x="915297" y="295517"/>
                  </a:lnTo>
                  <a:cubicBezTo>
                    <a:pt x="893656" y="316856"/>
                    <a:pt x="873797" y="339929"/>
                    <a:pt x="855918" y="364507"/>
                  </a:cubicBezTo>
                  <a:lnTo>
                    <a:pt x="583018" y="739715"/>
                  </a:lnTo>
                  <a:lnTo>
                    <a:pt x="478900" y="739715"/>
                  </a:lnTo>
                  <a:lnTo>
                    <a:pt x="179138" y="327578"/>
                  </a:lnTo>
                  <a:lnTo>
                    <a:pt x="179138" y="953971"/>
                  </a:lnTo>
                  <a:lnTo>
                    <a:pt x="68" y="953971"/>
                  </a:lnTo>
                  <a:lnTo>
                    <a:pt x="68" y="61"/>
                  </a:lnTo>
                  <a:lnTo>
                    <a:pt x="140257" y="61"/>
                  </a:lnTo>
                  <a:lnTo>
                    <a:pt x="530220" y="537747"/>
                  </a:lnTo>
                  <a:lnTo>
                    <a:pt x="921574" y="61"/>
                  </a:lnTo>
                  <a:lnTo>
                    <a:pt x="1096101" y="61"/>
                  </a:lnTo>
                  <a:close/>
                </a:path>
              </a:pathLst>
            </a:custGeom>
            <a:solidFill>
              <a:srgbClr val="D600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5" name="Content Placeholder 17">
            <a:extLst>
              <a:ext uri="{FF2B5EF4-FFF2-40B4-BE49-F238E27FC236}">
                <a16:creationId xmlns:a16="http://schemas.microsoft.com/office/drawing/2014/main" id="{F0DCFB7C-3626-6746-9454-0F38859F3A01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599039" y="2108766"/>
            <a:ext cx="5311139" cy="3612583"/>
          </a:xfrm>
        </p:spPr>
        <p:txBody>
          <a:bodyPr/>
          <a:lstStyle>
            <a:lvl1pPr>
              <a:defRPr sz="2198"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 marL="515461" indent="-115781">
              <a:tabLst/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 dirty="0"/>
              <a:t>Place copy here</a:t>
            </a:r>
          </a:p>
          <a:p>
            <a:pPr lvl="1"/>
            <a:r>
              <a:rPr lang="en-US" dirty="0"/>
              <a:t>Second-level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</a:t>
            </a:r>
          </a:p>
          <a:p>
            <a:pPr lvl="5"/>
            <a:r>
              <a:rPr lang="en-US" dirty="0"/>
              <a:t>SIXTH</a:t>
            </a:r>
          </a:p>
        </p:txBody>
      </p:sp>
      <p:sp>
        <p:nvSpPr>
          <p:cNvPr id="27" name="Content Placeholder 19">
            <a:extLst>
              <a:ext uri="{FF2B5EF4-FFF2-40B4-BE49-F238E27FC236}">
                <a16:creationId xmlns:a16="http://schemas.microsoft.com/office/drawing/2014/main" id="{EF0287D8-DF5A-7F4A-97E0-B36F4D638601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275938" y="2108201"/>
            <a:ext cx="5284005" cy="3612583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 marL="515461" indent="-115781"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 dirty="0"/>
              <a:t>Place copy here</a:t>
            </a:r>
          </a:p>
          <a:p>
            <a:pPr lvl="1"/>
            <a:r>
              <a:rPr lang="en-US" dirty="0"/>
              <a:t>Second-level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</a:t>
            </a:r>
          </a:p>
          <a:p>
            <a:pPr lvl="5"/>
            <a:r>
              <a:rPr lang="en-US" dirty="0"/>
              <a:t>SIXTH</a:t>
            </a:r>
          </a:p>
          <a:p>
            <a:pPr lvl="3"/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7558EDAB-D42F-40C2-80B0-266D02939B0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8489" y="1643202"/>
            <a:ext cx="7286625" cy="310896"/>
          </a:xfrm>
        </p:spPr>
        <p:txBody>
          <a:bodyPr tIns="0" bIns="91440"/>
          <a:lstStyle>
            <a:lvl1pPr>
              <a:defRPr sz="2298">
                <a:solidFill>
                  <a:srgbClr val="8A8A8A"/>
                </a:solidFill>
              </a:defRPr>
            </a:lvl1pPr>
          </a:lstStyle>
          <a:p>
            <a:pPr lvl="0"/>
            <a:r>
              <a:rPr lang="en-US" dirty="0"/>
              <a:t>Edit subhead headline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4C31B212-3B2E-4A98-AB75-9EEB49F6850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1189" y="418762"/>
            <a:ext cx="3557587" cy="283464"/>
          </a:xfrm>
        </p:spPr>
        <p:txBody>
          <a:bodyPr/>
          <a:lstStyle>
            <a:lvl1pPr>
              <a:defRPr sz="1050" b="1" spc="151" baseline="0">
                <a:latin typeface="+mn-lt"/>
              </a:defRPr>
            </a:lvl1pPr>
          </a:lstStyle>
          <a:p>
            <a:pPr lvl="0"/>
            <a:r>
              <a:rPr lang="en-US" dirty="0"/>
              <a:t>OPTIONAL LABEL</a:t>
            </a:r>
          </a:p>
        </p:txBody>
      </p:sp>
    </p:spTree>
    <p:extLst>
      <p:ext uri="{BB962C8B-B14F-4D97-AF65-F5344CB8AC3E}">
        <p14:creationId xmlns:p14="http://schemas.microsoft.com/office/powerpoint/2010/main" val="19001667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E4AB3BD-A09A-594C-AECA-B93D055FFB99}"/>
              </a:ext>
            </a:extLst>
          </p:cNvPr>
          <p:cNvSpPr/>
          <p:nvPr userDrawn="1"/>
        </p:nvSpPr>
        <p:spPr>
          <a:xfrm>
            <a:off x="1279771" y="6494214"/>
            <a:ext cx="872231" cy="92205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l"/>
            <a:r>
              <a:rPr lang="en-US" sz="599" b="0" i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©2021 Mandiant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2C4FCD37-AD6D-7647-BF9E-6ACB16FC0F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667" y="6454795"/>
            <a:ext cx="143933" cy="143933"/>
          </a:xfrm>
          <a:prstGeom prst="rect">
            <a:avLst/>
          </a:prstGeom>
        </p:spPr>
      </p:pic>
      <p:sp>
        <p:nvSpPr>
          <p:cNvPr id="26" name="Slide Number Placeholder 6">
            <a:extLst>
              <a:ext uri="{FF2B5EF4-FFF2-40B4-BE49-F238E27FC236}">
                <a16:creationId xmlns:a16="http://schemas.microsoft.com/office/drawing/2014/main" id="{D1A2FAD8-A2D7-D844-A741-E6426DD86DE7}"/>
              </a:ext>
            </a:extLst>
          </p:cNvPr>
          <p:cNvSpPr txBox="1">
            <a:spLocks/>
          </p:cNvSpPr>
          <p:nvPr userDrawn="1"/>
        </p:nvSpPr>
        <p:spPr>
          <a:xfrm>
            <a:off x="11467948" y="6206443"/>
            <a:ext cx="724053" cy="652227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1050" b="0" i="0" kern="1200">
                <a:solidFill>
                  <a:schemeClr val="bg2">
                    <a:lumMod val="10000"/>
                  </a:schemeClr>
                </a:solidFill>
                <a:latin typeface="Helvetica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964D96-B149-1C4B-9CBC-AA4A17CF9F78}" type="slidenum">
              <a:rPr lang="en-US" sz="1050" smtClean="0">
                <a:solidFill>
                  <a:srgbClr val="1211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rgbClr val="12111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54118DA-FC50-8E41-A1E4-C9328FFF6BE6}"/>
              </a:ext>
            </a:extLst>
          </p:cNvPr>
          <p:cNvGrpSpPr/>
          <p:nvPr userDrawn="1"/>
        </p:nvGrpSpPr>
        <p:grpSpPr>
          <a:xfrm>
            <a:off x="611887" y="6391276"/>
            <a:ext cx="206584" cy="179791"/>
            <a:chOff x="1663255" y="2091113"/>
            <a:chExt cx="1096060" cy="953909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04DD65D-5893-8F42-826C-D5B129AB1032}"/>
                </a:ext>
              </a:extLst>
            </p:cNvPr>
            <p:cNvSpPr/>
            <p:nvPr/>
          </p:nvSpPr>
          <p:spPr>
            <a:xfrm>
              <a:off x="2582903" y="2438908"/>
              <a:ext cx="176412" cy="606113"/>
            </a:xfrm>
            <a:custGeom>
              <a:avLst/>
              <a:gdLst>
                <a:gd name="connsiteX0" fmla="*/ 176481 w 176412"/>
                <a:gd name="connsiteY0" fmla="*/ 61 h 606113"/>
                <a:gd name="connsiteX1" fmla="*/ 68 w 176412"/>
                <a:gd name="connsiteY1" fmla="*/ 176226 h 606113"/>
                <a:gd name="connsiteX2" fmla="*/ 68 w 176412"/>
                <a:gd name="connsiteY2" fmla="*/ 176350 h 606113"/>
                <a:gd name="connsiteX3" fmla="*/ 68 w 176412"/>
                <a:gd name="connsiteY3" fmla="*/ 606175 h 606113"/>
                <a:gd name="connsiteX4" fmla="*/ 176481 w 176412"/>
                <a:gd name="connsiteY4" fmla="*/ 606175 h 60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412" h="606113">
                  <a:moveTo>
                    <a:pt x="176481" y="61"/>
                  </a:moveTo>
                  <a:cubicBezTo>
                    <a:pt x="79119" y="-7"/>
                    <a:pt x="137" y="78864"/>
                    <a:pt x="68" y="176226"/>
                  </a:cubicBezTo>
                  <a:cubicBezTo>
                    <a:pt x="68" y="176267"/>
                    <a:pt x="68" y="176308"/>
                    <a:pt x="68" y="176350"/>
                  </a:cubicBezTo>
                  <a:lnTo>
                    <a:pt x="68" y="606175"/>
                  </a:lnTo>
                  <a:lnTo>
                    <a:pt x="176481" y="606175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C2E18F6-B237-0348-866E-22662731FE9C}"/>
                </a:ext>
              </a:extLst>
            </p:cNvPr>
            <p:cNvSpPr/>
            <p:nvPr/>
          </p:nvSpPr>
          <p:spPr>
            <a:xfrm>
              <a:off x="1663255" y="2091113"/>
              <a:ext cx="1096060" cy="953909"/>
            </a:xfrm>
            <a:custGeom>
              <a:avLst/>
              <a:gdLst>
                <a:gd name="connsiteX0" fmla="*/ 1096129 w 1096060"/>
                <a:gd name="connsiteY0" fmla="*/ 210716 h 953909"/>
                <a:gd name="connsiteX1" fmla="*/ 1093272 w 1096060"/>
                <a:gd name="connsiteY1" fmla="*/ 210354 h 953909"/>
                <a:gd name="connsiteX2" fmla="*/ 1012376 w 1096060"/>
                <a:gd name="connsiteY2" fmla="*/ 222241 h 953909"/>
                <a:gd name="connsiteX3" fmla="*/ 916697 w 1096060"/>
                <a:gd name="connsiteY3" fmla="*/ 294126 h 953909"/>
                <a:gd name="connsiteX4" fmla="*/ 915297 w 1096060"/>
                <a:gd name="connsiteY4" fmla="*/ 295517 h 953909"/>
                <a:gd name="connsiteX5" fmla="*/ 855918 w 1096060"/>
                <a:gd name="connsiteY5" fmla="*/ 364507 h 953909"/>
                <a:gd name="connsiteX6" fmla="*/ 583018 w 1096060"/>
                <a:gd name="connsiteY6" fmla="*/ 739715 h 953909"/>
                <a:gd name="connsiteX7" fmla="*/ 478900 w 1096060"/>
                <a:gd name="connsiteY7" fmla="*/ 739715 h 953909"/>
                <a:gd name="connsiteX8" fmla="*/ 179138 w 1096060"/>
                <a:gd name="connsiteY8" fmla="*/ 327578 h 953909"/>
                <a:gd name="connsiteX9" fmla="*/ 179138 w 1096060"/>
                <a:gd name="connsiteY9" fmla="*/ 953971 h 953909"/>
                <a:gd name="connsiteX10" fmla="*/ 68 w 1096060"/>
                <a:gd name="connsiteY10" fmla="*/ 953971 h 953909"/>
                <a:gd name="connsiteX11" fmla="*/ 68 w 1096060"/>
                <a:gd name="connsiteY11" fmla="*/ 61 h 953909"/>
                <a:gd name="connsiteX12" fmla="*/ 140257 w 1096060"/>
                <a:gd name="connsiteY12" fmla="*/ 61 h 953909"/>
                <a:gd name="connsiteX13" fmla="*/ 530220 w 1096060"/>
                <a:gd name="connsiteY13" fmla="*/ 537747 h 953909"/>
                <a:gd name="connsiteX14" fmla="*/ 921574 w 1096060"/>
                <a:gd name="connsiteY14" fmla="*/ 61 h 953909"/>
                <a:gd name="connsiteX15" fmla="*/ 1096101 w 1096060"/>
                <a:gd name="connsiteY15" fmla="*/ 61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6060" h="953909">
                  <a:moveTo>
                    <a:pt x="1096129" y="210716"/>
                  </a:moveTo>
                  <a:lnTo>
                    <a:pt x="1093272" y="210354"/>
                  </a:lnTo>
                  <a:cubicBezTo>
                    <a:pt x="1065725" y="206605"/>
                    <a:pt x="1037680" y="210726"/>
                    <a:pt x="1012376" y="222241"/>
                  </a:cubicBezTo>
                  <a:cubicBezTo>
                    <a:pt x="976736" y="240761"/>
                    <a:pt x="944406" y="265051"/>
                    <a:pt x="916697" y="294126"/>
                  </a:cubicBezTo>
                  <a:lnTo>
                    <a:pt x="915297" y="295517"/>
                  </a:lnTo>
                  <a:cubicBezTo>
                    <a:pt x="893656" y="316856"/>
                    <a:pt x="873797" y="339929"/>
                    <a:pt x="855918" y="364507"/>
                  </a:cubicBezTo>
                  <a:lnTo>
                    <a:pt x="583018" y="739715"/>
                  </a:lnTo>
                  <a:lnTo>
                    <a:pt x="478900" y="739715"/>
                  </a:lnTo>
                  <a:lnTo>
                    <a:pt x="179138" y="327578"/>
                  </a:lnTo>
                  <a:lnTo>
                    <a:pt x="179138" y="953971"/>
                  </a:lnTo>
                  <a:lnTo>
                    <a:pt x="68" y="953971"/>
                  </a:lnTo>
                  <a:lnTo>
                    <a:pt x="68" y="61"/>
                  </a:lnTo>
                  <a:lnTo>
                    <a:pt x="140257" y="61"/>
                  </a:lnTo>
                  <a:lnTo>
                    <a:pt x="530220" y="537747"/>
                  </a:lnTo>
                  <a:lnTo>
                    <a:pt x="921574" y="61"/>
                  </a:lnTo>
                  <a:lnTo>
                    <a:pt x="1096101" y="61"/>
                  </a:lnTo>
                  <a:close/>
                </a:path>
              </a:pathLst>
            </a:custGeom>
            <a:solidFill>
              <a:srgbClr val="D600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D990F-C862-F144-B9F3-B0940A3B5DB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99039" y="1622708"/>
            <a:ext cx="10960904" cy="4417419"/>
          </a:xfrm>
        </p:spPr>
        <p:txBody>
          <a:bodyPr/>
          <a:lstStyle>
            <a:lvl1pPr>
              <a:defRPr sz="2198"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517047" indent="-117366">
              <a:defRPr b="0" i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Place copy here</a:t>
            </a:r>
          </a:p>
          <a:p>
            <a:pPr lvl="1"/>
            <a:r>
              <a:rPr lang="en-US" dirty="0"/>
              <a:t>Second-level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A91539-E1D9-2849-A8F5-CFFBCE79E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9039" y="593562"/>
            <a:ext cx="10960904" cy="42812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3397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Section Headline</a:t>
            </a:r>
          </a:p>
        </p:txBody>
      </p:sp>
    </p:spTree>
    <p:extLst>
      <p:ext uri="{BB962C8B-B14F-4D97-AF65-F5344CB8AC3E}">
        <p14:creationId xmlns:p14="http://schemas.microsoft.com/office/powerpoint/2010/main" val="24327009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-Subhead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69C0E4EE-362D-4CCE-9F34-23A16AFBD31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8488" y="1153666"/>
            <a:ext cx="10960904" cy="310896"/>
          </a:xfrm>
        </p:spPr>
        <p:txBody>
          <a:bodyPr tIns="0" bIns="91440"/>
          <a:lstStyle>
            <a:lvl1pPr>
              <a:defRPr sz="2298">
                <a:solidFill>
                  <a:srgbClr val="8A8A8A"/>
                </a:solidFill>
              </a:defRPr>
            </a:lvl1pPr>
          </a:lstStyle>
          <a:p>
            <a:pPr lvl="0"/>
            <a:r>
              <a:rPr lang="en-US" dirty="0"/>
              <a:t>Edit subhead headline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4AB3BD-A09A-594C-AECA-B93D055FFB99}"/>
              </a:ext>
            </a:extLst>
          </p:cNvPr>
          <p:cNvSpPr/>
          <p:nvPr userDrawn="1"/>
        </p:nvSpPr>
        <p:spPr>
          <a:xfrm>
            <a:off x="1279771" y="6494214"/>
            <a:ext cx="872231" cy="92205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l"/>
            <a:r>
              <a:rPr lang="en-US" sz="599" b="0" i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©2021 Mandiant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2C4FCD37-AD6D-7647-BF9E-6ACB16FC0F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667" y="6454795"/>
            <a:ext cx="143933" cy="143933"/>
          </a:xfrm>
          <a:prstGeom prst="rect">
            <a:avLst/>
          </a:prstGeom>
        </p:spPr>
      </p:pic>
      <p:sp>
        <p:nvSpPr>
          <p:cNvPr id="26" name="Slide Number Placeholder 6">
            <a:extLst>
              <a:ext uri="{FF2B5EF4-FFF2-40B4-BE49-F238E27FC236}">
                <a16:creationId xmlns:a16="http://schemas.microsoft.com/office/drawing/2014/main" id="{D1A2FAD8-A2D7-D844-A741-E6426DD86DE7}"/>
              </a:ext>
            </a:extLst>
          </p:cNvPr>
          <p:cNvSpPr txBox="1">
            <a:spLocks/>
          </p:cNvSpPr>
          <p:nvPr userDrawn="1"/>
        </p:nvSpPr>
        <p:spPr>
          <a:xfrm>
            <a:off x="11467948" y="6206443"/>
            <a:ext cx="724053" cy="652227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1050" b="0" i="0" kern="1200">
                <a:solidFill>
                  <a:schemeClr val="bg2">
                    <a:lumMod val="10000"/>
                  </a:schemeClr>
                </a:solidFill>
                <a:latin typeface="Helvetica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964D96-B149-1C4B-9CBC-AA4A17CF9F78}" type="slidenum">
              <a:rPr lang="en-US" sz="1050" smtClean="0">
                <a:solidFill>
                  <a:srgbClr val="1211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rgbClr val="12111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54118DA-FC50-8E41-A1E4-C9328FFF6BE6}"/>
              </a:ext>
            </a:extLst>
          </p:cNvPr>
          <p:cNvGrpSpPr/>
          <p:nvPr userDrawn="1"/>
        </p:nvGrpSpPr>
        <p:grpSpPr>
          <a:xfrm>
            <a:off x="611887" y="6391276"/>
            <a:ext cx="206584" cy="179791"/>
            <a:chOff x="1663255" y="2091113"/>
            <a:chExt cx="1096060" cy="953909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04DD65D-5893-8F42-826C-D5B129AB1032}"/>
                </a:ext>
              </a:extLst>
            </p:cNvPr>
            <p:cNvSpPr/>
            <p:nvPr/>
          </p:nvSpPr>
          <p:spPr>
            <a:xfrm>
              <a:off x="2582903" y="2438908"/>
              <a:ext cx="176412" cy="606113"/>
            </a:xfrm>
            <a:custGeom>
              <a:avLst/>
              <a:gdLst>
                <a:gd name="connsiteX0" fmla="*/ 176481 w 176412"/>
                <a:gd name="connsiteY0" fmla="*/ 61 h 606113"/>
                <a:gd name="connsiteX1" fmla="*/ 68 w 176412"/>
                <a:gd name="connsiteY1" fmla="*/ 176226 h 606113"/>
                <a:gd name="connsiteX2" fmla="*/ 68 w 176412"/>
                <a:gd name="connsiteY2" fmla="*/ 176350 h 606113"/>
                <a:gd name="connsiteX3" fmla="*/ 68 w 176412"/>
                <a:gd name="connsiteY3" fmla="*/ 606175 h 606113"/>
                <a:gd name="connsiteX4" fmla="*/ 176481 w 176412"/>
                <a:gd name="connsiteY4" fmla="*/ 606175 h 60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412" h="606113">
                  <a:moveTo>
                    <a:pt x="176481" y="61"/>
                  </a:moveTo>
                  <a:cubicBezTo>
                    <a:pt x="79119" y="-7"/>
                    <a:pt x="137" y="78864"/>
                    <a:pt x="68" y="176226"/>
                  </a:cubicBezTo>
                  <a:cubicBezTo>
                    <a:pt x="68" y="176267"/>
                    <a:pt x="68" y="176308"/>
                    <a:pt x="68" y="176350"/>
                  </a:cubicBezTo>
                  <a:lnTo>
                    <a:pt x="68" y="606175"/>
                  </a:lnTo>
                  <a:lnTo>
                    <a:pt x="176481" y="606175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C2E18F6-B237-0348-866E-22662731FE9C}"/>
                </a:ext>
              </a:extLst>
            </p:cNvPr>
            <p:cNvSpPr/>
            <p:nvPr/>
          </p:nvSpPr>
          <p:spPr>
            <a:xfrm>
              <a:off x="1663255" y="2091113"/>
              <a:ext cx="1096060" cy="953909"/>
            </a:xfrm>
            <a:custGeom>
              <a:avLst/>
              <a:gdLst>
                <a:gd name="connsiteX0" fmla="*/ 1096129 w 1096060"/>
                <a:gd name="connsiteY0" fmla="*/ 210716 h 953909"/>
                <a:gd name="connsiteX1" fmla="*/ 1093272 w 1096060"/>
                <a:gd name="connsiteY1" fmla="*/ 210354 h 953909"/>
                <a:gd name="connsiteX2" fmla="*/ 1012376 w 1096060"/>
                <a:gd name="connsiteY2" fmla="*/ 222241 h 953909"/>
                <a:gd name="connsiteX3" fmla="*/ 916697 w 1096060"/>
                <a:gd name="connsiteY3" fmla="*/ 294126 h 953909"/>
                <a:gd name="connsiteX4" fmla="*/ 915297 w 1096060"/>
                <a:gd name="connsiteY4" fmla="*/ 295517 h 953909"/>
                <a:gd name="connsiteX5" fmla="*/ 855918 w 1096060"/>
                <a:gd name="connsiteY5" fmla="*/ 364507 h 953909"/>
                <a:gd name="connsiteX6" fmla="*/ 583018 w 1096060"/>
                <a:gd name="connsiteY6" fmla="*/ 739715 h 953909"/>
                <a:gd name="connsiteX7" fmla="*/ 478900 w 1096060"/>
                <a:gd name="connsiteY7" fmla="*/ 739715 h 953909"/>
                <a:gd name="connsiteX8" fmla="*/ 179138 w 1096060"/>
                <a:gd name="connsiteY8" fmla="*/ 327578 h 953909"/>
                <a:gd name="connsiteX9" fmla="*/ 179138 w 1096060"/>
                <a:gd name="connsiteY9" fmla="*/ 953971 h 953909"/>
                <a:gd name="connsiteX10" fmla="*/ 68 w 1096060"/>
                <a:gd name="connsiteY10" fmla="*/ 953971 h 953909"/>
                <a:gd name="connsiteX11" fmla="*/ 68 w 1096060"/>
                <a:gd name="connsiteY11" fmla="*/ 61 h 953909"/>
                <a:gd name="connsiteX12" fmla="*/ 140257 w 1096060"/>
                <a:gd name="connsiteY12" fmla="*/ 61 h 953909"/>
                <a:gd name="connsiteX13" fmla="*/ 530220 w 1096060"/>
                <a:gd name="connsiteY13" fmla="*/ 537747 h 953909"/>
                <a:gd name="connsiteX14" fmla="*/ 921574 w 1096060"/>
                <a:gd name="connsiteY14" fmla="*/ 61 h 953909"/>
                <a:gd name="connsiteX15" fmla="*/ 1096101 w 1096060"/>
                <a:gd name="connsiteY15" fmla="*/ 61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6060" h="953909">
                  <a:moveTo>
                    <a:pt x="1096129" y="210716"/>
                  </a:moveTo>
                  <a:lnTo>
                    <a:pt x="1093272" y="210354"/>
                  </a:lnTo>
                  <a:cubicBezTo>
                    <a:pt x="1065725" y="206605"/>
                    <a:pt x="1037680" y="210726"/>
                    <a:pt x="1012376" y="222241"/>
                  </a:cubicBezTo>
                  <a:cubicBezTo>
                    <a:pt x="976736" y="240761"/>
                    <a:pt x="944406" y="265051"/>
                    <a:pt x="916697" y="294126"/>
                  </a:cubicBezTo>
                  <a:lnTo>
                    <a:pt x="915297" y="295517"/>
                  </a:lnTo>
                  <a:cubicBezTo>
                    <a:pt x="893656" y="316856"/>
                    <a:pt x="873797" y="339929"/>
                    <a:pt x="855918" y="364507"/>
                  </a:cubicBezTo>
                  <a:lnTo>
                    <a:pt x="583018" y="739715"/>
                  </a:lnTo>
                  <a:lnTo>
                    <a:pt x="478900" y="739715"/>
                  </a:lnTo>
                  <a:lnTo>
                    <a:pt x="179138" y="327578"/>
                  </a:lnTo>
                  <a:lnTo>
                    <a:pt x="179138" y="953971"/>
                  </a:lnTo>
                  <a:lnTo>
                    <a:pt x="68" y="953971"/>
                  </a:lnTo>
                  <a:lnTo>
                    <a:pt x="68" y="61"/>
                  </a:lnTo>
                  <a:lnTo>
                    <a:pt x="140257" y="61"/>
                  </a:lnTo>
                  <a:lnTo>
                    <a:pt x="530220" y="537747"/>
                  </a:lnTo>
                  <a:lnTo>
                    <a:pt x="921574" y="61"/>
                  </a:lnTo>
                  <a:lnTo>
                    <a:pt x="1096101" y="61"/>
                  </a:lnTo>
                  <a:close/>
                </a:path>
              </a:pathLst>
            </a:custGeom>
            <a:solidFill>
              <a:srgbClr val="D600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4A91539-E1D9-2849-A8F5-CFFBCE79E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9039" y="593562"/>
            <a:ext cx="10960904" cy="42812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3397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Section Headline</a:t>
            </a:r>
          </a:p>
        </p:txBody>
      </p:sp>
      <p:sp>
        <p:nvSpPr>
          <p:cNvPr id="10" name="Content Placeholder 17">
            <a:extLst>
              <a:ext uri="{FF2B5EF4-FFF2-40B4-BE49-F238E27FC236}">
                <a16:creationId xmlns:a16="http://schemas.microsoft.com/office/drawing/2014/main" id="{E6A75C73-78BF-9540-ADAE-B8F37C29279B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599039" y="2108766"/>
            <a:ext cx="5311139" cy="3612583"/>
          </a:xfrm>
        </p:spPr>
        <p:txBody>
          <a:bodyPr/>
          <a:lstStyle>
            <a:lvl1pPr>
              <a:defRPr sz="2198"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 marL="515461" indent="-115781">
              <a:tabLst/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 dirty="0"/>
              <a:t>Place copy here</a:t>
            </a:r>
          </a:p>
          <a:p>
            <a:pPr lvl="1"/>
            <a:r>
              <a:rPr lang="en-US" dirty="0"/>
              <a:t>Second-level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</a:t>
            </a:r>
          </a:p>
          <a:p>
            <a:pPr lvl="5"/>
            <a:r>
              <a:rPr lang="en-US" dirty="0"/>
              <a:t>SIXTH</a:t>
            </a:r>
          </a:p>
        </p:txBody>
      </p:sp>
      <p:sp>
        <p:nvSpPr>
          <p:cNvPr id="11" name="Content Placeholder 19">
            <a:extLst>
              <a:ext uri="{FF2B5EF4-FFF2-40B4-BE49-F238E27FC236}">
                <a16:creationId xmlns:a16="http://schemas.microsoft.com/office/drawing/2014/main" id="{3692CD83-320A-D84C-91F3-DFCF87041C67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275938" y="2108201"/>
            <a:ext cx="5284005" cy="3612583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 marL="515461" indent="-115781"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 dirty="0"/>
              <a:t>Place copy here</a:t>
            </a:r>
          </a:p>
          <a:p>
            <a:pPr lvl="1"/>
            <a:r>
              <a:rPr lang="en-US" dirty="0"/>
              <a:t>Second-level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</a:t>
            </a:r>
          </a:p>
          <a:p>
            <a:pPr lvl="5"/>
            <a:r>
              <a:rPr lang="en-US" dirty="0"/>
              <a:t>SIXTH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3176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Text-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7726DEAD-EE64-47BD-8197-3C1228C96E4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8488" y="1643202"/>
            <a:ext cx="10960904" cy="310896"/>
          </a:xfrm>
        </p:spPr>
        <p:txBody>
          <a:bodyPr tIns="0" bIns="91440"/>
          <a:lstStyle>
            <a:lvl1pPr>
              <a:defRPr sz="2298">
                <a:solidFill>
                  <a:srgbClr val="8A8A8A"/>
                </a:solidFill>
              </a:defRPr>
            </a:lvl1pPr>
          </a:lstStyle>
          <a:p>
            <a:pPr lvl="0"/>
            <a:r>
              <a:rPr lang="en-US" dirty="0"/>
              <a:t>Edit subhead headline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4AB3BD-A09A-594C-AECA-B93D055FFB99}"/>
              </a:ext>
            </a:extLst>
          </p:cNvPr>
          <p:cNvSpPr/>
          <p:nvPr userDrawn="1"/>
        </p:nvSpPr>
        <p:spPr>
          <a:xfrm>
            <a:off x="1279771" y="6494214"/>
            <a:ext cx="872231" cy="92205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l"/>
            <a:r>
              <a:rPr lang="en-US" sz="599" b="0" i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©2021 Mandiant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2C4FCD37-AD6D-7647-BF9E-6ACB16FC0F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667" y="6454795"/>
            <a:ext cx="143933" cy="143933"/>
          </a:xfrm>
          <a:prstGeom prst="rect">
            <a:avLst/>
          </a:prstGeom>
        </p:spPr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9B36427-EE3A-B641-B041-90D1735AEE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9039" y="1262566"/>
            <a:ext cx="10960904" cy="377325"/>
          </a:xfrm>
        </p:spPr>
        <p:txBody>
          <a:bodyPr lIns="0" anchor="b" anchorCtr="0">
            <a:noAutofit/>
          </a:bodyPr>
          <a:lstStyle>
            <a:lvl1pPr marL="0" indent="0">
              <a:buFontTx/>
              <a:buNone/>
              <a:defRPr lang="en-US" sz="3397" b="1" i="0" u="none" kern="1200" spc="0" baseline="0" dirty="0">
                <a:solidFill>
                  <a:schemeClr val="tx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Edit Section Headline</a:t>
            </a:r>
          </a:p>
        </p:txBody>
      </p:sp>
      <p:sp>
        <p:nvSpPr>
          <p:cNvPr id="26" name="Slide Number Placeholder 6">
            <a:extLst>
              <a:ext uri="{FF2B5EF4-FFF2-40B4-BE49-F238E27FC236}">
                <a16:creationId xmlns:a16="http://schemas.microsoft.com/office/drawing/2014/main" id="{D1A2FAD8-A2D7-D844-A741-E6426DD86DE7}"/>
              </a:ext>
            </a:extLst>
          </p:cNvPr>
          <p:cNvSpPr txBox="1">
            <a:spLocks/>
          </p:cNvSpPr>
          <p:nvPr userDrawn="1"/>
        </p:nvSpPr>
        <p:spPr>
          <a:xfrm>
            <a:off x="11467948" y="6206443"/>
            <a:ext cx="724053" cy="652227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1050" b="0" i="0" kern="1200">
                <a:solidFill>
                  <a:schemeClr val="bg2">
                    <a:lumMod val="10000"/>
                  </a:schemeClr>
                </a:solidFill>
                <a:latin typeface="Helvetica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964D96-B149-1C4B-9CBC-AA4A17CF9F78}" type="slidenum">
              <a:rPr lang="en-US" sz="1050" smtClean="0">
                <a:solidFill>
                  <a:srgbClr val="1211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rgbClr val="12111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54118DA-FC50-8E41-A1E4-C9328FFF6BE6}"/>
              </a:ext>
            </a:extLst>
          </p:cNvPr>
          <p:cNvGrpSpPr/>
          <p:nvPr userDrawn="1"/>
        </p:nvGrpSpPr>
        <p:grpSpPr>
          <a:xfrm>
            <a:off x="611887" y="6391276"/>
            <a:ext cx="206584" cy="179791"/>
            <a:chOff x="1663255" y="2091113"/>
            <a:chExt cx="1096060" cy="953909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04DD65D-5893-8F42-826C-D5B129AB1032}"/>
                </a:ext>
              </a:extLst>
            </p:cNvPr>
            <p:cNvSpPr/>
            <p:nvPr/>
          </p:nvSpPr>
          <p:spPr>
            <a:xfrm>
              <a:off x="2582903" y="2438908"/>
              <a:ext cx="176412" cy="606113"/>
            </a:xfrm>
            <a:custGeom>
              <a:avLst/>
              <a:gdLst>
                <a:gd name="connsiteX0" fmla="*/ 176481 w 176412"/>
                <a:gd name="connsiteY0" fmla="*/ 61 h 606113"/>
                <a:gd name="connsiteX1" fmla="*/ 68 w 176412"/>
                <a:gd name="connsiteY1" fmla="*/ 176226 h 606113"/>
                <a:gd name="connsiteX2" fmla="*/ 68 w 176412"/>
                <a:gd name="connsiteY2" fmla="*/ 176350 h 606113"/>
                <a:gd name="connsiteX3" fmla="*/ 68 w 176412"/>
                <a:gd name="connsiteY3" fmla="*/ 606175 h 606113"/>
                <a:gd name="connsiteX4" fmla="*/ 176481 w 176412"/>
                <a:gd name="connsiteY4" fmla="*/ 606175 h 60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412" h="606113">
                  <a:moveTo>
                    <a:pt x="176481" y="61"/>
                  </a:moveTo>
                  <a:cubicBezTo>
                    <a:pt x="79119" y="-7"/>
                    <a:pt x="137" y="78864"/>
                    <a:pt x="68" y="176226"/>
                  </a:cubicBezTo>
                  <a:cubicBezTo>
                    <a:pt x="68" y="176267"/>
                    <a:pt x="68" y="176308"/>
                    <a:pt x="68" y="176350"/>
                  </a:cubicBezTo>
                  <a:lnTo>
                    <a:pt x="68" y="606175"/>
                  </a:lnTo>
                  <a:lnTo>
                    <a:pt x="176481" y="606175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C2E18F6-B237-0348-866E-22662731FE9C}"/>
                </a:ext>
              </a:extLst>
            </p:cNvPr>
            <p:cNvSpPr/>
            <p:nvPr/>
          </p:nvSpPr>
          <p:spPr>
            <a:xfrm>
              <a:off x="1663255" y="2091113"/>
              <a:ext cx="1096060" cy="953909"/>
            </a:xfrm>
            <a:custGeom>
              <a:avLst/>
              <a:gdLst>
                <a:gd name="connsiteX0" fmla="*/ 1096129 w 1096060"/>
                <a:gd name="connsiteY0" fmla="*/ 210716 h 953909"/>
                <a:gd name="connsiteX1" fmla="*/ 1093272 w 1096060"/>
                <a:gd name="connsiteY1" fmla="*/ 210354 h 953909"/>
                <a:gd name="connsiteX2" fmla="*/ 1012376 w 1096060"/>
                <a:gd name="connsiteY2" fmla="*/ 222241 h 953909"/>
                <a:gd name="connsiteX3" fmla="*/ 916697 w 1096060"/>
                <a:gd name="connsiteY3" fmla="*/ 294126 h 953909"/>
                <a:gd name="connsiteX4" fmla="*/ 915297 w 1096060"/>
                <a:gd name="connsiteY4" fmla="*/ 295517 h 953909"/>
                <a:gd name="connsiteX5" fmla="*/ 855918 w 1096060"/>
                <a:gd name="connsiteY5" fmla="*/ 364507 h 953909"/>
                <a:gd name="connsiteX6" fmla="*/ 583018 w 1096060"/>
                <a:gd name="connsiteY6" fmla="*/ 739715 h 953909"/>
                <a:gd name="connsiteX7" fmla="*/ 478900 w 1096060"/>
                <a:gd name="connsiteY7" fmla="*/ 739715 h 953909"/>
                <a:gd name="connsiteX8" fmla="*/ 179138 w 1096060"/>
                <a:gd name="connsiteY8" fmla="*/ 327578 h 953909"/>
                <a:gd name="connsiteX9" fmla="*/ 179138 w 1096060"/>
                <a:gd name="connsiteY9" fmla="*/ 953971 h 953909"/>
                <a:gd name="connsiteX10" fmla="*/ 68 w 1096060"/>
                <a:gd name="connsiteY10" fmla="*/ 953971 h 953909"/>
                <a:gd name="connsiteX11" fmla="*/ 68 w 1096060"/>
                <a:gd name="connsiteY11" fmla="*/ 61 h 953909"/>
                <a:gd name="connsiteX12" fmla="*/ 140257 w 1096060"/>
                <a:gd name="connsiteY12" fmla="*/ 61 h 953909"/>
                <a:gd name="connsiteX13" fmla="*/ 530220 w 1096060"/>
                <a:gd name="connsiteY13" fmla="*/ 537747 h 953909"/>
                <a:gd name="connsiteX14" fmla="*/ 921574 w 1096060"/>
                <a:gd name="connsiteY14" fmla="*/ 61 h 953909"/>
                <a:gd name="connsiteX15" fmla="*/ 1096101 w 1096060"/>
                <a:gd name="connsiteY15" fmla="*/ 61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6060" h="953909">
                  <a:moveTo>
                    <a:pt x="1096129" y="210716"/>
                  </a:moveTo>
                  <a:lnTo>
                    <a:pt x="1093272" y="210354"/>
                  </a:lnTo>
                  <a:cubicBezTo>
                    <a:pt x="1065725" y="206605"/>
                    <a:pt x="1037680" y="210726"/>
                    <a:pt x="1012376" y="222241"/>
                  </a:cubicBezTo>
                  <a:cubicBezTo>
                    <a:pt x="976736" y="240761"/>
                    <a:pt x="944406" y="265051"/>
                    <a:pt x="916697" y="294126"/>
                  </a:cubicBezTo>
                  <a:lnTo>
                    <a:pt x="915297" y="295517"/>
                  </a:lnTo>
                  <a:cubicBezTo>
                    <a:pt x="893656" y="316856"/>
                    <a:pt x="873797" y="339929"/>
                    <a:pt x="855918" y="364507"/>
                  </a:cubicBezTo>
                  <a:lnTo>
                    <a:pt x="583018" y="739715"/>
                  </a:lnTo>
                  <a:lnTo>
                    <a:pt x="478900" y="739715"/>
                  </a:lnTo>
                  <a:lnTo>
                    <a:pt x="179138" y="327578"/>
                  </a:lnTo>
                  <a:lnTo>
                    <a:pt x="179138" y="953971"/>
                  </a:lnTo>
                  <a:lnTo>
                    <a:pt x="68" y="953971"/>
                  </a:lnTo>
                  <a:lnTo>
                    <a:pt x="68" y="61"/>
                  </a:lnTo>
                  <a:lnTo>
                    <a:pt x="140257" y="61"/>
                  </a:lnTo>
                  <a:lnTo>
                    <a:pt x="530220" y="537747"/>
                  </a:lnTo>
                  <a:lnTo>
                    <a:pt x="921574" y="61"/>
                  </a:lnTo>
                  <a:lnTo>
                    <a:pt x="1096101" y="61"/>
                  </a:lnTo>
                  <a:close/>
                </a:path>
              </a:pathLst>
            </a:custGeom>
            <a:solidFill>
              <a:srgbClr val="D600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A068C917-35E8-9F4D-B42F-8FA98CCE577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11886" y="399057"/>
            <a:ext cx="5809511" cy="279261"/>
          </a:xfrm>
        </p:spPr>
        <p:txBody>
          <a:bodyPr/>
          <a:lstStyle/>
          <a:p>
            <a:pPr lvl="5"/>
            <a:r>
              <a:rPr lang="en-US" dirty="0"/>
              <a:t>OPTIONAL LABEL</a:t>
            </a:r>
          </a:p>
        </p:txBody>
      </p:sp>
      <p:sp>
        <p:nvSpPr>
          <p:cNvPr id="23" name="Content Placeholder 19">
            <a:extLst>
              <a:ext uri="{FF2B5EF4-FFF2-40B4-BE49-F238E27FC236}">
                <a16:creationId xmlns:a16="http://schemas.microsoft.com/office/drawing/2014/main" id="{013DD5FB-3522-DB49-9D71-757BB8136CC3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03504" y="2108201"/>
            <a:ext cx="3410712" cy="3612583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 marL="515461" indent="-115781"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 dirty="0"/>
              <a:t>Place copy here</a:t>
            </a:r>
          </a:p>
          <a:p>
            <a:pPr lvl="1"/>
            <a:r>
              <a:rPr lang="en-US" dirty="0"/>
              <a:t>Second-level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</a:t>
            </a:r>
          </a:p>
          <a:p>
            <a:pPr lvl="5"/>
            <a:r>
              <a:rPr lang="en-US" dirty="0"/>
              <a:t>SIXTH</a:t>
            </a:r>
          </a:p>
          <a:p>
            <a:pPr lvl="3"/>
            <a:endParaRPr lang="en-US" dirty="0"/>
          </a:p>
        </p:txBody>
      </p:sp>
      <p:sp>
        <p:nvSpPr>
          <p:cNvPr id="24" name="Content Placeholder 19">
            <a:extLst>
              <a:ext uri="{FF2B5EF4-FFF2-40B4-BE49-F238E27FC236}">
                <a16:creationId xmlns:a16="http://schemas.microsoft.com/office/drawing/2014/main" id="{BBC4B31A-C1CD-524E-9F87-5808B3D5184F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4376367" y="2108201"/>
            <a:ext cx="3410712" cy="3612583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 marL="515461" indent="-115781"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 dirty="0"/>
              <a:t>Place copy here</a:t>
            </a:r>
          </a:p>
          <a:p>
            <a:pPr lvl="1"/>
            <a:r>
              <a:rPr lang="en-US" dirty="0"/>
              <a:t>Second-level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</a:t>
            </a:r>
          </a:p>
          <a:p>
            <a:pPr lvl="5"/>
            <a:r>
              <a:rPr lang="en-US" dirty="0"/>
              <a:t>SIXTH</a:t>
            </a:r>
          </a:p>
          <a:p>
            <a:pPr lvl="3"/>
            <a:endParaRPr lang="en-US" dirty="0"/>
          </a:p>
        </p:txBody>
      </p:sp>
      <p:sp>
        <p:nvSpPr>
          <p:cNvPr id="25" name="Content Placeholder 19">
            <a:extLst>
              <a:ext uri="{FF2B5EF4-FFF2-40B4-BE49-F238E27FC236}">
                <a16:creationId xmlns:a16="http://schemas.microsoft.com/office/drawing/2014/main" id="{BEF74765-8F7A-A04A-9426-130D43750CB8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8149231" y="2108201"/>
            <a:ext cx="3410712" cy="3612583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 marL="515461" indent="-115781"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 dirty="0"/>
              <a:t>Place copy here</a:t>
            </a:r>
          </a:p>
          <a:p>
            <a:pPr lvl="1"/>
            <a:r>
              <a:rPr lang="en-US" dirty="0"/>
              <a:t>Second-level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</a:t>
            </a:r>
          </a:p>
          <a:p>
            <a:pPr lvl="5"/>
            <a:r>
              <a:rPr lang="en-US" dirty="0"/>
              <a:t>SIXTH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2556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E4AB3BD-A09A-594C-AECA-B93D055FFB99}"/>
              </a:ext>
            </a:extLst>
          </p:cNvPr>
          <p:cNvSpPr/>
          <p:nvPr userDrawn="1"/>
        </p:nvSpPr>
        <p:spPr>
          <a:xfrm>
            <a:off x="1279771" y="6494214"/>
            <a:ext cx="872231" cy="92205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l"/>
            <a:r>
              <a:rPr lang="en-US" sz="599" b="0" i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©2021 Mandiant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2C4FCD37-AD6D-7647-BF9E-6ACB16FC0F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667" y="6454795"/>
            <a:ext cx="143933" cy="143933"/>
          </a:xfrm>
          <a:prstGeom prst="rect">
            <a:avLst/>
          </a:prstGeom>
        </p:spPr>
      </p:pic>
      <p:sp>
        <p:nvSpPr>
          <p:cNvPr id="26" name="Slide Number Placeholder 6">
            <a:extLst>
              <a:ext uri="{FF2B5EF4-FFF2-40B4-BE49-F238E27FC236}">
                <a16:creationId xmlns:a16="http://schemas.microsoft.com/office/drawing/2014/main" id="{D1A2FAD8-A2D7-D844-A741-E6426DD86DE7}"/>
              </a:ext>
            </a:extLst>
          </p:cNvPr>
          <p:cNvSpPr txBox="1">
            <a:spLocks/>
          </p:cNvSpPr>
          <p:nvPr userDrawn="1"/>
        </p:nvSpPr>
        <p:spPr>
          <a:xfrm>
            <a:off x="11467948" y="6206443"/>
            <a:ext cx="724053" cy="652227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1050" b="0" i="0" kern="1200">
                <a:solidFill>
                  <a:schemeClr val="bg2">
                    <a:lumMod val="10000"/>
                  </a:schemeClr>
                </a:solidFill>
                <a:latin typeface="Helvetica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964D96-B149-1C4B-9CBC-AA4A17CF9F78}" type="slidenum">
              <a:rPr lang="en-US" sz="1050" smtClean="0">
                <a:solidFill>
                  <a:srgbClr val="1211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rgbClr val="12111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54118DA-FC50-8E41-A1E4-C9328FFF6BE6}"/>
              </a:ext>
            </a:extLst>
          </p:cNvPr>
          <p:cNvGrpSpPr/>
          <p:nvPr userDrawn="1"/>
        </p:nvGrpSpPr>
        <p:grpSpPr>
          <a:xfrm>
            <a:off x="611887" y="6391276"/>
            <a:ext cx="206584" cy="179791"/>
            <a:chOff x="1663255" y="2091113"/>
            <a:chExt cx="1096060" cy="953909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04DD65D-5893-8F42-826C-D5B129AB1032}"/>
                </a:ext>
              </a:extLst>
            </p:cNvPr>
            <p:cNvSpPr/>
            <p:nvPr/>
          </p:nvSpPr>
          <p:spPr>
            <a:xfrm>
              <a:off x="2582903" y="2438908"/>
              <a:ext cx="176412" cy="606113"/>
            </a:xfrm>
            <a:custGeom>
              <a:avLst/>
              <a:gdLst>
                <a:gd name="connsiteX0" fmla="*/ 176481 w 176412"/>
                <a:gd name="connsiteY0" fmla="*/ 61 h 606113"/>
                <a:gd name="connsiteX1" fmla="*/ 68 w 176412"/>
                <a:gd name="connsiteY1" fmla="*/ 176226 h 606113"/>
                <a:gd name="connsiteX2" fmla="*/ 68 w 176412"/>
                <a:gd name="connsiteY2" fmla="*/ 176350 h 606113"/>
                <a:gd name="connsiteX3" fmla="*/ 68 w 176412"/>
                <a:gd name="connsiteY3" fmla="*/ 606175 h 606113"/>
                <a:gd name="connsiteX4" fmla="*/ 176481 w 176412"/>
                <a:gd name="connsiteY4" fmla="*/ 606175 h 60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412" h="606113">
                  <a:moveTo>
                    <a:pt x="176481" y="61"/>
                  </a:moveTo>
                  <a:cubicBezTo>
                    <a:pt x="79119" y="-7"/>
                    <a:pt x="137" y="78864"/>
                    <a:pt x="68" y="176226"/>
                  </a:cubicBezTo>
                  <a:cubicBezTo>
                    <a:pt x="68" y="176267"/>
                    <a:pt x="68" y="176308"/>
                    <a:pt x="68" y="176350"/>
                  </a:cubicBezTo>
                  <a:lnTo>
                    <a:pt x="68" y="606175"/>
                  </a:lnTo>
                  <a:lnTo>
                    <a:pt x="176481" y="606175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C2E18F6-B237-0348-866E-22662731FE9C}"/>
                </a:ext>
              </a:extLst>
            </p:cNvPr>
            <p:cNvSpPr/>
            <p:nvPr/>
          </p:nvSpPr>
          <p:spPr>
            <a:xfrm>
              <a:off x="1663255" y="2091113"/>
              <a:ext cx="1096060" cy="953909"/>
            </a:xfrm>
            <a:custGeom>
              <a:avLst/>
              <a:gdLst>
                <a:gd name="connsiteX0" fmla="*/ 1096129 w 1096060"/>
                <a:gd name="connsiteY0" fmla="*/ 210716 h 953909"/>
                <a:gd name="connsiteX1" fmla="*/ 1093272 w 1096060"/>
                <a:gd name="connsiteY1" fmla="*/ 210354 h 953909"/>
                <a:gd name="connsiteX2" fmla="*/ 1012376 w 1096060"/>
                <a:gd name="connsiteY2" fmla="*/ 222241 h 953909"/>
                <a:gd name="connsiteX3" fmla="*/ 916697 w 1096060"/>
                <a:gd name="connsiteY3" fmla="*/ 294126 h 953909"/>
                <a:gd name="connsiteX4" fmla="*/ 915297 w 1096060"/>
                <a:gd name="connsiteY4" fmla="*/ 295517 h 953909"/>
                <a:gd name="connsiteX5" fmla="*/ 855918 w 1096060"/>
                <a:gd name="connsiteY5" fmla="*/ 364507 h 953909"/>
                <a:gd name="connsiteX6" fmla="*/ 583018 w 1096060"/>
                <a:gd name="connsiteY6" fmla="*/ 739715 h 953909"/>
                <a:gd name="connsiteX7" fmla="*/ 478900 w 1096060"/>
                <a:gd name="connsiteY7" fmla="*/ 739715 h 953909"/>
                <a:gd name="connsiteX8" fmla="*/ 179138 w 1096060"/>
                <a:gd name="connsiteY8" fmla="*/ 327578 h 953909"/>
                <a:gd name="connsiteX9" fmla="*/ 179138 w 1096060"/>
                <a:gd name="connsiteY9" fmla="*/ 953971 h 953909"/>
                <a:gd name="connsiteX10" fmla="*/ 68 w 1096060"/>
                <a:gd name="connsiteY10" fmla="*/ 953971 h 953909"/>
                <a:gd name="connsiteX11" fmla="*/ 68 w 1096060"/>
                <a:gd name="connsiteY11" fmla="*/ 61 h 953909"/>
                <a:gd name="connsiteX12" fmla="*/ 140257 w 1096060"/>
                <a:gd name="connsiteY12" fmla="*/ 61 h 953909"/>
                <a:gd name="connsiteX13" fmla="*/ 530220 w 1096060"/>
                <a:gd name="connsiteY13" fmla="*/ 537747 h 953909"/>
                <a:gd name="connsiteX14" fmla="*/ 921574 w 1096060"/>
                <a:gd name="connsiteY14" fmla="*/ 61 h 953909"/>
                <a:gd name="connsiteX15" fmla="*/ 1096101 w 1096060"/>
                <a:gd name="connsiteY15" fmla="*/ 61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6060" h="953909">
                  <a:moveTo>
                    <a:pt x="1096129" y="210716"/>
                  </a:moveTo>
                  <a:lnTo>
                    <a:pt x="1093272" y="210354"/>
                  </a:lnTo>
                  <a:cubicBezTo>
                    <a:pt x="1065725" y="206605"/>
                    <a:pt x="1037680" y="210726"/>
                    <a:pt x="1012376" y="222241"/>
                  </a:cubicBezTo>
                  <a:cubicBezTo>
                    <a:pt x="976736" y="240761"/>
                    <a:pt x="944406" y="265051"/>
                    <a:pt x="916697" y="294126"/>
                  </a:cubicBezTo>
                  <a:lnTo>
                    <a:pt x="915297" y="295517"/>
                  </a:lnTo>
                  <a:cubicBezTo>
                    <a:pt x="893656" y="316856"/>
                    <a:pt x="873797" y="339929"/>
                    <a:pt x="855918" y="364507"/>
                  </a:cubicBezTo>
                  <a:lnTo>
                    <a:pt x="583018" y="739715"/>
                  </a:lnTo>
                  <a:lnTo>
                    <a:pt x="478900" y="739715"/>
                  </a:lnTo>
                  <a:lnTo>
                    <a:pt x="179138" y="327578"/>
                  </a:lnTo>
                  <a:lnTo>
                    <a:pt x="179138" y="953971"/>
                  </a:lnTo>
                  <a:lnTo>
                    <a:pt x="68" y="953971"/>
                  </a:lnTo>
                  <a:lnTo>
                    <a:pt x="68" y="61"/>
                  </a:lnTo>
                  <a:lnTo>
                    <a:pt x="140257" y="61"/>
                  </a:lnTo>
                  <a:lnTo>
                    <a:pt x="530220" y="537747"/>
                  </a:lnTo>
                  <a:lnTo>
                    <a:pt x="921574" y="61"/>
                  </a:lnTo>
                  <a:lnTo>
                    <a:pt x="1096101" y="61"/>
                  </a:lnTo>
                  <a:close/>
                </a:path>
              </a:pathLst>
            </a:custGeom>
            <a:solidFill>
              <a:srgbClr val="D600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4A91539-E1D9-2849-A8F5-CFFBCE79E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9039" y="593562"/>
            <a:ext cx="10960904" cy="42812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3397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Section Headline</a:t>
            </a:r>
          </a:p>
        </p:txBody>
      </p:sp>
    </p:spTree>
    <p:extLst>
      <p:ext uri="{BB962C8B-B14F-4D97-AF65-F5344CB8AC3E}">
        <p14:creationId xmlns:p14="http://schemas.microsoft.com/office/powerpoint/2010/main" val="38800658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Text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14DCB0E-31C0-254C-A496-794E7136522D}"/>
              </a:ext>
            </a:extLst>
          </p:cNvPr>
          <p:cNvSpPr/>
          <p:nvPr userDrawn="1"/>
        </p:nvSpPr>
        <p:spPr>
          <a:xfrm>
            <a:off x="8140615" y="0"/>
            <a:ext cx="4081548" cy="6865938"/>
          </a:xfrm>
          <a:prstGeom prst="rect">
            <a:avLst/>
          </a:prstGeom>
          <a:solidFill>
            <a:srgbClr val="3B3A3E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213FB3-365E-6346-9948-8F9BA894E74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140615" y="-7938"/>
            <a:ext cx="4114800" cy="6858000"/>
          </a:xfrm>
        </p:spPr>
        <p:txBody>
          <a:bodyPr rIns="0" anchor="ctr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57565D"/>
                </a:solidFill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8048486B-0D62-E04E-95D8-47E9AF76AAFE}"/>
              </a:ext>
            </a:extLst>
          </p:cNvPr>
          <p:cNvSpPr txBox="1">
            <a:spLocks/>
          </p:cNvSpPr>
          <p:nvPr userDrawn="1"/>
        </p:nvSpPr>
        <p:spPr>
          <a:xfrm>
            <a:off x="11616172" y="6347258"/>
            <a:ext cx="398545" cy="35900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1050" b="0" i="0" kern="1200">
                <a:solidFill>
                  <a:schemeClr val="bg2">
                    <a:lumMod val="10000"/>
                  </a:schemeClr>
                </a:solidFill>
                <a:latin typeface="Helvetica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964D96-B149-1C4B-9CBC-AA4A17CF9F78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4AB3BD-A09A-594C-AECA-B93D055FFB99}"/>
              </a:ext>
            </a:extLst>
          </p:cNvPr>
          <p:cNvSpPr/>
          <p:nvPr userDrawn="1"/>
        </p:nvSpPr>
        <p:spPr>
          <a:xfrm>
            <a:off x="1279771" y="6494149"/>
            <a:ext cx="872230" cy="92333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l"/>
            <a:r>
              <a:rPr lang="en-US" sz="600" b="0" i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©2021 Mandiant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2C4FCD37-AD6D-7647-BF9E-6ACB16FC0F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666" y="6454795"/>
            <a:ext cx="143933" cy="143933"/>
          </a:xfrm>
          <a:prstGeom prst="rect">
            <a:avLst/>
          </a:prstGeom>
        </p:spPr>
      </p:pic>
      <p:sp>
        <p:nvSpPr>
          <p:cNvPr id="16" name="Text Placeholder 16">
            <a:extLst>
              <a:ext uri="{FF2B5EF4-FFF2-40B4-BE49-F238E27FC236}">
                <a16:creationId xmlns:a16="http://schemas.microsoft.com/office/drawing/2014/main" id="{CDCF5118-CEDD-1C43-9B78-E6AB2197EAC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9038" y="1683064"/>
            <a:ext cx="7286803" cy="377325"/>
          </a:xfrm>
        </p:spPr>
        <p:txBody>
          <a:bodyPr lIns="0" anchor="b" anchorCtr="0">
            <a:noAutofit/>
          </a:bodyPr>
          <a:lstStyle>
            <a:lvl1pPr marL="0" indent="0">
              <a:buFontTx/>
              <a:buNone/>
              <a:defRPr lang="en-US" sz="3400" b="1" i="0" u="none" kern="1200" spc="0" baseline="0" dirty="0">
                <a:solidFill>
                  <a:schemeClr val="tx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Edit Section Headline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586B11C-86E7-C94C-8569-DE214E046149}"/>
              </a:ext>
            </a:extLst>
          </p:cNvPr>
          <p:cNvGrpSpPr/>
          <p:nvPr userDrawn="1"/>
        </p:nvGrpSpPr>
        <p:grpSpPr>
          <a:xfrm>
            <a:off x="611886" y="6391275"/>
            <a:ext cx="206584" cy="179791"/>
            <a:chOff x="1663255" y="2091113"/>
            <a:chExt cx="1096060" cy="953909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B9F102B-0990-A848-ACC5-D2FC31E3F073}"/>
                </a:ext>
              </a:extLst>
            </p:cNvPr>
            <p:cNvSpPr/>
            <p:nvPr/>
          </p:nvSpPr>
          <p:spPr>
            <a:xfrm>
              <a:off x="2582903" y="2438908"/>
              <a:ext cx="176412" cy="606113"/>
            </a:xfrm>
            <a:custGeom>
              <a:avLst/>
              <a:gdLst>
                <a:gd name="connsiteX0" fmla="*/ 176481 w 176412"/>
                <a:gd name="connsiteY0" fmla="*/ 61 h 606113"/>
                <a:gd name="connsiteX1" fmla="*/ 68 w 176412"/>
                <a:gd name="connsiteY1" fmla="*/ 176226 h 606113"/>
                <a:gd name="connsiteX2" fmla="*/ 68 w 176412"/>
                <a:gd name="connsiteY2" fmla="*/ 176350 h 606113"/>
                <a:gd name="connsiteX3" fmla="*/ 68 w 176412"/>
                <a:gd name="connsiteY3" fmla="*/ 606175 h 606113"/>
                <a:gd name="connsiteX4" fmla="*/ 176481 w 176412"/>
                <a:gd name="connsiteY4" fmla="*/ 606175 h 60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412" h="606113">
                  <a:moveTo>
                    <a:pt x="176481" y="61"/>
                  </a:moveTo>
                  <a:cubicBezTo>
                    <a:pt x="79119" y="-7"/>
                    <a:pt x="137" y="78864"/>
                    <a:pt x="68" y="176226"/>
                  </a:cubicBezTo>
                  <a:cubicBezTo>
                    <a:pt x="68" y="176267"/>
                    <a:pt x="68" y="176308"/>
                    <a:pt x="68" y="176350"/>
                  </a:cubicBezTo>
                  <a:lnTo>
                    <a:pt x="68" y="606175"/>
                  </a:lnTo>
                  <a:lnTo>
                    <a:pt x="176481" y="606175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D837C6A-94A0-8E45-97E3-D2841641B833}"/>
                </a:ext>
              </a:extLst>
            </p:cNvPr>
            <p:cNvSpPr/>
            <p:nvPr/>
          </p:nvSpPr>
          <p:spPr>
            <a:xfrm>
              <a:off x="1663255" y="2091113"/>
              <a:ext cx="1096060" cy="953909"/>
            </a:xfrm>
            <a:custGeom>
              <a:avLst/>
              <a:gdLst>
                <a:gd name="connsiteX0" fmla="*/ 1096129 w 1096060"/>
                <a:gd name="connsiteY0" fmla="*/ 210716 h 953909"/>
                <a:gd name="connsiteX1" fmla="*/ 1093272 w 1096060"/>
                <a:gd name="connsiteY1" fmla="*/ 210354 h 953909"/>
                <a:gd name="connsiteX2" fmla="*/ 1012376 w 1096060"/>
                <a:gd name="connsiteY2" fmla="*/ 222241 h 953909"/>
                <a:gd name="connsiteX3" fmla="*/ 916697 w 1096060"/>
                <a:gd name="connsiteY3" fmla="*/ 294126 h 953909"/>
                <a:gd name="connsiteX4" fmla="*/ 915297 w 1096060"/>
                <a:gd name="connsiteY4" fmla="*/ 295517 h 953909"/>
                <a:gd name="connsiteX5" fmla="*/ 855918 w 1096060"/>
                <a:gd name="connsiteY5" fmla="*/ 364507 h 953909"/>
                <a:gd name="connsiteX6" fmla="*/ 583018 w 1096060"/>
                <a:gd name="connsiteY6" fmla="*/ 739715 h 953909"/>
                <a:gd name="connsiteX7" fmla="*/ 478900 w 1096060"/>
                <a:gd name="connsiteY7" fmla="*/ 739715 h 953909"/>
                <a:gd name="connsiteX8" fmla="*/ 179138 w 1096060"/>
                <a:gd name="connsiteY8" fmla="*/ 327578 h 953909"/>
                <a:gd name="connsiteX9" fmla="*/ 179138 w 1096060"/>
                <a:gd name="connsiteY9" fmla="*/ 953971 h 953909"/>
                <a:gd name="connsiteX10" fmla="*/ 68 w 1096060"/>
                <a:gd name="connsiteY10" fmla="*/ 953971 h 953909"/>
                <a:gd name="connsiteX11" fmla="*/ 68 w 1096060"/>
                <a:gd name="connsiteY11" fmla="*/ 61 h 953909"/>
                <a:gd name="connsiteX12" fmla="*/ 140257 w 1096060"/>
                <a:gd name="connsiteY12" fmla="*/ 61 h 953909"/>
                <a:gd name="connsiteX13" fmla="*/ 530220 w 1096060"/>
                <a:gd name="connsiteY13" fmla="*/ 537747 h 953909"/>
                <a:gd name="connsiteX14" fmla="*/ 921574 w 1096060"/>
                <a:gd name="connsiteY14" fmla="*/ 61 h 953909"/>
                <a:gd name="connsiteX15" fmla="*/ 1096101 w 1096060"/>
                <a:gd name="connsiteY15" fmla="*/ 61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6060" h="953909">
                  <a:moveTo>
                    <a:pt x="1096129" y="210716"/>
                  </a:moveTo>
                  <a:lnTo>
                    <a:pt x="1093272" y="210354"/>
                  </a:lnTo>
                  <a:cubicBezTo>
                    <a:pt x="1065725" y="206605"/>
                    <a:pt x="1037680" y="210726"/>
                    <a:pt x="1012376" y="222241"/>
                  </a:cubicBezTo>
                  <a:cubicBezTo>
                    <a:pt x="976736" y="240761"/>
                    <a:pt x="944406" y="265051"/>
                    <a:pt x="916697" y="294126"/>
                  </a:cubicBezTo>
                  <a:lnTo>
                    <a:pt x="915297" y="295517"/>
                  </a:lnTo>
                  <a:cubicBezTo>
                    <a:pt x="893656" y="316856"/>
                    <a:pt x="873797" y="339929"/>
                    <a:pt x="855918" y="364507"/>
                  </a:cubicBezTo>
                  <a:lnTo>
                    <a:pt x="583018" y="739715"/>
                  </a:lnTo>
                  <a:lnTo>
                    <a:pt x="478900" y="739715"/>
                  </a:lnTo>
                  <a:lnTo>
                    <a:pt x="179138" y="327578"/>
                  </a:lnTo>
                  <a:lnTo>
                    <a:pt x="179138" y="953971"/>
                  </a:lnTo>
                  <a:lnTo>
                    <a:pt x="68" y="953971"/>
                  </a:lnTo>
                  <a:lnTo>
                    <a:pt x="68" y="61"/>
                  </a:lnTo>
                  <a:lnTo>
                    <a:pt x="140257" y="61"/>
                  </a:lnTo>
                  <a:lnTo>
                    <a:pt x="530220" y="537747"/>
                  </a:lnTo>
                  <a:lnTo>
                    <a:pt x="921574" y="61"/>
                  </a:lnTo>
                  <a:lnTo>
                    <a:pt x="1096101" y="61"/>
                  </a:lnTo>
                  <a:close/>
                </a:path>
              </a:pathLst>
            </a:custGeom>
            <a:solidFill>
              <a:srgbClr val="D600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" name="Content Placeholder 17">
            <a:extLst>
              <a:ext uri="{FF2B5EF4-FFF2-40B4-BE49-F238E27FC236}">
                <a16:creationId xmlns:a16="http://schemas.microsoft.com/office/drawing/2014/main" id="{66EE51B9-15DC-9644-B239-4292804ED06F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599038" y="2108765"/>
            <a:ext cx="7286075" cy="3612583"/>
          </a:xfrm>
        </p:spPr>
        <p:txBody>
          <a:bodyPr/>
          <a:lstStyle>
            <a:lvl1pPr>
              <a:defRPr sz="2200"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 marL="515938" indent="-115888">
              <a:tabLst/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 dirty="0"/>
              <a:t>Place copy here</a:t>
            </a:r>
          </a:p>
          <a:p>
            <a:pPr lvl="1"/>
            <a:r>
              <a:rPr lang="en-US" dirty="0"/>
              <a:t>Second-level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</a:t>
            </a:r>
          </a:p>
          <a:p>
            <a:pPr lvl="5"/>
            <a:r>
              <a:rPr lang="en-US" dirty="0"/>
              <a:t>SIXTH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958342DE-D2FA-4353-AD40-63497009FF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1188" y="418761"/>
            <a:ext cx="3557587" cy="283464"/>
          </a:xfrm>
        </p:spPr>
        <p:txBody>
          <a:bodyPr/>
          <a:lstStyle>
            <a:lvl1pPr>
              <a:defRPr sz="1050" b="1" spc="150" baseline="0">
                <a:latin typeface="+mn-lt"/>
              </a:defRPr>
            </a:lvl1pPr>
          </a:lstStyle>
          <a:p>
            <a:pPr lvl="0"/>
            <a:r>
              <a:rPr lang="en-US" dirty="0"/>
              <a:t>OPTIONAL LABEL</a:t>
            </a:r>
          </a:p>
        </p:txBody>
      </p:sp>
    </p:spTree>
    <p:extLst>
      <p:ext uri="{BB962C8B-B14F-4D97-AF65-F5344CB8AC3E}">
        <p14:creationId xmlns:p14="http://schemas.microsoft.com/office/powerpoint/2010/main" val="9948422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E488B58-9538-B14B-942E-9A751ED5F252}"/>
              </a:ext>
            </a:extLst>
          </p:cNvPr>
          <p:cNvSpPr/>
          <p:nvPr userDrawn="1"/>
        </p:nvSpPr>
        <p:spPr>
          <a:xfrm>
            <a:off x="1279771" y="6494214"/>
            <a:ext cx="872231" cy="92205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l"/>
            <a:r>
              <a:rPr lang="en-US" sz="599" b="0" i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©2021 Mandiant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6DE3FB1A-5645-EE40-8C88-BD073999A6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667" y="6454795"/>
            <a:ext cx="143933" cy="143933"/>
          </a:xfrm>
          <a:prstGeom prst="rect">
            <a:avLst/>
          </a:prstGeom>
        </p:spPr>
      </p:pic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AAC8D1D4-296F-2A41-A741-A488056BD8C5}"/>
              </a:ext>
            </a:extLst>
          </p:cNvPr>
          <p:cNvSpPr txBox="1">
            <a:spLocks/>
          </p:cNvSpPr>
          <p:nvPr userDrawn="1"/>
        </p:nvSpPr>
        <p:spPr>
          <a:xfrm>
            <a:off x="11467948" y="6206443"/>
            <a:ext cx="724053" cy="652227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1050" b="0" i="0" kern="1200">
                <a:solidFill>
                  <a:schemeClr val="bg2">
                    <a:lumMod val="10000"/>
                  </a:schemeClr>
                </a:solidFill>
                <a:latin typeface="Helvetica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964D96-B149-1C4B-9CBC-AA4A17CF9F78}" type="slidenum">
              <a:rPr lang="en-US" sz="1050" smtClean="0">
                <a:solidFill>
                  <a:srgbClr val="1211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rgbClr val="12111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071CC-2784-1646-B33F-3152DAD320C6}"/>
              </a:ext>
            </a:extLst>
          </p:cNvPr>
          <p:cNvGrpSpPr/>
          <p:nvPr userDrawn="1"/>
        </p:nvGrpSpPr>
        <p:grpSpPr>
          <a:xfrm>
            <a:off x="611887" y="6391276"/>
            <a:ext cx="206584" cy="179791"/>
            <a:chOff x="1663255" y="2091113"/>
            <a:chExt cx="1096060" cy="953909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B8B48B0E-9EC1-A740-AA6E-98572FBDA25F}"/>
                </a:ext>
              </a:extLst>
            </p:cNvPr>
            <p:cNvSpPr/>
            <p:nvPr/>
          </p:nvSpPr>
          <p:spPr>
            <a:xfrm>
              <a:off x="2582903" y="2438908"/>
              <a:ext cx="176412" cy="606113"/>
            </a:xfrm>
            <a:custGeom>
              <a:avLst/>
              <a:gdLst>
                <a:gd name="connsiteX0" fmla="*/ 176481 w 176412"/>
                <a:gd name="connsiteY0" fmla="*/ 61 h 606113"/>
                <a:gd name="connsiteX1" fmla="*/ 68 w 176412"/>
                <a:gd name="connsiteY1" fmla="*/ 176226 h 606113"/>
                <a:gd name="connsiteX2" fmla="*/ 68 w 176412"/>
                <a:gd name="connsiteY2" fmla="*/ 176350 h 606113"/>
                <a:gd name="connsiteX3" fmla="*/ 68 w 176412"/>
                <a:gd name="connsiteY3" fmla="*/ 606175 h 606113"/>
                <a:gd name="connsiteX4" fmla="*/ 176481 w 176412"/>
                <a:gd name="connsiteY4" fmla="*/ 606175 h 60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412" h="606113">
                  <a:moveTo>
                    <a:pt x="176481" y="61"/>
                  </a:moveTo>
                  <a:cubicBezTo>
                    <a:pt x="79119" y="-7"/>
                    <a:pt x="137" y="78864"/>
                    <a:pt x="68" y="176226"/>
                  </a:cubicBezTo>
                  <a:cubicBezTo>
                    <a:pt x="68" y="176267"/>
                    <a:pt x="68" y="176308"/>
                    <a:pt x="68" y="176350"/>
                  </a:cubicBezTo>
                  <a:lnTo>
                    <a:pt x="68" y="606175"/>
                  </a:lnTo>
                  <a:lnTo>
                    <a:pt x="176481" y="606175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4CC6000B-09A9-5A44-9C2F-402A0FB14E81}"/>
                </a:ext>
              </a:extLst>
            </p:cNvPr>
            <p:cNvSpPr/>
            <p:nvPr/>
          </p:nvSpPr>
          <p:spPr>
            <a:xfrm>
              <a:off x="1663255" y="2091113"/>
              <a:ext cx="1096060" cy="953909"/>
            </a:xfrm>
            <a:custGeom>
              <a:avLst/>
              <a:gdLst>
                <a:gd name="connsiteX0" fmla="*/ 1096129 w 1096060"/>
                <a:gd name="connsiteY0" fmla="*/ 210716 h 953909"/>
                <a:gd name="connsiteX1" fmla="*/ 1093272 w 1096060"/>
                <a:gd name="connsiteY1" fmla="*/ 210354 h 953909"/>
                <a:gd name="connsiteX2" fmla="*/ 1012376 w 1096060"/>
                <a:gd name="connsiteY2" fmla="*/ 222241 h 953909"/>
                <a:gd name="connsiteX3" fmla="*/ 916697 w 1096060"/>
                <a:gd name="connsiteY3" fmla="*/ 294126 h 953909"/>
                <a:gd name="connsiteX4" fmla="*/ 915297 w 1096060"/>
                <a:gd name="connsiteY4" fmla="*/ 295517 h 953909"/>
                <a:gd name="connsiteX5" fmla="*/ 855918 w 1096060"/>
                <a:gd name="connsiteY5" fmla="*/ 364507 h 953909"/>
                <a:gd name="connsiteX6" fmla="*/ 583018 w 1096060"/>
                <a:gd name="connsiteY6" fmla="*/ 739715 h 953909"/>
                <a:gd name="connsiteX7" fmla="*/ 478900 w 1096060"/>
                <a:gd name="connsiteY7" fmla="*/ 739715 h 953909"/>
                <a:gd name="connsiteX8" fmla="*/ 179138 w 1096060"/>
                <a:gd name="connsiteY8" fmla="*/ 327578 h 953909"/>
                <a:gd name="connsiteX9" fmla="*/ 179138 w 1096060"/>
                <a:gd name="connsiteY9" fmla="*/ 953971 h 953909"/>
                <a:gd name="connsiteX10" fmla="*/ 68 w 1096060"/>
                <a:gd name="connsiteY10" fmla="*/ 953971 h 953909"/>
                <a:gd name="connsiteX11" fmla="*/ 68 w 1096060"/>
                <a:gd name="connsiteY11" fmla="*/ 61 h 953909"/>
                <a:gd name="connsiteX12" fmla="*/ 140257 w 1096060"/>
                <a:gd name="connsiteY12" fmla="*/ 61 h 953909"/>
                <a:gd name="connsiteX13" fmla="*/ 530220 w 1096060"/>
                <a:gd name="connsiteY13" fmla="*/ 537747 h 953909"/>
                <a:gd name="connsiteX14" fmla="*/ 921574 w 1096060"/>
                <a:gd name="connsiteY14" fmla="*/ 61 h 953909"/>
                <a:gd name="connsiteX15" fmla="*/ 1096101 w 1096060"/>
                <a:gd name="connsiteY15" fmla="*/ 61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6060" h="953909">
                  <a:moveTo>
                    <a:pt x="1096129" y="210716"/>
                  </a:moveTo>
                  <a:lnTo>
                    <a:pt x="1093272" y="210354"/>
                  </a:lnTo>
                  <a:cubicBezTo>
                    <a:pt x="1065725" y="206605"/>
                    <a:pt x="1037680" y="210726"/>
                    <a:pt x="1012376" y="222241"/>
                  </a:cubicBezTo>
                  <a:cubicBezTo>
                    <a:pt x="976736" y="240761"/>
                    <a:pt x="944406" y="265051"/>
                    <a:pt x="916697" y="294126"/>
                  </a:cubicBezTo>
                  <a:lnTo>
                    <a:pt x="915297" y="295517"/>
                  </a:lnTo>
                  <a:cubicBezTo>
                    <a:pt x="893656" y="316856"/>
                    <a:pt x="873797" y="339929"/>
                    <a:pt x="855918" y="364507"/>
                  </a:cubicBezTo>
                  <a:lnTo>
                    <a:pt x="583018" y="739715"/>
                  </a:lnTo>
                  <a:lnTo>
                    <a:pt x="478900" y="739715"/>
                  </a:lnTo>
                  <a:lnTo>
                    <a:pt x="179138" y="327578"/>
                  </a:lnTo>
                  <a:lnTo>
                    <a:pt x="179138" y="953971"/>
                  </a:lnTo>
                  <a:lnTo>
                    <a:pt x="68" y="953971"/>
                  </a:lnTo>
                  <a:lnTo>
                    <a:pt x="68" y="61"/>
                  </a:lnTo>
                  <a:lnTo>
                    <a:pt x="140257" y="61"/>
                  </a:lnTo>
                  <a:lnTo>
                    <a:pt x="530220" y="537747"/>
                  </a:lnTo>
                  <a:lnTo>
                    <a:pt x="921574" y="61"/>
                  </a:lnTo>
                  <a:lnTo>
                    <a:pt x="1096101" y="61"/>
                  </a:lnTo>
                  <a:close/>
                </a:path>
              </a:pathLst>
            </a:custGeom>
            <a:solidFill>
              <a:srgbClr val="D600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284781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B5C9784-2847-A84E-B628-93C55A0191A8}"/>
              </a:ext>
            </a:extLst>
          </p:cNvPr>
          <p:cNvSpPr/>
          <p:nvPr userDrawn="1"/>
        </p:nvSpPr>
        <p:spPr>
          <a:xfrm>
            <a:off x="1279771" y="6494214"/>
            <a:ext cx="872231" cy="92205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l"/>
            <a:r>
              <a:rPr lang="en-US" sz="599" b="0" i="0" dirty="0">
                <a:solidFill>
                  <a:srgbClr val="F2F2F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©2021 Mandiant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391D9528-569E-7849-8D10-D54259BD84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ltGray">
          <a:xfrm>
            <a:off x="998667" y="6454795"/>
            <a:ext cx="143933" cy="143933"/>
          </a:xfrm>
          <a:prstGeom prst="rect">
            <a:avLst/>
          </a:prstGeom>
        </p:spPr>
      </p:pic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9E50D6FC-1F6E-2B48-B2B1-A439F46FFCC3}"/>
              </a:ext>
            </a:extLst>
          </p:cNvPr>
          <p:cNvSpPr txBox="1">
            <a:spLocks/>
          </p:cNvSpPr>
          <p:nvPr userDrawn="1"/>
        </p:nvSpPr>
        <p:spPr>
          <a:xfrm>
            <a:off x="11467948" y="6206443"/>
            <a:ext cx="724053" cy="652227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1050" b="0" i="0" kern="1200">
                <a:solidFill>
                  <a:schemeClr val="bg2">
                    <a:lumMod val="10000"/>
                  </a:schemeClr>
                </a:solidFill>
                <a:latin typeface="Helvetica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964D96-B149-1C4B-9CBC-AA4A17CF9F78}" type="slidenum">
              <a:rPr lang="en-US" sz="1050" smtClean="0">
                <a:solidFill>
                  <a:srgbClr val="FFFFFF">
                    <a:alpha val="6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rgbClr val="FFFFFF">
                  <a:alpha val="6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B3FF914-F2B0-A546-AC24-F389EB3E9AC7}"/>
              </a:ext>
            </a:extLst>
          </p:cNvPr>
          <p:cNvGrpSpPr/>
          <p:nvPr userDrawn="1"/>
        </p:nvGrpSpPr>
        <p:grpSpPr bwMode="black">
          <a:xfrm>
            <a:off x="611887" y="6391276"/>
            <a:ext cx="206584" cy="179791"/>
            <a:chOff x="1663255" y="2091113"/>
            <a:chExt cx="1096060" cy="953909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18654E8-D984-C145-AA2B-04319C378AE0}"/>
                </a:ext>
              </a:extLst>
            </p:cNvPr>
            <p:cNvSpPr/>
            <p:nvPr/>
          </p:nvSpPr>
          <p:spPr bwMode="black">
            <a:xfrm>
              <a:off x="2582903" y="2438908"/>
              <a:ext cx="176412" cy="606113"/>
            </a:xfrm>
            <a:custGeom>
              <a:avLst/>
              <a:gdLst>
                <a:gd name="connsiteX0" fmla="*/ 176481 w 176412"/>
                <a:gd name="connsiteY0" fmla="*/ 61 h 606113"/>
                <a:gd name="connsiteX1" fmla="*/ 68 w 176412"/>
                <a:gd name="connsiteY1" fmla="*/ 176226 h 606113"/>
                <a:gd name="connsiteX2" fmla="*/ 68 w 176412"/>
                <a:gd name="connsiteY2" fmla="*/ 176350 h 606113"/>
                <a:gd name="connsiteX3" fmla="*/ 68 w 176412"/>
                <a:gd name="connsiteY3" fmla="*/ 606175 h 606113"/>
                <a:gd name="connsiteX4" fmla="*/ 176481 w 176412"/>
                <a:gd name="connsiteY4" fmla="*/ 606175 h 60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412" h="606113">
                  <a:moveTo>
                    <a:pt x="176481" y="61"/>
                  </a:moveTo>
                  <a:cubicBezTo>
                    <a:pt x="79119" y="-7"/>
                    <a:pt x="137" y="78864"/>
                    <a:pt x="68" y="176226"/>
                  </a:cubicBezTo>
                  <a:cubicBezTo>
                    <a:pt x="68" y="176267"/>
                    <a:pt x="68" y="176308"/>
                    <a:pt x="68" y="176350"/>
                  </a:cubicBezTo>
                  <a:lnTo>
                    <a:pt x="68" y="606175"/>
                  </a:lnTo>
                  <a:lnTo>
                    <a:pt x="176481" y="60617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AE3BC4B2-4BF2-C742-B178-89AE0F88044D}"/>
                </a:ext>
              </a:extLst>
            </p:cNvPr>
            <p:cNvSpPr/>
            <p:nvPr/>
          </p:nvSpPr>
          <p:spPr bwMode="black">
            <a:xfrm>
              <a:off x="1663255" y="2091113"/>
              <a:ext cx="1096060" cy="953909"/>
            </a:xfrm>
            <a:custGeom>
              <a:avLst/>
              <a:gdLst>
                <a:gd name="connsiteX0" fmla="*/ 1096129 w 1096060"/>
                <a:gd name="connsiteY0" fmla="*/ 210716 h 953909"/>
                <a:gd name="connsiteX1" fmla="*/ 1093272 w 1096060"/>
                <a:gd name="connsiteY1" fmla="*/ 210354 h 953909"/>
                <a:gd name="connsiteX2" fmla="*/ 1012376 w 1096060"/>
                <a:gd name="connsiteY2" fmla="*/ 222241 h 953909"/>
                <a:gd name="connsiteX3" fmla="*/ 916697 w 1096060"/>
                <a:gd name="connsiteY3" fmla="*/ 294126 h 953909"/>
                <a:gd name="connsiteX4" fmla="*/ 915297 w 1096060"/>
                <a:gd name="connsiteY4" fmla="*/ 295517 h 953909"/>
                <a:gd name="connsiteX5" fmla="*/ 855918 w 1096060"/>
                <a:gd name="connsiteY5" fmla="*/ 364507 h 953909"/>
                <a:gd name="connsiteX6" fmla="*/ 583018 w 1096060"/>
                <a:gd name="connsiteY6" fmla="*/ 739715 h 953909"/>
                <a:gd name="connsiteX7" fmla="*/ 478900 w 1096060"/>
                <a:gd name="connsiteY7" fmla="*/ 739715 h 953909"/>
                <a:gd name="connsiteX8" fmla="*/ 179138 w 1096060"/>
                <a:gd name="connsiteY8" fmla="*/ 327578 h 953909"/>
                <a:gd name="connsiteX9" fmla="*/ 179138 w 1096060"/>
                <a:gd name="connsiteY9" fmla="*/ 953971 h 953909"/>
                <a:gd name="connsiteX10" fmla="*/ 68 w 1096060"/>
                <a:gd name="connsiteY10" fmla="*/ 953971 h 953909"/>
                <a:gd name="connsiteX11" fmla="*/ 68 w 1096060"/>
                <a:gd name="connsiteY11" fmla="*/ 61 h 953909"/>
                <a:gd name="connsiteX12" fmla="*/ 140257 w 1096060"/>
                <a:gd name="connsiteY12" fmla="*/ 61 h 953909"/>
                <a:gd name="connsiteX13" fmla="*/ 530220 w 1096060"/>
                <a:gd name="connsiteY13" fmla="*/ 537747 h 953909"/>
                <a:gd name="connsiteX14" fmla="*/ 921574 w 1096060"/>
                <a:gd name="connsiteY14" fmla="*/ 61 h 953909"/>
                <a:gd name="connsiteX15" fmla="*/ 1096101 w 1096060"/>
                <a:gd name="connsiteY15" fmla="*/ 61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6060" h="953909">
                  <a:moveTo>
                    <a:pt x="1096129" y="210716"/>
                  </a:moveTo>
                  <a:lnTo>
                    <a:pt x="1093272" y="210354"/>
                  </a:lnTo>
                  <a:cubicBezTo>
                    <a:pt x="1065725" y="206605"/>
                    <a:pt x="1037680" y="210726"/>
                    <a:pt x="1012376" y="222241"/>
                  </a:cubicBezTo>
                  <a:cubicBezTo>
                    <a:pt x="976736" y="240761"/>
                    <a:pt x="944406" y="265051"/>
                    <a:pt x="916697" y="294126"/>
                  </a:cubicBezTo>
                  <a:lnTo>
                    <a:pt x="915297" y="295517"/>
                  </a:lnTo>
                  <a:cubicBezTo>
                    <a:pt x="893656" y="316856"/>
                    <a:pt x="873797" y="339929"/>
                    <a:pt x="855918" y="364507"/>
                  </a:cubicBezTo>
                  <a:lnTo>
                    <a:pt x="583018" y="739715"/>
                  </a:lnTo>
                  <a:lnTo>
                    <a:pt x="478900" y="739715"/>
                  </a:lnTo>
                  <a:lnTo>
                    <a:pt x="179138" y="327578"/>
                  </a:lnTo>
                  <a:lnTo>
                    <a:pt x="179138" y="953971"/>
                  </a:lnTo>
                  <a:lnTo>
                    <a:pt x="68" y="953971"/>
                  </a:lnTo>
                  <a:lnTo>
                    <a:pt x="68" y="61"/>
                  </a:lnTo>
                  <a:lnTo>
                    <a:pt x="140257" y="61"/>
                  </a:lnTo>
                  <a:lnTo>
                    <a:pt x="530220" y="537747"/>
                  </a:lnTo>
                  <a:lnTo>
                    <a:pt x="921574" y="61"/>
                  </a:lnTo>
                  <a:lnTo>
                    <a:pt x="1096101" y="61"/>
                  </a:lnTo>
                  <a:close/>
                </a:path>
              </a:pathLst>
            </a:custGeom>
            <a:solidFill>
              <a:srgbClr val="D600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088E74F3-C5C0-1548-AF49-F275D9F924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2774777"/>
            <a:ext cx="2827253" cy="279347"/>
          </a:xfrm>
        </p:spPr>
        <p:txBody>
          <a:bodyPr lIns="0" tIns="0" rIns="0" bIns="0" anchor="b" anchorCtr="0">
            <a:noAutofit/>
          </a:bodyPr>
          <a:lstStyle>
            <a:lvl1pPr marL="0" indent="0">
              <a:buFontTx/>
              <a:buNone/>
              <a:defRPr lang="en-US" sz="1050" b="1" i="0" u="none" kern="1000" cap="all" spc="300" dirty="0" smtClean="0">
                <a:solidFill>
                  <a:srgbClr val="FFFFFF">
                    <a:alpha val="65000"/>
                  </a:srgb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Optional label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6DCE1D79-A282-F840-891F-8285333FED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3161891"/>
            <a:ext cx="10783823" cy="65557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lang="en-US" sz="4196" b="1" i="0" kern="1200" spc="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Headline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C9B76EEC-DBE1-7F49-A06A-144A0BA59E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9602" y="4525454"/>
            <a:ext cx="10783823" cy="461962"/>
          </a:xfrm>
        </p:spPr>
        <p:txBody>
          <a:bodyPr lIns="0" tIns="0" rIns="0" bIns="0">
            <a:noAutofit/>
          </a:bodyPr>
          <a:lstStyle>
            <a:lvl1pPr marL="0" indent="0" algn="l" defTabSz="913554" rtl="0" eaLnBrk="1" latinLnBrk="0" hangingPunct="1">
              <a:lnSpc>
                <a:spcPct val="120000"/>
              </a:lnSpc>
              <a:spcBef>
                <a:spcPts val="999"/>
              </a:spcBef>
              <a:buFont typeface="Arial" panose="020B0604020202020204" pitchFamily="34" charset="0"/>
              <a:buNone/>
              <a:defRPr lang="en-US" sz="1698" b="0" i="0" kern="1200" baseline="0" dirty="0">
                <a:solidFill>
                  <a:srgbClr val="FFFFFF">
                    <a:alpha val="65000"/>
                  </a:srgb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3554" rtl="0" eaLnBrk="1" latinLnBrk="0" hangingPunct="1">
              <a:lnSpc>
                <a:spcPct val="120000"/>
              </a:lnSpc>
              <a:spcBef>
                <a:spcPts val="999"/>
              </a:spcBef>
              <a:buFont typeface="Arial" panose="020B0604020202020204" pitchFamily="34" charset="0"/>
              <a:buNone/>
            </a:pPr>
            <a:r>
              <a:rPr lang="en-US" dirty="0"/>
              <a:t>Click to edit subhead </a:t>
            </a:r>
          </a:p>
        </p:txBody>
      </p:sp>
    </p:spTree>
    <p:extLst>
      <p:ext uri="{BB962C8B-B14F-4D97-AF65-F5344CB8AC3E}">
        <p14:creationId xmlns:p14="http://schemas.microsoft.com/office/powerpoint/2010/main" val="38574086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622">
          <p15:clr>
            <a:srgbClr val="FBAE40"/>
          </p15:clr>
        </p15:guide>
        <p15:guide id="2" pos="288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Sla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B5C9784-2847-A84E-B628-93C55A0191A8}"/>
              </a:ext>
            </a:extLst>
          </p:cNvPr>
          <p:cNvSpPr/>
          <p:nvPr userDrawn="1"/>
        </p:nvSpPr>
        <p:spPr>
          <a:xfrm>
            <a:off x="1279771" y="6494214"/>
            <a:ext cx="872231" cy="92205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l"/>
            <a:r>
              <a:rPr lang="en-US" sz="599" b="0" i="0" dirty="0">
                <a:solidFill>
                  <a:srgbClr val="F2F2F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©2021 Mandiant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391D9528-569E-7849-8D10-D54259BD84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ltGray">
          <a:xfrm>
            <a:off x="998667" y="6454795"/>
            <a:ext cx="143933" cy="143933"/>
          </a:xfrm>
          <a:prstGeom prst="rect">
            <a:avLst/>
          </a:prstGeom>
        </p:spPr>
      </p:pic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9E50D6FC-1F6E-2B48-B2B1-A439F46FFCC3}"/>
              </a:ext>
            </a:extLst>
          </p:cNvPr>
          <p:cNvSpPr txBox="1">
            <a:spLocks/>
          </p:cNvSpPr>
          <p:nvPr userDrawn="1"/>
        </p:nvSpPr>
        <p:spPr>
          <a:xfrm>
            <a:off x="11467948" y="6206443"/>
            <a:ext cx="724053" cy="652227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1050" b="0" i="0" kern="1200">
                <a:solidFill>
                  <a:schemeClr val="bg2">
                    <a:lumMod val="10000"/>
                  </a:schemeClr>
                </a:solidFill>
                <a:latin typeface="Helvetica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964D96-B149-1C4B-9CBC-AA4A17CF9F78}" type="slidenum">
              <a:rPr lang="en-US" sz="1050" smtClean="0">
                <a:solidFill>
                  <a:srgbClr val="FFFFFF">
                    <a:alpha val="6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rgbClr val="FFFFFF">
                  <a:alpha val="6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B3FF914-F2B0-A546-AC24-F389EB3E9AC7}"/>
              </a:ext>
            </a:extLst>
          </p:cNvPr>
          <p:cNvGrpSpPr/>
          <p:nvPr userDrawn="1"/>
        </p:nvGrpSpPr>
        <p:grpSpPr bwMode="black">
          <a:xfrm>
            <a:off x="611887" y="6391276"/>
            <a:ext cx="206584" cy="179791"/>
            <a:chOff x="1663255" y="2091113"/>
            <a:chExt cx="1096060" cy="953909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18654E8-D984-C145-AA2B-04319C378AE0}"/>
                </a:ext>
              </a:extLst>
            </p:cNvPr>
            <p:cNvSpPr/>
            <p:nvPr/>
          </p:nvSpPr>
          <p:spPr bwMode="black">
            <a:xfrm>
              <a:off x="2582903" y="2438908"/>
              <a:ext cx="176412" cy="606113"/>
            </a:xfrm>
            <a:custGeom>
              <a:avLst/>
              <a:gdLst>
                <a:gd name="connsiteX0" fmla="*/ 176481 w 176412"/>
                <a:gd name="connsiteY0" fmla="*/ 61 h 606113"/>
                <a:gd name="connsiteX1" fmla="*/ 68 w 176412"/>
                <a:gd name="connsiteY1" fmla="*/ 176226 h 606113"/>
                <a:gd name="connsiteX2" fmla="*/ 68 w 176412"/>
                <a:gd name="connsiteY2" fmla="*/ 176350 h 606113"/>
                <a:gd name="connsiteX3" fmla="*/ 68 w 176412"/>
                <a:gd name="connsiteY3" fmla="*/ 606175 h 606113"/>
                <a:gd name="connsiteX4" fmla="*/ 176481 w 176412"/>
                <a:gd name="connsiteY4" fmla="*/ 606175 h 60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412" h="606113">
                  <a:moveTo>
                    <a:pt x="176481" y="61"/>
                  </a:moveTo>
                  <a:cubicBezTo>
                    <a:pt x="79119" y="-7"/>
                    <a:pt x="137" y="78864"/>
                    <a:pt x="68" y="176226"/>
                  </a:cubicBezTo>
                  <a:cubicBezTo>
                    <a:pt x="68" y="176267"/>
                    <a:pt x="68" y="176308"/>
                    <a:pt x="68" y="176350"/>
                  </a:cubicBezTo>
                  <a:lnTo>
                    <a:pt x="68" y="606175"/>
                  </a:lnTo>
                  <a:lnTo>
                    <a:pt x="176481" y="60617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AE3BC4B2-4BF2-C742-B178-89AE0F88044D}"/>
                </a:ext>
              </a:extLst>
            </p:cNvPr>
            <p:cNvSpPr/>
            <p:nvPr/>
          </p:nvSpPr>
          <p:spPr bwMode="black">
            <a:xfrm>
              <a:off x="1663255" y="2091113"/>
              <a:ext cx="1096060" cy="953909"/>
            </a:xfrm>
            <a:custGeom>
              <a:avLst/>
              <a:gdLst>
                <a:gd name="connsiteX0" fmla="*/ 1096129 w 1096060"/>
                <a:gd name="connsiteY0" fmla="*/ 210716 h 953909"/>
                <a:gd name="connsiteX1" fmla="*/ 1093272 w 1096060"/>
                <a:gd name="connsiteY1" fmla="*/ 210354 h 953909"/>
                <a:gd name="connsiteX2" fmla="*/ 1012376 w 1096060"/>
                <a:gd name="connsiteY2" fmla="*/ 222241 h 953909"/>
                <a:gd name="connsiteX3" fmla="*/ 916697 w 1096060"/>
                <a:gd name="connsiteY3" fmla="*/ 294126 h 953909"/>
                <a:gd name="connsiteX4" fmla="*/ 915297 w 1096060"/>
                <a:gd name="connsiteY4" fmla="*/ 295517 h 953909"/>
                <a:gd name="connsiteX5" fmla="*/ 855918 w 1096060"/>
                <a:gd name="connsiteY5" fmla="*/ 364507 h 953909"/>
                <a:gd name="connsiteX6" fmla="*/ 583018 w 1096060"/>
                <a:gd name="connsiteY6" fmla="*/ 739715 h 953909"/>
                <a:gd name="connsiteX7" fmla="*/ 478900 w 1096060"/>
                <a:gd name="connsiteY7" fmla="*/ 739715 h 953909"/>
                <a:gd name="connsiteX8" fmla="*/ 179138 w 1096060"/>
                <a:gd name="connsiteY8" fmla="*/ 327578 h 953909"/>
                <a:gd name="connsiteX9" fmla="*/ 179138 w 1096060"/>
                <a:gd name="connsiteY9" fmla="*/ 953971 h 953909"/>
                <a:gd name="connsiteX10" fmla="*/ 68 w 1096060"/>
                <a:gd name="connsiteY10" fmla="*/ 953971 h 953909"/>
                <a:gd name="connsiteX11" fmla="*/ 68 w 1096060"/>
                <a:gd name="connsiteY11" fmla="*/ 61 h 953909"/>
                <a:gd name="connsiteX12" fmla="*/ 140257 w 1096060"/>
                <a:gd name="connsiteY12" fmla="*/ 61 h 953909"/>
                <a:gd name="connsiteX13" fmla="*/ 530220 w 1096060"/>
                <a:gd name="connsiteY13" fmla="*/ 537747 h 953909"/>
                <a:gd name="connsiteX14" fmla="*/ 921574 w 1096060"/>
                <a:gd name="connsiteY14" fmla="*/ 61 h 953909"/>
                <a:gd name="connsiteX15" fmla="*/ 1096101 w 1096060"/>
                <a:gd name="connsiteY15" fmla="*/ 61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6060" h="953909">
                  <a:moveTo>
                    <a:pt x="1096129" y="210716"/>
                  </a:moveTo>
                  <a:lnTo>
                    <a:pt x="1093272" y="210354"/>
                  </a:lnTo>
                  <a:cubicBezTo>
                    <a:pt x="1065725" y="206605"/>
                    <a:pt x="1037680" y="210726"/>
                    <a:pt x="1012376" y="222241"/>
                  </a:cubicBezTo>
                  <a:cubicBezTo>
                    <a:pt x="976736" y="240761"/>
                    <a:pt x="944406" y="265051"/>
                    <a:pt x="916697" y="294126"/>
                  </a:cubicBezTo>
                  <a:lnTo>
                    <a:pt x="915297" y="295517"/>
                  </a:lnTo>
                  <a:cubicBezTo>
                    <a:pt x="893656" y="316856"/>
                    <a:pt x="873797" y="339929"/>
                    <a:pt x="855918" y="364507"/>
                  </a:cubicBezTo>
                  <a:lnTo>
                    <a:pt x="583018" y="739715"/>
                  </a:lnTo>
                  <a:lnTo>
                    <a:pt x="478900" y="739715"/>
                  </a:lnTo>
                  <a:lnTo>
                    <a:pt x="179138" y="327578"/>
                  </a:lnTo>
                  <a:lnTo>
                    <a:pt x="179138" y="953971"/>
                  </a:lnTo>
                  <a:lnTo>
                    <a:pt x="68" y="953971"/>
                  </a:lnTo>
                  <a:lnTo>
                    <a:pt x="68" y="61"/>
                  </a:lnTo>
                  <a:lnTo>
                    <a:pt x="140257" y="61"/>
                  </a:lnTo>
                  <a:lnTo>
                    <a:pt x="530220" y="537747"/>
                  </a:lnTo>
                  <a:lnTo>
                    <a:pt x="921574" y="61"/>
                  </a:lnTo>
                  <a:lnTo>
                    <a:pt x="1096101" y="61"/>
                  </a:lnTo>
                  <a:close/>
                </a:path>
              </a:pathLst>
            </a:custGeom>
            <a:solidFill>
              <a:srgbClr val="D600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088E74F3-C5C0-1548-AF49-F275D9F924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2774777"/>
            <a:ext cx="2827253" cy="279347"/>
          </a:xfrm>
        </p:spPr>
        <p:txBody>
          <a:bodyPr lIns="0" tIns="0" rIns="0" bIns="0" anchor="b" anchorCtr="0">
            <a:noAutofit/>
          </a:bodyPr>
          <a:lstStyle>
            <a:lvl1pPr marL="0" indent="0">
              <a:buFontTx/>
              <a:buNone/>
              <a:defRPr lang="en-US" sz="1050" b="1" i="0" u="none" kern="1000" cap="all" spc="300" dirty="0" smtClean="0">
                <a:solidFill>
                  <a:srgbClr val="FFFFFF">
                    <a:alpha val="65000"/>
                  </a:srgb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Optional label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6DCE1D79-A282-F840-891F-8285333FED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3161891"/>
            <a:ext cx="10783823" cy="65557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lang="en-US" sz="4196" b="1" i="0" kern="1200" spc="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Headline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C9B76EEC-DBE1-7F49-A06A-144A0BA59E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9602" y="4525454"/>
            <a:ext cx="10783823" cy="461962"/>
          </a:xfrm>
        </p:spPr>
        <p:txBody>
          <a:bodyPr lIns="0" tIns="0" rIns="0" bIns="0">
            <a:noAutofit/>
          </a:bodyPr>
          <a:lstStyle>
            <a:lvl1pPr marL="0" indent="0" algn="l" defTabSz="913554" rtl="0" eaLnBrk="1" latinLnBrk="0" hangingPunct="1">
              <a:lnSpc>
                <a:spcPct val="120000"/>
              </a:lnSpc>
              <a:spcBef>
                <a:spcPts val="999"/>
              </a:spcBef>
              <a:buFont typeface="Arial" panose="020B0604020202020204" pitchFamily="34" charset="0"/>
              <a:buNone/>
              <a:defRPr lang="en-US" sz="1698" b="0" i="0" kern="1200" baseline="0" dirty="0">
                <a:solidFill>
                  <a:srgbClr val="FFFFFF">
                    <a:alpha val="65000"/>
                  </a:srgb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3554" rtl="0" eaLnBrk="1" latinLnBrk="0" hangingPunct="1">
              <a:lnSpc>
                <a:spcPct val="120000"/>
              </a:lnSpc>
              <a:spcBef>
                <a:spcPts val="999"/>
              </a:spcBef>
              <a:buFont typeface="Arial" panose="020B0604020202020204" pitchFamily="34" charset="0"/>
              <a:buNone/>
            </a:pPr>
            <a:r>
              <a:rPr lang="en-US" dirty="0"/>
              <a:t>Click to edit subhead </a:t>
            </a:r>
          </a:p>
        </p:txBody>
      </p:sp>
    </p:spTree>
    <p:extLst>
      <p:ext uri="{BB962C8B-B14F-4D97-AF65-F5344CB8AC3E}">
        <p14:creationId xmlns:p14="http://schemas.microsoft.com/office/powerpoint/2010/main" val="42922030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622">
          <p15:clr>
            <a:srgbClr val="FBAE40"/>
          </p15:clr>
        </p15:guide>
        <p15:guide id="2" pos="288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Metal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B5C9784-2847-A84E-B628-93C55A0191A8}"/>
              </a:ext>
            </a:extLst>
          </p:cNvPr>
          <p:cNvSpPr/>
          <p:nvPr userDrawn="1"/>
        </p:nvSpPr>
        <p:spPr>
          <a:xfrm>
            <a:off x="1279771" y="6494214"/>
            <a:ext cx="872231" cy="92205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l"/>
            <a:r>
              <a:rPr lang="en-US" sz="599" b="0" i="0" dirty="0">
                <a:solidFill>
                  <a:srgbClr val="F2F2F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©2021 Mandiant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391D9528-569E-7849-8D10-D54259BD84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ltGray">
          <a:xfrm>
            <a:off x="998667" y="6454795"/>
            <a:ext cx="143933" cy="143933"/>
          </a:xfrm>
          <a:prstGeom prst="rect">
            <a:avLst/>
          </a:prstGeom>
        </p:spPr>
      </p:pic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9E50D6FC-1F6E-2B48-B2B1-A439F46FFCC3}"/>
              </a:ext>
            </a:extLst>
          </p:cNvPr>
          <p:cNvSpPr txBox="1">
            <a:spLocks/>
          </p:cNvSpPr>
          <p:nvPr userDrawn="1"/>
        </p:nvSpPr>
        <p:spPr>
          <a:xfrm>
            <a:off x="11467948" y="6206443"/>
            <a:ext cx="724053" cy="652227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1050" b="0" i="0" kern="1200">
                <a:solidFill>
                  <a:schemeClr val="bg2">
                    <a:lumMod val="10000"/>
                  </a:schemeClr>
                </a:solidFill>
                <a:latin typeface="Helvetica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964D96-B149-1C4B-9CBC-AA4A17CF9F78}" type="slidenum">
              <a:rPr lang="en-US" sz="1050" smtClean="0">
                <a:solidFill>
                  <a:srgbClr val="FFFFFF">
                    <a:alpha val="6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rgbClr val="FFFFFF">
                  <a:alpha val="6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B3FF914-F2B0-A546-AC24-F389EB3E9AC7}"/>
              </a:ext>
            </a:extLst>
          </p:cNvPr>
          <p:cNvGrpSpPr/>
          <p:nvPr userDrawn="1"/>
        </p:nvGrpSpPr>
        <p:grpSpPr bwMode="black">
          <a:xfrm>
            <a:off x="611887" y="6391276"/>
            <a:ext cx="206584" cy="179791"/>
            <a:chOff x="1663255" y="2091113"/>
            <a:chExt cx="1096060" cy="953909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18654E8-D984-C145-AA2B-04319C378AE0}"/>
                </a:ext>
              </a:extLst>
            </p:cNvPr>
            <p:cNvSpPr/>
            <p:nvPr/>
          </p:nvSpPr>
          <p:spPr bwMode="black">
            <a:xfrm>
              <a:off x="2582903" y="2438908"/>
              <a:ext cx="176412" cy="606113"/>
            </a:xfrm>
            <a:custGeom>
              <a:avLst/>
              <a:gdLst>
                <a:gd name="connsiteX0" fmla="*/ 176481 w 176412"/>
                <a:gd name="connsiteY0" fmla="*/ 61 h 606113"/>
                <a:gd name="connsiteX1" fmla="*/ 68 w 176412"/>
                <a:gd name="connsiteY1" fmla="*/ 176226 h 606113"/>
                <a:gd name="connsiteX2" fmla="*/ 68 w 176412"/>
                <a:gd name="connsiteY2" fmla="*/ 176350 h 606113"/>
                <a:gd name="connsiteX3" fmla="*/ 68 w 176412"/>
                <a:gd name="connsiteY3" fmla="*/ 606175 h 606113"/>
                <a:gd name="connsiteX4" fmla="*/ 176481 w 176412"/>
                <a:gd name="connsiteY4" fmla="*/ 606175 h 60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412" h="606113">
                  <a:moveTo>
                    <a:pt x="176481" y="61"/>
                  </a:moveTo>
                  <a:cubicBezTo>
                    <a:pt x="79119" y="-7"/>
                    <a:pt x="137" y="78864"/>
                    <a:pt x="68" y="176226"/>
                  </a:cubicBezTo>
                  <a:cubicBezTo>
                    <a:pt x="68" y="176267"/>
                    <a:pt x="68" y="176308"/>
                    <a:pt x="68" y="176350"/>
                  </a:cubicBezTo>
                  <a:lnTo>
                    <a:pt x="68" y="606175"/>
                  </a:lnTo>
                  <a:lnTo>
                    <a:pt x="176481" y="60617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AE3BC4B2-4BF2-C742-B178-89AE0F88044D}"/>
                </a:ext>
              </a:extLst>
            </p:cNvPr>
            <p:cNvSpPr/>
            <p:nvPr/>
          </p:nvSpPr>
          <p:spPr bwMode="black">
            <a:xfrm>
              <a:off x="1663255" y="2091113"/>
              <a:ext cx="1096060" cy="953909"/>
            </a:xfrm>
            <a:custGeom>
              <a:avLst/>
              <a:gdLst>
                <a:gd name="connsiteX0" fmla="*/ 1096129 w 1096060"/>
                <a:gd name="connsiteY0" fmla="*/ 210716 h 953909"/>
                <a:gd name="connsiteX1" fmla="*/ 1093272 w 1096060"/>
                <a:gd name="connsiteY1" fmla="*/ 210354 h 953909"/>
                <a:gd name="connsiteX2" fmla="*/ 1012376 w 1096060"/>
                <a:gd name="connsiteY2" fmla="*/ 222241 h 953909"/>
                <a:gd name="connsiteX3" fmla="*/ 916697 w 1096060"/>
                <a:gd name="connsiteY3" fmla="*/ 294126 h 953909"/>
                <a:gd name="connsiteX4" fmla="*/ 915297 w 1096060"/>
                <a:gd name="connsiteY4" fmla="*/ 295517 h 953909"/>
                <a:gd name="connsiteX5" fmla="*/ 855918 w 1096060"/>
                <a:gd name="connsiteY5" fmla="*/ 364507 h 953909"/>
                <a:gd name="connsiteX6" fmla="*/ 583018 w 1096060"/>
                <a:gd name="connsiteY6" fmla="*/ 739715 h 953909"/>
                <a:gd name="connsiteX7" fmla="*/ 478900 w 1096060"/>
                <a:gd name="connsiteY7" fmla="*/ 739715 h 953909"/>
                <a:gd name="connsiteX8" fmla="*/ 179138 w 1096060"/>
                <a:gd name="connsiteY8" fmla="*/ 327578 h 953909"/>
                <a:gd name="connsiteX9" fmla="*/ 179138 w 1096060"/>
                <a:gd name="connsiteY9" fmla="*/ 953971 h 953909"/>
                <a:gd name="connsiteX10" fmla="*/ 68 w 1096060"/>
                <a:gd name="connsiteY10" fmla="*/ 953971 h 953909"/>
                <a:gd name="connsiteX11" fmla="*/ 68 w 1096060"/>
                <a:gd name="connsiteY11" fmla="*/ 61 h 953909"/>
                <a:gd name="connsiteX12" fmla="*/ 140257 w 1096060"/>
                <a:gd name="connsiteY12" fmla="*/ 61 h 953909"/>
                <a:gd name="connsiteX13" fmla="*/ 530220 w 1096060"/>
                <a:gd name="connsiteY13" fmla="*/ 537747 h 953909"/>
                <a:gd name="connsiteX14" fmla="*/ 921574 w 1096060"/>
                <a:gd name="connsiteY14" fmla="*/ 61 h 953909"/>
                <a:gd name="connsiteX15" fmla="*/ 1096101 w 1096060"/>
                <a:gd name="connsiteY15" fmla="*/ 61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6060" h="953909">
                  <a:moveTo>
                    <a:pt x="1096129" y="210716"/>
                  </a:moveTo>
                  <a:lnTo>
                    <a:pt x="1093272" y="210354"/>
                  </a:lnTo>
                  <a:cubicBezTo>
                    <a:pt x="1065725" y="206605"/>
                    <a:pt x="1037680" y="210726"/>
                    <a:pt x="1012376" y="222241"/>
                  </a:cubicBezTo>
                  <a:cubicBezTo>
                    <a:pt x="976736" y="240761"/>
                    <a:pt x="944406" y="265051"/>
                    <a:pt x="916697" y="294126"/>
                  </a:cubicBezTo>
                  <a:lnTo>
                    <a:pt x="915297" y="295517"/>
                  </a:lnTo>
                  <a:cubicBezTo>
                    <a:pt x="893656" y="316856"/>
                    <a:pt x="873797" y="339929"/>
                    <a:pt x="855918" y="364507"/>
                  </a:cubicBezTo>
                  <a:lnTo>
                    <a:pt x="583018" y="739715"/>
                  </a:lnTo>
                  <a:lnTo>
                    <a:pt x="478900" y="739715"/>
                  </a:lnTo>
                  <a:lnTo>
                    <a:pt x="179138" y="327578"/>
                  </a:lnTo>
                  <a:lnTo>
                    <a:pt x="179138" y="953971"/>
                  </a:lnTo>
                  <a:lnTo>
                    <a:pt x="68" y="953971"/>
                  </a:lnTo>
                  <a:lnTo>
                    <a:pt x="68" y="61"/>
                  </a:lnTo>
                  <a:lnTo>
                    <a:pt x="140257" y="61"/>
                  </a:lnTo>
                  <a:lnTo>
                    <a:pt x="530220" y="537747"/>
                  </a:lnTo>
                  <a:lnTo>
                    <a:pt x="921574" y="61"/>
                  </a:lnTo>
                  <a:lnTo>
                    <a:pt x="1096101" y="61"/>
                  </a:lnTo>
                  <a:close/>
                </a:path>
              </a:pathLst>
            </a:custGeom>
            <a:solidFill>
              <a:srgbClr val="D600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088E74F3-C5C0-1548-AF49-F275D9F924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2774777"/>
            <a:ext cx="2827253" cy="279347"/>
          </a:xfrm>
        </p:spPr>
        <p:txBody>
          <a:bodyPr lIns="0" tIns="0" rIns="0" bIns="0" anchor="b" anchorCtr="0">
            <a:noAutofit/>
          </a:bodyPr>
          <a:lstStyle>
            <a:lvl1pPr marL="0" indent="0">
              <a:buFontTx/>
              <a:buNone/>
              <a:defRPr lang="en-US" sz="1050" b="1" i="0" u="none" kern="1000" cap="all" spc="300" dirty="0" smtClean="0">
                <a:solidFill>
                  <a:srgbClr val="FFFFFF">
                    <a:alpha val="65000"/>
                  </a:srgb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Optional label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6DCE1D79-A282-F840-891F-8285333FED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3161891"/>
            <a:ext cx="10783823" cy="65557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lang="en-US" sz="4196" b="1" i="0" kern="1200" spc="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Headline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C9B76EEC-DBE1-7F49-A06A-144A0BA59E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9602" y="4525454"/>
            <a:ext cx="10783823" cy="461962"/>
          </a:xfrm>
        </p:spPr>
        <p:txBody>
          <a:bodyPr lIns="0" tIns="0" rIns="0" bIns="0">
            <a:noAutofit/>
          </a:bodyPr>
          <a:lstStyle>
            <a:lvl1pPr marL="0" indent="0" algn="l" defTabSz="913554" rtl="0" eaLnBrk="1" latinLnBrk="0" hangingPunct="1">
              <a:lnSpc>
                <a:spcPct val="120000"/>
              </a:lnSpc>
              <a:spcBef>
                <a:spcPts val="999"/>
              </a:spcBef>
              <a:buFont typeface="Arial" panose="020B0604020202020204" pitchFamily="34" charset="0"/>
              <a:buNone/>
              <a:defRPr lang="en-US" sz="1698" b="0" i="0" kern="1200" baseline="0" dirty="0">
                <a:solidFill>
                  <a:srgbClr val="FFFFFF">
                    <a:alpha val="65000"/>
                  </a:srgb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3554" rtl="0" eaLnBrk="1" latinLnBrk="0" hangingPunct="1">
              <a:lnSpc>
                <a:spcPct val="120000"/>
              </a:lnSpc>
              <a:spcBef>
                <a:spcPts val="999"/>
              </a:spcBef>
              <a:buFont typeface="Arial" panose="020B0604020202020204" pitchFamily="34" charset="0"/>
              <a:buNone/>
            </a:pPr>
            <a:r>
              <a:rPr lang="en-US" dirty="0"/>
              <a:t>Click to edit subhead </a:t>
            </a:r>
          </a:p>
        </p:txBody>
      </p:sp>
    </p:spTree>
    <p:extLst>
      <p:ext uri="{BB962C8B-B14F-4D97-AF65-F5344CB8AC3E}">
        <p14:creationId xmlns:p14="http://schemas.microsoft.com/office/powerpoint/2010/main" val="2852685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622">
          <p15:clr>
            <a:srgbClr val="FBAE40"/>
          </p15:clr>
        </p15:guide>
        <p15:guide id="2" pos="288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Garne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B5C9784-2847-A84E-B628-93C55A0191A8}"/>
              </a:ext>
            </a:extLst>
          </p:cNvPr>
          <p:cNvSpPr/>
          <p:nvPr userDrawn="1"/>
        </p:nvSpPr>
        <p:spPr>
          <a:xfrm>
            <a:off x="1279771" y="6494214"/>
            <a:ext cx="872231" cy="92205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l"/>
            <a:r>
              <a:rPr lang="en-US" sz="599" b="0" i="0" dirty="0">
                <a:solidFill>
                  <a:srgbClr val="F2F2F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©2021 Mandiant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391D9528-569E-7849-8D10-D54259BD84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ltGray">
          <a:xfrm>
            <a:off x="998667" y="6454795"/>
            <a:ext cx="143933" cy="143933"/>
          </a:xfrm>
          <a:prstGeom prst="rect">
            <a:avLst/>
          </a:prstGeom>
        </p:spPr>
      </p:pic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9E50D6FC-1F6E-2B48-B2B1-A439F46FFCC3}"/>
              </a:ext>
            </a:extLst>
          </p:cNvPr>
          <p:cNvSpPr txBox="1">
            <a:spLocks/>
          </p:cNvSpPr>
          <p:nvPr userDrawn="1"/>
        </p:nvSpPr>
        <p:spPr>
          <a:xfrm>
            <a:off x="11467948" y="6206443"/>
            <a:ext cx="724053" cy="652227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1050" b="0" i="0" kern="1200">
                <a:solidFill>
                  <a:schemeClr val="bg2">
                    <a:lumMod val="10000"/>
                  </a:schemeClr>
                </a:solidFill>
                <a:latin typeface="Helvetica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964D96-B149-1C4B-9CBC-AA4A17CF9F78}" type="slidenum">
              <a:rPr lang="en-US" sz="1050" smtClean="0">
                <a:solidFill>
                  <a:srgbClr val="FFFFFF">
                    <a:alpha val="6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rgbClr val="FFFFFF">
                  <a:alpha val="6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B3FF914-F2B0-A546-AC24-F389EB3E9AC7}"/>
              </a:ext>
            </a:extLst>
          </p:cNvPr>
          <p:cNvGrpSpPr/>
          <p:nvPr userDrawn="1"/>
        </p:nvGrpSpPr>
        <p:grpSpPr bwMode="black">
          <a:xfrm>
            <a:off x="611887" y="6391276"/>
            <a:ext cx="206584" cy="179791"/>
            <a:chOff x="1663255" y="2091113"/>
            <a:chExt cx="1096060" cy="953909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18654E8-D984-C145-AA2B-04319C378AE0}"/>
                </a:ext>
              </a:extLst>
            </p:cNvPr>
            <p:cNvSpPr/>
            <p:nvPr/>
          </p:nvSpPr>
          <p:spPr bwMode="black">
            <a:xfrm>
              <a:off x="2582903" y="2438908"/>
              <a:ext cx="176412" cy="606113"/>
            </a:xfrm>
            <a:custGeom>
              <a:avLst/>
              <a:gdLst>
                <a:gd name="connsiteX0" fmla="*/ 176481 w 176412"/>
                <a:gd name="connsiteY0" fmla="*/ 61 h 606113"/>
                <a:gd name="connsiteX1" fmla="*/ 68 w 176412"/>
                <a:gd name="connsiteY1" fmla="*/ 176226 h 606113"/>
                <a:gd name="connsiteX2" fmla="*/ 68 w 176412"/>
                <a:gd name="connsiteY2" fmla="*/ 176350 h 606113"/>
                <a:gd name="connsiteX3" fmla="*/ 68 w 176412"/>
                <a:gd name="connsiteY3" fmla="*/ 606175 h 606113"/>
                <a:gd name="connsiteX4" fmla="*/ 176481 w 176412"/>
                <a:gd name="connsiteY4" fmla="*/ 606175 h 60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412" h="606113">
                  <a:moveTo>
                    <a:pt x="176481" y="61"/>
                  </a:moveTo>
                  <a:cubicBezTo>
                    <a:pt x="79119" y="-7"/>
                    <a:pt x="137" y="78864"/>
                    <a:pt x="68" y="176226"/>
                  </a:cubicBezTo>
                  <a:cubicBezTo>
                    <a:pt x="68" y="176267"/>
                    <a:pt x="68" y="176308"/>
                    <a:pt x="68" y="176350"/>
                  </a:cubicBezTo>
                  <a:lnTo>
                    <a:pt x="68" y="606175"/>
                  </a:lnTo>
                  <a:lnTo>
                    <a:pt x="176481" y="60617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AE3BC4B2-4BF2-C742-B178-89AE0F88044D}"/>
                </a:ext>
              </a:extLst>
            </p:cNvPr>
            <p:cNvSpPr/>
            <p:nvPr/>
          </p:nvSpPr>
          <p:spPr bwMode="black">
            <a:xfrm>
              <a:off x="1663255" y="2091113"/>
              <a:ext cx="1096060" cy="953909"/>
            </a:xfrm>
            <a:custGeom>
              <a:avLst/>
              <a:gdLst>
                <a:gd name="connsiteX0" fmla="*/ 1096129 w 1096060"/>
                <a:gd name="connsiteY0" fmla="*/ 210716 h 953909"/>
                <a:gd name="connsiteX1" fmla="*/ 1093272 w 1096060"/>
                <a:gd name="connsiteY1" fmla="*/ 210354 h 953909"/>
                <a:gd name="connsiteX2" fmla="*/ 1012376 w 1096060"/>
                <a:gd name="connsiteY2" fmla="*/ 222241 h 953909"/>
                <a:gd name="connsiteX3" fmla="*/ 916697 w 1096060"/>
                <a:gd name="connsiteY3" fmla="*/ 294126 h 953909"/>
                <a:gd name="connsiteX4" fmla="*/ 915297 w 1096060"/>
                <a:gd name="connsiteY4" fmla="*/ 295517 h 953909"/>
                <a:gd name="connsiteX5" fmla="*/ 855918 w 1096060"/>
                <a:gd name="connsiteY5" fmla="*/ 364507 h 953909"/>
                <a:gd name="connsiteX6" fmla="*/ 583018 w 1096060"/>
                <a:gd name="connsiteY6" fmla="*/ 739715 h 953909"/>
                <a:gd name="connsiteX7" fmla="*/ 478900 w 1096060"/>
                <a:gd name="connsiteY7" fmla="*/ 739715 h 953909"/>
                <a:gd name="connsiteX8" fmla="*/ 179138 w 1096060"/>
                <a:gd name="connsiteY8" fmla="*/ 327578 h 953909"/>
                <a:gd name="connsiteX9" fmla="*/ 179138 w 1096060"/>
                <a:gd name="connsiteY9" fmla="*/ 953971 h 953909"/>
                <a:gd name="connsiteX10" fmla="*/ 68 w 1096060"/>
                <a:gd name="connsiteY10" fmla="*/ 953971 h 953909"/>
                <a:gd name="connsiteX11" fmla="*/ 68 w 1096060"/>
                <a:gd name="connsiteY11" fmla="*/ 61 h 953909"/>
                <a:gd name="connsiteX12" fmla="*/ 140257 w 1096060"/>
                <a:gd name="connsiteY12" fmla="*/ 61 h 953909"/>
                <a:gd name="connsiteX13" fmla="*/ 530220 w 1096060"/>
                <a:gd name="connsiteY13" fmla="*/ 537747 h 953909"/>
                <a:gd name="connsiteX14" fmla="*/ 921574 w 1096060"/>
                <a:gd name="connsiteY14" fmla="*/ 61 h 953909"/>
                <a:gd name="connsiteX15" fmla="*/ 1096101 w 1096060"/>
                <a:gd name="connsiteY15" fmla="*/ 61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6060" h="953909">
                  <a:moveTo>
                    <a:pt x="1096129" y="210716"/>
                  </a:moveTo>
                  <a:lnTo>
                    <a:pt x="1093272" y="210354"/>
                  </a:lnTo>
                  <a:cubicBezTo>
                    <a:pt x="1065725" y="206605"/>
                    <a:pt x="1037680" y="210726"/>
                    <a:pt x="1012376" y="222241"/>
                  </a:cubicBezTo>
                  <a:cubicBezTo>
                    <a:pt x="976736" y="240761"/>
                    <a:pt x="944406" y="265051"/>
                    <a:pt x="916697" y="294126"/>
                  </a:cubicBezTo>
                  <a:lnTo>
                    <a:pt x="915297" y="295517"/>
                  </a:lnTo>
                  <a:cubicBezTo>
                    <a:pt x="893656" y="316856"/>
                    <a:pt x="873797" y="339929"/>
                    <a:pt x="855918" y="364507"/>
                  </a:cubicBezTo>
                  <a:lnTo>
                    <a:pt x="583018" y="739715"/>
                  </a:lnTo>
                  <a:lnTo>
                    <a:pt x="478900" y="739715"/>
                  </a:lnTo>
                  <a:lnTo>
                    <a:pt x="179138" y="327578"/>
                  </a:lnTo>
                  <a:lnTo>
                    <a:pt x="179138" y="953971"/>
                  </a:lnTo>
                  <a:lnTo>
                    <a:pt x="68" y="953971"/>
                  </a:lnTo>
                  <a:lnTo>
                    <a:pt x="68" y="61"/>
                  </a:lnTo>
                  <a:lnTo>
                    <a:pt x="140257" y="61"/>
                  </a:lnTo>
                  <a:lnTo>
                    <a:pt x="530220" y="537747"/>
                  </a:lnTo>
                  <a:lnTo>
                    <a:pt x="921574" y="61"/>
                  </a:lnTo>
                  <a:lnTo>
                    <a:pt x="1096101" y="61"/>
                  </a:lnTo>
                  <a:close/>
                </a:path>
              </a:pathLst>
            </a:custGeom>
            <a:solidFill>
              <a:srgbClr val="D600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088E74F3-C5C0-1548-AF49-F275D9F924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2774777"/>
            <a:ext cx="2827253" cy="279347"/>
          </a:xfrm>
        </p:spPr>
        <p:txBody>
          <a:bodyPr lIns="0" tIns="0" rIns="0" bIns="0" anchor="b" anchorCtr="0">
            <a:noAutofit/>
          </a:bodyPr>
          <a:lstStyle>
            <a:lvl1pPr marL="0" indent="0">
              <a:buFontTx/>
              <a:buNone/>
              <a:defRPr lang="en-US" sz="1050" b="1" i="0" u="none" kern="1000" cap="all" spc="300" dirty="0" smtClean="0">
                <a:solidFill>
                  <a:srgbClr val="FFFFFF">
                    <a:alpha val="65000"/>
                  </a:srgb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Optional label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6DCE1D79-A282-F840-891F-8285333FED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3161891"/>
            <a:ext cx="10783823" cy="65557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lang="en-US" sz="4196" b="1" i="0" kern="1200" spc="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Headline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C9B76EEC-DBE1-7F49-A06A-144A0BA59E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9602" y="4525454"/>
            <a:ext cx="10783823" cy="461962"/>
          </a:xfrm>
        </p:spPr>
        <p:txBody>
          <a:bodyPr lIns="0" tIns="0" rIns="0" bIns="0">
            <a:noAutofit/>
          </a:bodyPr>
          <a:lstStyle>
            <a:lvl1pPr marL="0" indent="0" algn="l" defTabSz="913554" rtl="0" eaLnBrk="1" latinLnBrk="0" hangingPunct="1">
              <a:lnSpc>
                <a:spcPct val="120000"/>
              </a:lnSpc>
              <a:spcBef>
                <a:spcPts val="999"/>
              </a:spcBef>
              <a:buFont typeface="Arial" panose="020B0604020202020204" pitchFamily="34" charset="0"/>
              <a:buNone/>
              <a:defRPr lang="en-US" sz="1698" b="0" i="0" kern="1200" baseline="0" dirty="0">
                <a:solidFill>
                  <a:srgbClr val="FFFFFF">
                    <a:alpha val="65000"/>
                  </a:srgb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3554" rtl="0" eaLnBrk="1" latinLnBrk="0" hangingPunct="1">
              <a:lnSpc>
                <a:spcPct val="120000"/>
              </a:lnSpc>
              <a:spcBef>
                <a:spcPts val="999"/>
              </a:spcBef>
              <a:buFont typeface="Arial" panose="020B0604020202020204" pitchFamily="34" charset="0"/>
              <a:buNone/>
            </a:pPr>
            <a:r>
              <a:rPr lang="en-US" dirty="0"/>
              <a:t>Click to edit subhead </a:t>
            </a:r>
          </a:p>
        </p:txBody>
      </p:sp>
    </p:spTree>
    <p:extLst>
      <p:ext uri="{BB962C8B-B14F-4D97-AF65-F5344CB8AC3E}">
        <p14:creationId xmlns:p14="http://schemas.microsoft.com/office/powerpoint/2010/main" val="616510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622">
          <p15:clr>
            <a:srgbClr val="FBAE40"/>
          </p15:clr>
        </p15:guide>
        <p15:guide id="2" pos="288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rporate Logo and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2076AA-DBFF-B14D-A23F-37843079E7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 bwMode="ltGray">
          <a:xfrm>
            <a:off x="0" y="1"/>
            <a:ext cx="12192000" cy="6858000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3EBB7BC5-C398-2647-94F7-40B9D8B80B51}"/>
              </a:ext>
            </a:extLst>
          </p:cNvPr>
          <p:cNvGrpSpPr/>
          <p:nvPr userDrawn="1"/>
        </p:nvGrpSpPr>
        <p:grpSpPr bwMode="gray">
          <a:xfrm>
            <a:off x="3101197" y="2853396"/>
            <a:ext cx="5980887" cy="1046133"/>
            <a:chOff x="1318196" y="668674"/>
            <a:chExt cx="9130255" cy="1596997"/>
          </a:xfrm>
        </p:grpSpPr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4CCA1E44-681D-5647-940E-1943C80972E3}"/>
                </a:ext>
              </a:extLst>
            </p:cNvPr>
            <p:cNvSpPr/>
            <p:nvPr/>
          </p:nvSpPr>
          <p:spPr bwMode="gray">
            <a:xfrm>
              <a:off x="2734726" y="668674"/>
              <a:ext cx="993476" cy="953909"/>
            </a:xfrm>
            <a:custGeom>
              <a:avLst/>
              <a:gdLst>
                <a:gd name="connsiteX0" fmla="*/ 993477 w 993476"/>
                <a:gd name="connsiteY0" fmla="*/ 953910 h 953909"/>
                <a:gd name="connsiteX1" fmla="*/ 816073 w 993476"/>
                <a:gd name="connsiteY1" fmla="*/ 953910 h 953909"/>
                <a:gd name="connsiteX2" fmla="*/ 730101 w 993476"/>
                <a:gd name="connsiteY2" fmla="*/ 739654 h 953909"/>
                <a:gd name="connsiteX3" fmla="*/ 264738 w 993476"/>
                <a:gd name="connsiteY3" fmla="*/ 739654 h 953909"/>
                <a:gd name="connsiteX4" fmla="*/ 178784 w 993476"/>
                <a:gd name="connsiteY4" fmla="*/ 953910 h 953909"/>
                <a:gd name="connsiteX5" fmla="*/ 0 w 993476"/>
                <a:gd name="connsiteY5" fmla="*/ 953910 h 953909"/>
                <a:gd name="connsiteX6" fmla="*/ 382105 w 993476"/>
                <a:gd name="connsiteY6" fmla="*/ 0 h 953909"/>
                <a:gd name="connsiteX7" fmla="*/ 612734 w 993476"/>
                <a:gd name="connsiteY7" fmla="*/ 0 h 953909"/>
                <a:gd name="connsiteX8" fmla="*/ 665959 w 993476"/>
                <a:gd name="connsiteY8" fmla="*/ 579977 h 953909"/>
                <a:gd name="connsiteX9" fmla="*/ 496738 w 993476"/>
                <a:gd name="connsiteY9" fmla="*/ 158296 h 953909"/>
                <a:gd name="connsiteX10" fmla="*/ 328889 w 993476"/>
                <a:gd name="connsiteY10" fmla="*/ 579977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3476" h="953909">
                  <a:moveTo>
                    <a:pt x="993477" y="953910"/>
                  </a:moveTo>
                  <a:lnTo>
                    <a:pt x="816073" y="953910"/>
                  </a:lnTo>
                  <a:lnTo>
                    <a:pt x="730101" y="739654"/>
                  </a:lnTo>
                  <a:lnTo>
                    <a:pt x="264738" y="739654"/>
                  </a:lnTo>
                  <a:lnTo>
                    <a:pt x="178784" y="953910"/>
                  </a:lnTo>
                  <a:lnTo>
                    <a:pt x="0" y="953910"/>
                  </a:lnTo>
                  <a:lnTo>
                    <a:pt x="382105" y="0"/>
                  </a:lnTo>
                  <a:lnTo>
                    <a:pt x="612734" y="0"/>
                  </a:lnTo>
                  <a:close/>
                  <a:moveTo>
                    <a:pt x="665959" y="579977"/>
                  </a:moveTo>
                  <a:lnTo>
                    <a:pt x="496738" y="158296"/>
                  </a:lnTo>
                  <a:lnTo>
                    <a:pt x="328889" y="57997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F972528-D6F2-4348-A75E-FCE9EA5A55F7}"/>
                </a:ext>
              </a:extLst>
            </p:cNvPr>
            <p:cNvSpPr/>
            <p:nvPr/>
          </p:nvSpPr>
          <p:spPr bwMode="gray">
            <a:xfrm>
              <a:off x="4047452" y="668674"/>
              <a:ext cx="867937" cy="953909"/>
            </a:xfrm>
            <a:custGeom>
              <a:avLst/>
              <a:gdLst>
                <a:gd name="connsiteX0" fmla="*/ 867937 w 867937"/>
                <a:gd name="connsiteY0" fmla="*/ 953910 h 953909"/>
                <a:gd name="connsiteX1" fmla="*/ 739626 w 867937"/>
                <a:gd name="connsiteY1" fmla="*/ 953910 h 953909"/>
                <a:gd name="connsiteX2" fmla="*/ 176013 w 867937"/>
                <a:gd name="connsiteY2" fmla="*/ 298856 h 953909"/>
                <a:gd name="connsiteX3" fmla="*/ 176013 w 867937"/>
                <a:gd name="connsiteY3" fmla="*/ 953910 h 953909"/>
                <a:gd name="connsiteX4" fmla="*/ 0 w 867937"/>
                <a:gd name="connsiteY4" fmla="*/ 953910 h 953909"/>
                <a:gd name="connsiteX5" fmla="*/ 0 w 867937"/>
                <a:gd name="connsiteY5" fmla="*/ 0 h 953909"/>
                <a:gd name="connsiteX6" fmla="*/ 128283 w 867937"/>
                <a:gd name="connsiteY6" fmla="*/ 0 h 953909"/>
                <a:gd name="connsiteX7" fmla="*/ 691896 w 867937"/>
                <a:gd name="connsiteY7" fmla="*/ 653672 h 953909"/>
                <a:gd name="connsiteX8" fmla="*/ 691896 w 867937"/>
                <a:gd name="connsiteY8" fmla="*/ 0 h 953909"/>
                <a:gd name="connsiteX9" fmla="*/ 867937 w 867937"/>
                <a:gd name="connsiteY9" fmla="*/ 0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67937" h="953909">
                  <a:moveTo>
                    <a:pt x="867937" y="953910"/>
                  </a:moveTo>
                  <a:lnTo>
                    <a:pt x="739626" y="953910"/>
                  </a:lnTo>
                  <a:lnTo>
                    <a:pt x="176013" y="298856"/>
                  </a:lnTo>
                  <a:lnTo>
                    <a:pt x="176013" y="953910"/>
                  </a:lnTo>
                  <a:lnTo>
                    <a:pt x="0" y="953910"/>
                  </a:lnTo>
                  <a:lnTo>
                    <a:pt x="0" y="0"/>
                  </a:lnTo>
                  <a:lnTo>
                    <a:pt x="128283" y="0"/>
                  </a:lnTo>
                  <a:lnTo>
                    <a:pt x="691896" y="653672"/>
                  </a:lnTo>
                  <a:lnTo>
                    <a:pt x="691896" y="0"/>
                  </a:lnTo>
                  <a:lnTo>
                    <a:pt x="867937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E3832E95-78EE-4C43-B7AC-2A930EFC7845}"/>
                </a:ext>
              </a:extLst>
            </p:cNvPr>
            <p:cNvSpPr/>
            <p:nvPr/>
          </p:nvSpPr>
          <p:spPr bwMode="gray">
            <a:xfrm>
              <a:off x="5351015" y="668674"/>
              <a:ext cx="880214" cy="953909"/>
            </a:xfrm>
            <a:custGeom>
              <a:avLst/>
              <a:gdLst>
                <a:gd name="connsiteX0" fmla="*/ 880215 w 880214"/>
                <a:gd name="connsiteY0" fmla="*/ 476269 h 953909"/>
                <a:gd name="connsiteX1" fmla="*/ 410766 w 880214"/>
                <a:gd name="connsiteY1" fmla="*/ 953910 h 953909"/>
                <a:gd name="connsiteX2" fmla="*/ 0 w 880214"/>
                <a:gd name="connsiteY2" fmla="*/ 953910 h 953909"/>
                <a:gd name="connsiteX3" fmla="*/ 0 w 880214"/>
                <a:gd name="connsiteY3" fmla="*/ 0 h 953909"/>
                <a:gd name="connsiteX4" fmla="*/ 410766 w 880214"/>
                <a:gd name="connsiteY4" fmla="*/ 0 h 953909"/>
                <a:gd name="connsiteX5" fmla="*/ 880215 w 880214"/>
                <a:gd name="connsiteY5" fmla="*/ 476269 h 953909"/>
                <a:gd name="connsiteX6" fmla="*/ 705535 w 880214"/>
                <a:gd name="connsiteY6" fmla="*/ 476269 h 953909"/>
                <a:gd name="connsiteX7" fmla="*/ 405308 w 880214"/>
                <a:gd name="connsiteY7" fmla="*/ 169221 h 953909"/>
                <a:gd name="connsiteX8" fmla="*/ 176041 w 880214"/>
                <a:gd name="connsiteY8" fmla="*/ 169221 h 953909"/>
                <a:gd name="connsiteX9" fmla="*/ 176041 w 880214"/>
                <a:gd name="connsiteY9" fmla="*/ 783317 h 953909"/>
                <a:gd name="connsiteX10" fmla="*/ 405308 w 880214"/>
                <a:gd name="connsiteY10" fmla="*/ 783317 h 953909"/>
                <a:gd name="connsiteX11" fmla="*/ 705535 w 880214"/>
                <a:gd name="connsiteY11" fmla="*/ 476269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0214" h="953909">
                  <a:moveTo>
                    <a:pt x="880215" y="476269"/>
                  </a:moveTo>
                  <a:cubicBezTo>
                    <a:pt x="880215" y="739654"/>
                    <a:pt x="670055" y="953910"/>
                    <a:pt x="410766" y="953910"/>
                  </a:cubicBezTo>
                  <a:lnTo>
                    <a:pt x="0" y="953910"/>
                  </a:lnTo>
                  <a:lnTo>
                    <a:pt x="0" y="0"/>
                  </a:lnTo>
                  <a:lnTo>
                    <a:pt x="410766" y="0"/>
                  </a:lnTo>
                  <a:cubicBezTo>
                    <a:pt x="670055" y="0"/>
                    <a:pt x="880215" y="212884"/>
                    <a:pt x="880215" y="476269"/>
                  </a:cubicBezTo>
                  <a:close/>
                  <a:moveTo>
                    <a:pt x="705535" y="476269"/>
                  </a:moveTo>
                  <a:cubicBezTo>
                    <a:pt x="705535" y="307048"/>
                    <a:pt x="570433" y="169221"/>
                    <a:pt x="405308" y="169221"/>
                  </a:cubicBezTo>
                  <a:lnTo>
                    <a:pt x="176041" y="169221"/>
                  </a:lnTo>
                  <a:lnTo>
                    <a:pt x="176041" y="783317"/>
                  </a:lnTo>
                  <a:lnTo>
                    <a:pt x="405308" y="783317"/>
                  </a:lnTo>
                  <a:cubicBezTo>
                    <a:pt x="570433" y="783317"/>
                    <a:pt x="705535" y="645490"/>
                    <a:pt x="705535" y="47626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EF9DD3DD-8D49-1B49-A69F-FA6F4859FEBA}"/>
                </a:ext>
              </a:extLst>
            </p:cNvPr>
            <p:cNvSpPr/>
            <p:nvPr/>
          </p:nvSpPr>
          <p:spPr bwMode="gray">
            <a:xfrm>
              <a:off x="6599599" y="668674"/>
              <a:ext cx="176050" cy="953909"/>
            </a:xfrm>
            <a:custGeom>
              <a:avLst/>
              <a:gdLst>
                <a:gd name="connsiteX0" fmla="*/ 0 w 176050"/>
                <a:gd name="connsiteY0" fmla="*/ 953910 h 953909"/>
                <a:gd name="connsiteX1" fmla="*/ 0 w 176050"/>
                <a:gd name="connsiteY1" fmla="*/ 0 h 953909"/>
                <a:gd name="connsiteX2" fmla="*/ 176051 w 176050"/>
                <a:gd name="connsiteY2" fmla="*/ 0 h 953909"/>
                <a:gd name="connsiteX3" fmla="*/ 176051 w 176050"/>
                <a:gd name="connsiteY3" fmla="*/ 953910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050" h="953909">
                  <a:moveTo>
                    <a:pt x="0" y="953910"/>
                  </a:moveTo>
                  <a:lnTo>
                    <a:pt x="0" y="0"/>
                  </a:lnTo>
                  <a:lnTo>
                    <a:pt x="176051" y="0"/>
                  </a:lnTo>
                  <a:lnTo>
                    <a:pt x="176051" y="95391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D1470EF-8AFD-E347-BF32-0B1AD358E391}"/>
                </a:ext>
              </a:extLst>
            </p:cNvPr>
            <p:cNvSpPr/>
            <p:nvPr/>
          </p:nvSpPr>
          <p:spPr bwMode="gray">
            <a:xfrm>
              <a:off x="7091051" y="668674"/>
              <a:ext cx="993476" cy="953909"/>
            </a:xfrm>
            <a:custGeom>
              <a:avLst/>
              <a:gdLst>
                <a:gd name="connsiteX0" fmla="*/ 993477 w 993476"/>
                <a:gd name="connsiteY0" fmla="*/ 953910 h 953909"/>
                <a:gd name="connsiteX1" fmla="*/ 816073 w 993476"/>
                <a:gd name="connsiteY1" fmla="*/ 953910 h 953909"/>
                <a:gd name="connsiteX2" fmla="*/ 730101 w 993476"/>
                <a:gd name="connsiteY2" fmla="*/ 739654 h 953909"/>
                <a:gd name="connsiteX3" fmla="*/ 264747 w 993476"/>
                <a:gd name="connsiteY3" fmla="*/ 739654 h 953909"/>
                <a:gd name="connsiteX4" fmla="*/ 178775 w 993476"/>
                <a:gd name="connsiteY4" fmla="*/ 953910 h 953909"/>
                <a:gd name="connsiteX5" fmla="*/ 0 w 993476"/>
                <a:gd name="connsiteY5" fmla="*/ 953910 h 953909"/>
                <a:gd name="connsiteX6" fmla="*/ 382077 w 993476"/>
                <a:gd name="connsiteY6" fmla="*/ 0 h 953909"/>
                <a:gd name="connsiteX7" fmla="*/ 612705 w 993476"/>
                <a:gd name="connsiteY7" fmla="*/ 0 h 953909"/>
                <a:gd name="connsiteX8" fmla="*/ 665922 w 993476"/>
                <a:gd name="connsiteY8" fmla="*/ 579977 h 953909"/>
                <a:gd name="connsiteX9" fmla="*/ 496701 w 993476"/>
                <a:gd name="connsiteY9" fmla="*/ 158296 h 953909"/>
                <a:gd name="connsiteX10" fmla="*/ 328851 w 993476"/>
                <a:gd name="connsiteY10" fmla="*/ 579977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3476" h="953909">
                  <a:moveTo>
                    <a:pt x="993477" y="953910"/>
                  </a:moveTo>
                  <a:lnTo>
                    <a:pt x="816073" y="953910"/>
                  </a:lnTo>
                  <a:lnTo>
                    <a:pt x="730101" y="739654"/>
                  </a:lnTo>
                  <a:lnTo>
                    <a:pt x="264747" y="739654"/>
                  </a:lnTo>
                  <a:lnTo>
                    <a:pt x="178775" y="953910"/>
                  </a:lnTo>
                  <a:lnTo>
                    <a:pt x="0" y="953910"/>
                  </a:lnTo>
                  <a:lnTo>
                    <a:pt x="382077" y="0"/>
                  </a:lnTo>
                  <a:lnTo>
                    <a:pt x="612705" y="0"/>
                  </a:lnTo>
                  <a:close/>
                  <a:moveTo>
                    <a:pt x="665922" y="579977"/>
                  </a:moveTo>
                  <a:lnTo>
                    <a:pt x="496701" y="158296"/>
                  </a:lnTo>
                  <a:lnTo>
                    <a:pt x="328851" y="57997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BB657306-3DE1-B54E-A12D-87A20B40D60B}"/>
                </a:ext>
              </a:extLst>
            </p:cNvPr>
            <p:cNvSpPr/>
            <p:nvPr/>
          </p:nvSpPr>
          <p:spPr bwMode="gray">
            <a:xfrm>
              <a:off x="8404996" y="668674"/>
              <a:ext cx="867937" cy="953909"/>
            </a:xfrm>
            <a:custGeom>
              <a:avLst/>
              <a:gdLst>
                <a:gd name="connsiteX0" fmla="*/ 867937 w 867937"/>
                <a:gd name="connsiteY0" fmla="*/ 953910 h 953909"/>
                <a:gd name="connsiteX1" fmla="*/ 739654 w 867937"/>
                <a:gd name="connsiteY1" fmla="*/ 953910 h 953909"/>
                <a:gd name="connsiteX2" fmla="*/ 176041 w 867937"/>
                <a:gd name="connsiteY2" fmla="*/ 298856 h 953909"/>
                <a:gd name="connsiteX3" fmla="*/ 176041 w 867937"/>
                <a:gd name="connsiteY3" fmla="*/ 953910 h 953909"/>
                <a:gd name="connsiteX4" fmla="*/ 0 w 867937"/>
                <a:gd name="connsiteY4" fmla="*/ 953910 h 953909"/>
                <a:gd name="connsiteX5" fmla="*/ 0 w 867937"/>
                <a:gd name="connsiteY5" fmla="*/ 0 h 953909"/>
                <a:gd name="connsiteX6" fmla="*/ 128264 w 867937"/>
                <a:gd name="connsiteY6" fmla="*/ 0 h 953909"/>
                <a:gd name="connsiteX7" fmla="*/ 691867 w 867937"/>
                <a:gd name="connsiteY7" fmla="*/ 653672 h 953909"/>
                <a:gd name="connsiteX8" fmla="*/ 691867 w 867937"/>
                <a:gd name="connsiteY8" fmla="*/ 0 h 953909"/>
                <a:gd name="connsiteX9" fmla="*/ 867918 w 867937"/>
                <a:gd name="connsiteY9" fmla="*/ 0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67937" h="953909">
                  <a:moveTo>
                    <a:pt x="867937" y="953910"/>
                  </a:moveTo>
                  <a:lnTo>
                    <a:pt x="739654" y="953910"/>
                  </a:lnTo>
                  <a:lnTo>
                    <a:pt x="176041" y="298856"/>
                  </a:lnTo>
                  <a:lnTo>
                    <a:pt x="176041" y="953910"/>
                  </a:lnTo>
                  <a:lnTo>
                    <a:pt x="0" y="953910"/>
                  </a:lnTo>
                  <a:lnTo>
                    <a:pt x="0" y="0"/>
                  </a:lnTo>
                  <a:lnTo>
                    <a:pt x="128264" y="0"/>
                  </a:lnTo>
                  <a:lnTo>
                    <a:pt x="691867" y="653672"/>
                  </a:lnTo>
                  <a:lnTo>
                    <a:pt x="691867" y="0"/>
                  </a:lnTo>
                  <a:lnTo>
                    <a:pt x="867918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9B3E12DB-98D2-2149-9163-EE0973E150BB}"/>
                </a:ext>
              </a:extLst>
            </p:cNvPr>
            <p:cNvSpPr/>
            <p:nvPr/>
          </p:nvSpPr>
          <p:spPr bwMode="gray">
            <a:xfrm>
              <a:off x="2237845" y="1016470"/>
              <a:ext cx="176412" cy="606113"/>
            </a:xfrm>
            <a:custGeom>
              <a:avLst/>
              <a:gdLst>
                <a:gd name="connsiteX0" fmla="*/ 176412 w 176412"/>
                <a:gd name="connsiteY0" fmla="*/ 0 h 606113"/>
                <a:gd name="connsiteX1" fmla="*/ 0 w 176412"/>
                <a:gd name="connsiteY1" fmla="*/ 176146 h 606113"/>
                <a:gd name="connsiteX2" fmla="*/ 0 w 176412"/>
                <a:gd name="connsiteY2" fmla="*/ 176279 h 606113"/>
                <a:gd name="connsiteX3" fmla="*/ 0 w 176412"/>
                <a:gd name="connsiteY3" fmla="*/ 606114 h 606113"/>
                <a:gd name="connsiteX4" fmla="*/ 176412 w 176412"/>
                <a:gd name="connsiteY4" fmla="*/ 606114 h 60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412" h="606113">
                  <a:moveTo>
                    <a:pt x="176412" y="0"/>
                  </a:moveTo>
                  <a:cubicBezTo>
                    <a:pt x="79057" y="-76"/>
                    <a:pt x="76" y="78791"/>
                    <a:pt x="0" y="176146"/>
                  </a:cubicBezTo>
                  <a:cubicBezTo>
                    <a:pt x="0" y="176194"/>
                    <a:pt x="0" y="176232"/>
                    <a:pt x="0" y="176279"/>
                  </a:cubicBezTo>
                  <a:lnTo>
                    <a:pt x="0" y="606114"/>
                  </a:lnTo>
                  <a:lnTo>
                    <a:pt x="176412" y="60611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A5871B9C-F538-CA44-B4D6-F57879CCC6A6}"/>
                </a:ext>
              </a:extLst>
            </p:cNvPr>
            <p:cNvSpPr/>
            <p:nvPr/>
          </p:nvSpPr>
          <p:spPr bwMode="gray">
            <a:xfrm>
              <a:off x="9573904" y="668674"/>
              <a:ext cx="874547" cy="957491"/>
            </a:xfrm>
            <a:custGeom>
              <a:avLst/>
              <a:gdLst>
                <a:gd name="connsiteX0" fmla="*/ 843401 w 874547"/>
                <a:gd name="connsiteY0" fmla="*/ 0 h 957491"/>
                <a:gd name="connsiteX1" fmla="*/ 151886 w 874547"/>
                <a:gd name="connsiteY1" fmla="*/ 0 h 957491"/>
                <a:gd name="connsiteX2" fmla="*/ 3296 w 874547"/>
                <a:gd name="connsiteY2" fmla="*/ 162354 h 957491"/>
                <a:gd name="connsiteX3" fmla="*/ 0 w 874547"/>
                <a:gd name="connsiteY3" fmla="*/ 163763 h 957491"/>
                <a:gd name="connsiteX4" fmla="*/ 330480 w 874547"/>
                <a:gd name="connsiteY4" fmla="*/ 163763 h 957491"/>
                <a:gd name="connsiteX5" fmla="*/ 330480 w 874547"/>
                <a:gd name="connsiteY5" fmla="*/ 957491 h 957491"/>
                <a:gd name="connsiteX6" fmla="*/ 506025 w 874547"/>
                <a:gd name="connsiteY6" fmla="*/ 954872 h 957491"/>
                <a:gd name="connsiteX7" fmla="*/ 506025 w 874547"/>
                <a:gd name="connsiteY7" fmla="*/ 953919 h 957491"/>
                <a:gd name="connsiteX8" fmla="*/ 508978 w 874547"/>
                <a:gd name="connsiteY8" fmla="*/ 953919 h 957491"/>
                <a:gd name="connsiteX9" fmla="*/ 508978 w 874547"/>
                <a:gd name="connsiteY9" fmla="*/ 163763 h 957491"/>
                <a:gd name="connsiteX10" fmla="*/ 589179 w 874547"/>
                <a:gd name="connsiteY10" fmla="*/ 163763 h 957491"/>
                <a:gd name="connsiteX11" fmla="*/ 589273 w 874547"/>
                <a:gd name="connsiteY11" fmla="*/ 163763 h 957491"/>
                <a:gd name="connsiteX12" fmla="*/ 730244 w 874547"/>
                <a:gd name="connsiteY12" fmla="*/ 163763 h 957491"/>
                <a:gd name="connsiteX13" fmla="*/ 874548 w 874547"/>
                <a:gd name="connsiteY13" fmla="*/ 38 h 95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74547" h="957491">
                  <a:moveTo>
                    <a:pt x="843401" y="0"/>
                  </a:moveTo>
                  <a:lnTo>
                    <a:pt x="151886" y="0"/>
                  </a:lnTo>
                  <a:cubicBezTo>
                    <a:pt x="70218" y="0"/>
                    <a:pt x="3982" y="72571"/>
                    <a:pt x="3296" y="162354"/>
                  </a:cubicBezTo>
                  <a:lnTo>
                    <a:pt x="0" y="163763"/>
                  </a:lnTo>
                  <a:lnTo>
                    <a:pt x="330480" y="163763"/>
                  </a:lnTo>
                  <a:lnTo>
                    <a:pt x="330480" y="957491"/>
                  </a:lnTo>
                  <a:cubicBezTo>
                    <a:pt x="390297" y="956072"/>
                    <a:pt x="446875" y="959549"/>
                    <a:pt x="506025" y="954872"/>
                  </a:cubicBezTo>
                  <a:lnTo>
                    <a:pt x="506025" y="953919"/>
                  </a:lnTo>
                  <a:lnTo>
                    <a:pt x="508978" y="953919"/>
                  </a:lnTo>
                  <a:lnTo>
                    <a:pt x="508978" y="163763"/>
                  </a:lnTo>
                  <a:lnTo>
                    <a:pt x="589179" y="163763"/>
                  </a:lnTo>
                  <a:lnTo>
                    <a:pt x="589273" y="163763"/>
                  </a:lnTo>
                  <a:lnTo>
                    <a:pt x="730244" y="163763"/>
                  </a:lnTo>
                  <a:cubicBezTo>
                    <a:pt x="810349" y="161106"/>
                    <a:pt x="874548" y="88916"/>
                    <a:pt x="874548" y="3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FE9D9850-EFFA-0E42-A22A-5F0429DFCEBD}"/>
                </a:ext>
              </a:extLst>
            </p:cNvPr>
            <p:cNvSpPr/>
            <p:nvPr/>
          </p:nvSpPr>
          <p:spPr bwMode="gray">
            <a:xfrm>
              <a:off x="1318196" y="668674"/>
              <a:ext cx="1096060" cy="953900"/>
            </a:xfrm>
            <a:custGeom>
              <a:avLst/>
              <a:gdLst>
                <a:gd name="connsiteX0" fmla="*/ 1096061 w 1096060"/>
                <a:gd name="connsiteY0" fmla="*/ 210655 h 953900"/>
                <a:gd name="connsiteX1" fmla="*/ 1093203 w 1096060"/>
                <a:gd name="connsiteY1" fmla="*/ 210293 h 953900"/>
                <a:gd name="connsiteX2" fmla="*/ 1012308 w 1096060"/>
                <a:gd name="connsiteY2" fmla="*/ 222180 h 953900"/>
                <a:gd name="connsiteX3" fmla="*/ 916638 w 1096060"/>
                <a:gd name="connsiteY3" fmla="*/ 294065 h 953900"/>
                <a:gd name="connsiteX4" fmla="*/ 915229 w 1096060"/>
                <a:gd name="connsiteY4" fmla="*/ 295456 h 953900"/>
                <a:gd name="connsiteX5" fmla="*/ 855821 w 1096060"/>
                <a:gd name="connsiteY5" fmla="*/ 364446 h 953900"/>
                <a:gd name="connsiteX6" fmla="*/ 582921 w 1096060"/>
                <a:gd name="connsiteY6" fmla="*/ 739654 h 953900"/>
                <a:gd name="connsiteX7" fmla="*/ 478831 w 1096060"/>
                <a:gd name="connsiteY7" fmla="*/ 739654 h 953900"/>
                <a:gd name="connsiteX8" fmla="*/ 179070 w 1096060"/>
                <a:gd name="connsiteY8" fmla="*/ 327517 h 953900"/>
                <a:gd name="connsiteX9" fmla="*/ 179070 w 1096060"/>
                <a:gd name="connsiteY9" fmla="*/ 953900 h 953900"/>
                <a:gd name="connsiteX10" fmla="*/ 0 w 1096060"/>
                <a:gd name="connsiteY10" fmla="*/ 953900 h 953900"/>
                <a:gd name="connsiteX11" fmla="*/ 0 w 1096060"/>
                <a:gd name="connsiteY11" fmla="*/ 0 h 953900"/>
                <a:gd name="connsiteX12" fmla="*/ 140170 w 1096060"/>
                <a:gd name="connsiteY12" fmla="*/ 0 h 953900"/>
                <a:gd name="connsiteX13" fmla="*/ 530133 w 1096060"/>
                <a:gd name="connsiteY13" fmla="*/ 537686 h 953900"/>
                <a:gd name="connsiteX14" fmla="*/ 921496 w 1096060"/>
                <a:gd name="connsiteY14" fmla="*/ 0 h 953900"/>
                <a:gd name="connsiteX15" fmla="*/ 1096013 w 1096060"/>
                <a:gd name="connsiteY15" fmla="*/ 0 h 95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6060" h="953900">
                  <a:moveTo>
                    <a:pt x="1096061" y="210655"/>
                  </a:moveTo>
                  <a:lnTo>
                    <a:pt x="1093203" y="210293"/>
                  </a:lnTo>
                  <a:cubicBezTo>
                    <a:pt x="1065657" y="206540"/>
                    <a:pt x="1037606" y="210664"/>
                    <a:pt x="1012308" y="222180"/>
                  </a:cubicBezTo>
                  <a:cubicBezTo>
                    <a:pt x="976665" y="240697"/>
                    <a:pt x="944337" y="264986"/>
                    <a:pt x="916638" y="294065"/>
                  </a:cubicBezTo>
                  <a:lnTo>
                    <a:pt x="915229" y="295456"/>
                  </a:lnTo>
                  <a:cubicBezTo>
                    <a:pt x="893578" y="316792"/>
                    <a:pt x="873709" y="339871"/>
                    <a:pt x="855821" y="364446"/>
                  </a:cubicBezTo>
                  <a:lnTo>
                    <a:pt x="582921" y="739654"/>
                  </a:lnTo>
                  <a:lnTo>
                    <a:pt x="478831" y="739654"/>
                  </a:lnTo>
                  <a:lnTo>
                    <a:pt x="179070" y="327517"/>
                  </a:lnTo>
                  <a:lnTo>
                    <a:pt x="179070" y="953900"/>
                  </a:lnTo>
                  <a:lnTo>
                    <a:pt x="0" y="953900"/>
                  </a:lnTo>
                  <a:lnTo>
                    <a:pt x="0" y="0"/>
                  </a:lnTo>
                  <a:lnTo>
                    <a:pt x="140170" y="0"/>
                  </a:lnTo>
                  <a:lnTo>
                    <a:pt x="530133" y="537686"/>
                  </a:lnTo>
                  <a:lnTo>
                    <a:pt x="921496" y="0"/>
                  </a:lnTo>
                  <a:lnTo>
                    <a:pt x="1096013" y="0"/>
                  </a:lnTo>
                  <a:close/>
                </a:path>
              </a:pathLst>
            </a:custGeom>
            <a:solidFill>
              <a:srgbClr val="D600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0D952BD-954E-BB47-BD91-95BFBECFC1F1}"/>
                </a:ext>
              </a:extLst>
            </p:cNvPr>
            <p:cNvSpPr/>
            <p:nvPr/>
          </p:nvSpPr>
          <p:spPr bwMode="gray">
            <a:xfrm>
              <a:off x="2732866" y="2005961"/>
              <a:ext cx="189620" cy="256065"/>
            </a:xfrm>
            <a:custGeom>
              <a:avLst/>
              <a:gdLst>
                <a:gd name="connsiteX0" fmla="*/ 76936 w 189620"/>
                <a:gd name="connsiteY0" fmla="*/ 252359 h 256065"/>
                <a:gd name="connsiteX1" fmla="*/ 76936 w 189620"/>
                <a:gd name="connsiteY1" fmla="*/ 149441 h 256065"/>
                <a:gd name="connsiteX2" fmla="*/ 76564 w 189620"/>
                <a:gd name="connsiteY2" fmla="*/ 147612 h 256065"/>
                <a:gd name="connsiteX3" fmla="*/ 364 w 189620"/>
                <a:gd name="connsiteY3" fmla="*/ 4423 h 256065"/>
                <a:gd name="connsiteX4" fmla="*/ 2 w 189620"/>
                <a:gd name="connsiteY4" fmla="*/ 2585 h 256065"/>
                <a:gd name="connsiteX5" fmla="*/ 2926 w 189620"/>
                <a:gd name="connsiteY5" fmla="*/ 23 h 256065"/>
                <a:gd name="connsiteX6" fmla="*/ 33006 w 189620"/>
                <a:gd name="connsiteY6" fmla="*/ 23 h 256065"/>
                <a:gd name="connsiteX7" fmla="*/ 37407 w 189620"/>
                <a:gd name="connsiteY7" fmla="*/ 2585 h 256065"/>
                <a:gd name="connsiteX8" fmla="*/ 93442 w 189620"/>
                <a:gd name="connsiteY8" fmla="*/ 109894 h 256065"/>
                <a:gd name="connsiteX9" fmla="*/ 94976 w 189620"/>
                <a:gd name="connsiteY9" fmla="*/ 110551 h 256065"/>
                <a:gd name="connsiteX10" fmla="*/ 95633 w 189620"/>
                <a:gd name="connsiteY10" fmla="*/ 109894 h 256065"/>
                <a:gd name="connsiteX11" fmla="*/ 151669 w 189620"/>
                <a:gd name="connsiteY11" fmla="*/ 2585 h 256065"/>
                <a:gd name="connsiteX12" fmla="*/ 156069 w 189620"/>
                <a:gd name="connsiteY12" fmla="*/ 23 h 256065"/>
                <a:gd name="connsiteX13" fmla="*/ 186463 w 189620"/>
                <a:gd name="connsiteY13" fmla="*/ 23 h 256065"/>
                <a:gd name="connsiteX14" fmla="*/ 189207 w 189620"/>
                <a:gd name="connsiteY14" fmla="*/ 1299 h 256065"/>
                <a:gd name="connsiteX15" fmla="*/ 189026 w 189620"/>
                <a:gd name="connsiteY15" fmla="*/ 4423 h 256065"/>
                <a:gd name="connsiteX16" fmla="*/ 112483 w 189620"/>
                <a:gd name="connsiteY16" fmla="*/ 147612 h 256065"/>
                <a:gd name="connsiteX17" fmla="*/ 112121 w 189620"/>
                <a:gd name="connsiteY17" fmla="*/ 149441 h 256065"/>
                <a:gd name="connsiteX18" fmla="*/ 112121 w 189620"/>
                <a:gd name="connsiteY18" fmla="*/ 252359 h 256065"/>
                <a:gd name="connsiteX19" fmla="*/ 109377 w 189620"/>
                <a:gd name="connsiteY19" fmla="*/ 256026 h 256065"/>
                <a:gd name="connsiteX20" fmla="*/ 108454 w 189620"/>
                <a:gd name="connsiteY20" fmla="*/ 256026 h 256065"/>
                <a:gd name="connsiteX21" fmla="*/ 80631 w 189620"/>
                <a:gd name="connsiteY21" fmla="*/ 256026 h 256065"/>
                <a:gd name="connsiteX22" fmla="*/ 76936 w 189620"/>
                <a:gd name="connsiteY22" fmla="*/ 253340 h 256065"/>
                <a:gd name="connsiteX23" fmla="*/ 76936 w 189620"/>
                <a:gd name="connsiteY23" fmla="*/ 252359 h 256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89620" h="256065">
                  <a:moveTo>
                    <a:pt x="76936" y="252359"/>
                  </a:moveTo>
                  <a:lnTo>
                    <a:pt x="76936" y="149441"/>
                  </a:lnTo>
                  <a:cubicBezTo>
                    <a:pt x="77012" y="148803"/>
                    <a:pt x="76878" y="148165"/>
                    <a:pt x="76564" y="147612"/>
                  </a:cubicBezTo>
                  <a:lnTo>
                    <a:pt x="364" y="4423"/>
                  </a:lnTo>
                  <a:cubicBezTo>
                    <a:pt x="107" y="3842"/>
                    <a:pt x="-17" y="3214"/>
                    <a:pt x="2" y="2585"/>
                  </a:cubicBezTo>
                  <a:cubicBezTo>
                    <a:pt x="2" y="880"/>
                    <a:pt x="954" y="23"/>
                    <a:pt x="2926" y="23"/>
                  </a:cubicBezTo>
                  <a:lnTo>
                    <a:pt x="33006" y="23"/>
                  </a:lnTo>
                  <a:cubicBezTo>
                    <a:pt x="34873" y="-168"/>
                    <a:pt x="36654" y="861"/>
                    <a:pt x="37407" y="2585"/>
                  </a:cubicBezTo>
                  <a:lnTo>
                    <a:pt x="93442" y="109894"/>
                  </a:lnTo>
                  <a:cubicBezTo>
                    <a:pt x="93690" y="110503"/>
                    <a:pt x="94376" y="110789"/>
                    <a:pt x="94976" y="110551"/>
                  </a:cubicBezTo>
                  <a:cubicBezTo>
                    <a:pt x="95281" y="110427"/>
                    <a:pt x="95509" y="110189"/>
                    <a:pt x="95633" y="109894"/>
                  </a:cubicBezTo>
                  <a:lnTo>
                    <a:pt x="151669" y="2585"/>
                  </a:lnTo>
                  <a:cubicBezTo>
                    <a:pt x="152421" y="861"/>
                    <a:pt x="154202" y="-168"/>
                    <a:pt x="156069" y="23"/>
                  </a:cubicBezTo>
                  <a:lnTo>
                    <a:pt x="186463" y="23"/>
                  </a:lnTo>
                  <a:cubicBezTo>
                    <a:pt x="187540" y="-44"/>
                    <a:pt x="188569" y="432"/>
                    <a:pt x="189207" y="1299"/>
                  </a:cubicBezTo>
                  <a:cubicBezTo>
                    <a:pt x="189816" y="2270"/>
                    <a:pt x="189750" y="3528"/>
                    <a:pt x="189026" y="4423"/>
                  </a:cubicBezTo>
                  <a:lnTo>
                    <a:pt x="112483" y="147612"/>
                  </a:lnTo>
                  <a:cubicBezTo>
                    <a:pt x="112168" y="148165"/>
                    <a:pt x="112035" y="148813"/>
                    <a:pt x="112121" y="149441"/>
                  </a:cubicBezTo>
                  <a:lnTo>
                    <a:pt x="112121" y="252359"/>
                  </a:lnTo>
                  <a:cubicBezTo>
                    <a:pt x="112378" y="254131"/>
                    <a:pt x="111149" y="255769"/>
                    <a:pt x="109377" y="256026"/>
                  </a:cubicBezTo>
                  <a:cubicBezTo>
                    <a:pt x="109073" y="256074"/>
                    <a:pt x="108759" y="256074"/>
                    <a:pt x="108454" y="256026"/>
                  </a:cubicBezTo>
                  <a:lnTo>
                    <a:pt x="80631" y="256026"/>
                  </a:lnTo>
                  <a:cubicBezTo>
                    <a:pt x="78869" y="256302"/>
                    <a:pt x="77221" y="255102"/>
                    <a:pt x="76936" y="253340"/>
                  </a:cubicBezTo>
                  <a:cubicBezTo>
                    <a:pt x="76888" y="253016"/>
                    <a:pt x="76888" y="252683"/>
                    <a:pt x="76936" y="25235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7F4C635C-FF91-F147-87C0-89BEAE1091BB}"/>
                </a:ext>
              </a:extLst>
            </p:cNvPr>
            <p:cNvSpPr/>
            <p:nvPr/>
          </p:nvSpPr>
          <p:spPr bwMode="gray">
            <a:xfrm>
              <a:off x="2976783" y="2003053"/>
              <a:ext cx="181320" cy="262618"/>
            </a:xfrm>
            <a:custGeom>
              <a:avLst/>
              <a:gdLst>
                <a:gd name="connsiteX0" fmla="*/ 43236 w 181320"/>
                <a:gd name="connsiteY0" fmla="*/ 251600 h 262618"/>
                <a:gd name="connsiteX1" fmla="*/ 11374 w 181320"/>
                <a:gd name="connsiteY1" fmla="*/ 220692 h 262618"/>
                <a:gd name="connsiteX2" fmla="*/ 21 w 181320"/>
                <a:gd name="connsiteY2" fmla="*/ 174734 h 262618"/>
                <a:gd name="connsiteX3" fmla="*/ 21 w 181320"/>
                <a:gd name="connsiteY3" fmla="*/ 87532 h 262618"/>
                <a:gd name="connsiteX4" fmla="*/ 11374 w 181320"/>
                <a:gd name="connsiteY4" fmla="*/ 41755 h 262618"/>
                <a:gd name="connsiteX5" fmla="*/ 43236 w 181320"/>
                <a:gd name="connsiteY5" fmla="*/ 10980 h 262618"/>
                <a:gd name="connsiteX6" fmla="*/ 138086 w 181320"/>
                <a:gd name="connsiteY6" fmla="*/ 10980 h 262618"/>
                <a:gd name="connsiteX7" fmla="*/ 169956 w 181320"/>
                <a:gd name="connsiteY7" fmla="*/ 41755 h 262618"/>
                <a:gd name="connsiteX8" fmla="*/ 181301 w 181320"/>
                <a:gd name="connsiteY8" fmla="*/ 87532 h 262618"/>
                <a:gd name="connsiteX9" fmla="*/ 181301 w 181320"/>
                <a:gd name="connsiteY9" fmla="*/ 174696 h 262618"/>
                <a:gd name="connsiteX10" fmla="*/ 169956 w 181320"/>
                <a:gd name="connsiteY10" fmla="*/ 220692 h 262618"/>
                <a:gd name="connsiteX11" fmla="*/ 138086 w 181320"/>
                <a:gd name="connsiteY11" fmla="*/ 251639 h 262618"/>
                <a:gd name="connsiteX12" fmla="*/ 43236 w 181320"/>
                <a:gd name="connsiteY12" fmla="*/ 251639 h 262618"/>
                <a:gd name="connsiteX13" fmla="*/ 130761 w 181320"/>
                <a:gd name="connsiteY13" fmla="*/ 216815 h 262618"/>
                <a:gd name="connsiteX14" fmla="*/ 146144 w 181320"/>
                <a:gd name="connsiteY14" fmla="*/ 176153 h 262618"/>
                <a:gd name="connsiteX15" fmla="*/ 146144 w 181320"/>
                <a:gd name="connsiteY15" fmla="*/ 87161 h 262618"/>
                <a:gd name="connsiteX16" fmla="*/ 130761 w 181320"/>
                <a:gd name="connsiteY16" fmla="*/ 45956 h 262618"/>
                <a:gd name="connsiteX17" fmla="*/ 90480 w 181320"/>
                <a:gd name="connsiteY17" fmla="*/ 30392 h 262618"/>
                <a:gd name="connsiteX18" fmla="*/ 50370 w 181320"/>
                <a:gd name="connsiteY18" fmla="*/ 45956 h 262618"/>
                <a:gd name="connsiteX19" fmla="*/ 35178 w 181320"/>
                <a:gd name="connsiteY19" fmla="*/ 87161 h 262618"/>
                <a:gd name="connsiteX20" fmla="*/ 35178 w 181320"/>
                <a:gd name="connsiteY20" fmla="*/ 176153 h 262618"/>
                <a:gd name="connsiteX21" fmla="*/ 50370 w 181320"/>
                <a:gd name="connsiteY21" fmla="*/ 216815 h 262618"/>
                <a:gd name="connsiteX22" fmla="*/ 90480 w 181320"/>
                <a:gd name="connsiteY22" fmla="*/ 232189 h 262618"/>
                <a:gd name="connsiteX23" fmla="*/ 130761 w 181320"/>
                <a:gd name="connsiteY23" fmla="*/ 216815 h 262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81320" h="262618">
                  <a:moveTo>
                    <a:pt x="43236" y="251600"/>
                  </a:moveTo>
                  <a:cubicBezTo>
                    <a:pt x="29862" y="244581"/>
                    <a:pt x="18795" y="233846"/>
                    <a:pt x="11374" y="220692"/>
                  </a:cubicBezTo>
                  <a:cubicBezTo>
                    <a:pt x="3611" y="206642"/>
                    <a:pt x="-303" y="190783"/>
                    <a:pt x="21" y="174734"/>
                  </a:cubicBezTo>
                  <a:lnTo>
                    <a:pt x="21" y="87532"/>
                  </a:lnTo>
                  <a:cubicBezTo>
                    <a:pt x="-322" y="71540"/>
                    <a:pt x="3602" y="55738"/>
                    <a:pt x="11374" y="41755"/>
                  </a:cubicBezTo>
                  <a:cubicBezTo>
                    <a:pt x="18833" y="28668"/>
                    <a:pt x="29891" y="17981"/>
                    <a:pt x="43236" y="10980"/>
                  </a:cubicBezTo>
                  <a:cubicBezTo>
                    <a:pt x="73154" y="-3660"/>
                    <a:pt x="108168" y="-3660"/>
                    <a:pt x="138086" y="10980"/>
                  </a:cubicBezTo>
                  <a:cubicBezTo>
                    <a:pt x="151420" y="17990"/>
                    <a:pt x="162479" y="28668"/>
                    <a:pt x="169956" y="41755"/>
                  </a:cubicBezTo>
                  <a:cubicBezTo>
                    <a:pt x="177719" y="55738"/>
                    <a:pt x="181634" y="71540"/>
                    <a:pt x="181301" y="87532"/>
                  </a:cubicBezTo>
                  <a:lnTo>
                    <a:pt x="181301" y="174696"/>
                  </a:lnTo>
                  <a:cubicBezTo>
                    <a:pt x="181634" y="190755"/>
                    <a:pt x="177719" y="206624"/>
                    <a:pt x="169956" y="220692"/>
                  </a:cubicBezTo>
                  <a:cubicBezTo>
                    <a:pt x="162536" y="233855"/>
                    <a:pt x="151468" y="244609"/>
                    <a:pt x="138086" y="251639"/>
                  </a:cubicBezTo>
                  <a:cubicBezTo>
                    <a:pt x="108168" y="266279"/>
                    <a:pt x="73154" y="266279"/>
                    <a:pt x="43236" y="251639"/>
                  </a:cubicBezTo>
                  <a:close/>
                  <a:moveTo>
                    <a:pt x="130761" y="216815"/>
                  </a:moveTo>
                  <a:cubicBezTo>
                    <a:pt x="141257" y="205957"/>
                    <a:pt x="146820" y="191250"/>
                    <a:pt x="146144" y="176153"/>
                  </a:cubicBezTo>
                  <a:lnTo>
                    <a:pt x="146144" y="87161"/>
                  </a:lnTo>
                  <a:cubicBezTo>
                    <a:pt x="146839" y="71902"/>
                    <a:pt x="141286" y="57024"/>
                    <a:pt x="130761" y="45956"/>
                  </a:cubicBezTo>
                  <a:cubicBezTo>
                    <a:pt x="120074" y="35402"/>
                    <a:pt x="105481" y="29763"/>
                    <a:pt x="90480" y="30392"/>
                  </a:cubicBezTo>
                  <a:cubicBezTo>
                    <a:pt x="75525" y="29744"/>
                    <a:pt x="60981" y="35393"/>
                    <a:pt x="50370" y="45956"/>
                  </a:cubicBezTo>
                  <a:cubicBezTo>
                    <a:pt x="39949" y="57081"/>
                    <a:pt x="34473" y="71940"/>
                    <a:pt x="35178" y="87161"/>
                  </a:cubicBezTo>
                  <a:lnTo>
                    <a:pt x="35178" y="176153"/>
                  </a:lnTo>
                  <a:cubicBezTo>
                    <a:pt x="34492" y="191212"/>
                    <a:pt x="39978" y="205899"/>
                    <a:pt x="50370" y="216815"/>
                  </a:cubicBezTo>
                  <a:cubicBezTo>
                    <a:pt x="61028" y="227274"/>
                    <a:pt x="75554" y="232846"/>
                    <a:pt x="90480" y="232189"/>
                  </a:cubicBezTo>
                  <a:cubicBezTo>
                    <a:pt x="105453" y="232827"/>
                    <a:pt x="120017" y="227264"/>
                    <a:pt x="130761" y="21681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2C65956C-C662-A74D-B26D-4EA3B8343C8C}"/>
                </a:ext>
              </a:extLst>
            </p:cNvPr>
            <p:cNvSpPr/>
            <p:nvPr/>
          </p:nvSpPr>
          <p:spPr bwMode="gray">
            <a:xfrm>
              <a:off x="3242291" y="2005905"/>
              <a:ext cx="179930" cy="259416"/>
            </a:xfrm>
            <a:custGeom>
              <a:avLst/>
              <a:gdLst>
                <a:gd name="connsiteX0" fmla="*/ 43066 w 179930"/>
                <a:gd name="connsiteY0" fmla="*/ 248939 h 259416"/>
                <a:gd name="connsiteX1" fmla="*/ 11385 w 179930"/>
                <a:gd name="connsiteY1" fmla="*/ 219268 h 259416"/>
                <a:gd name="connsiteX2" fmla="*/ 32 w 179930"/>
                <a:gd name="connsiteY2" fmla="*/ 175139 h 259416"/>
                <a:gd name="connsiteX3" fmla="*/ 32 w 179930"/>
                <a:gd name="connsiteY3" fmla="*/ 3689 h 259416"/>
                <a:gd name="connsiteX4" fmla="*/ 2784 w 179930"/>
                <a:gd name="connsiteY4" fmla="*/ 32 h 259416"/>
                <a:gd name="connsiteX5" fmla="*/ 3689 w 179930"/>
                <a:gd name="connsiteY5" fmla="*/ 32 h 259416"/>
                <a:gd name="connsiteX6" fmla="*/ 31521 w 179930"/>
                <a:gd name="connsiteY6" fmla="*/ 32 h 259416"/>
                <a:gd name="connsiteX7" fmla="*/ 35188 w 179930"/>
                <a:gd name="connsiteY7" fmla="*/ 2803 h 259416"/>
                <a:gd name="connsiteX8" fmla="*/ 35188 w 179930"/>
                <a:gd name="connsiteY8" fmla="*/ 3689 h 259416"/>
                <a:gd name="connsiteX9" fmla="*/ 35188 w 179930"/>
                <a:gd name="connsiteY9" fmla="*/ 175825 h 259416"/>
                <a:gd name="connsiteX10" fmla="*/ 50428 w 179930"/>
                <a:gd name="connsiteY10" fmla="*/ 214277 h 259416"/>
                <a:gd name="connsiteX11" fmla="*/ 90167 w 179930"/>
                <a:gd name="connsiteY11" fmla="*/ 228927 h 259416"/>
                <a:gd name="connsiteX12" fmla="*/ 129724 w 179930"/>
                <a:gd name="connsiteY12" fmla="*/ 214277 h 259416"/>
                <a:gd name="connsiteX13" fmla="*/ 144735 w 179930"/>
                <a:gd name="connsiteY13" fmla="*/ 175825 h 259416"/>
                <a:gd name="connsiteX14" fmla="*/ 144735 w 179930"/>
                <a:gd name="connsiteY14" fmla="*/ 3737 h 259416"/>
                <a:gd name="connsiteX15" fmla="*/ 147517 w 179930"/>
                <a:gd name="connsiteY15" fmla="*/ 79 h 259416"/>
                <a:gd name="connsiteX16" fmla="*/ 148403 w 179930"/>
                <a:gd name="connsiteY16" fmla="*/ 79 h 259416"/>
                <a:gd name="connsiteX17" fmla="*/ 176235 w 179930"/>
                <a:gd name="connsiteY17" fmla="*/ 79 h 259416"/>
                <a:gd name="connsiteX18" fmla="*/ 179902 w 179930"/>
                <a:gd name="connsiteY18" fmla="*/ 2851 h 259416"/>
                <a:gd name="connsiteX19" fmla="*/ 179902 w 179930"/>
                <a:gd name="connsiteY19" fmla="*/ 3737 h 259416"/>
                <a:gd name="connsiteX20" fmla="*/ 179902 w 179930"/>
                <a:gd name="connsiteY20" fmla="*/ 175187 h 259416"/>
                <a:gd name="connsiteX21" fmla="*/ 168729 w 179930"/>
                <a:gd name="connsiteY21" fmla="*/ 219316 h 259416"/>
                <a:gd name="connsiteX22" fmla="*/ 137230 w 179930"/>
                <a:gd name="connsiteY22" fmla="*/ 248986 h 259416"/>
                <a:gd name="connsiteX23" fmla="*/ 43113 w 179930"/>
                <a:gd name="connsiteY23" fmla="*/ 248986 h 259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9930" h="259416">
                  <a:moveTo>
                    <a:pt x="43066" y="248939"/>
                  </a:moveTo>
                  <a:cubicBezTo>
                    <a:pt x="29864" y="242309"/>
                    <a:pt x="18863" y="232003"/>
                    <a:pt x="11385" y="219268"/>
                  </a:cubicBezTo>
                  <a:cubicBezTo>
                    <a:pt x="3661" y="205867"/>
                    <a:pt x="-264" y="190608"/>
                    <a:pt x="32" y="175139"/>
                  </a:cubicBezTo>
                  <a:lnTo>
                    <a:pt x="32" y="3689"/>
                  </a:lnTo>
                  <a:cubicBezTo>
                    <a:pt x="-216" y="1917"/>
                    <a:pt x="1013" y="279"/>
                    <a:pt x="2784" y="32"/>
                  </a:cubicBezTo>
                  <a:cubicBezTo>
                    <a:pt x="3089" y="-7"/>
                    <a:pt x="3394" y="-7"/>
                    <a:pt x="3689" y="32"/>
                  </a:cubicBezTo>
                  <a:lnTo>
                    <a:pt x="31521" y="32"/>
                  </a:lnTo>
                  <a:cubicBezTo>
                    <a:pt x="33302" y="-216"/>
                    <a:pt x="34941" y="1022"/>
                    <a:pt x="35188" y="2803"/>
                  </a:cubicBezTo>
                  <a:cubicBezTo>
                    <a:pt x="35226" y="3099"/>
                    <a:pt x="35226" y="3394"/>
                    <a:pt x="35188" y="3689"/>
                  </a:cubicBezTo>
                  <a:lnTo>
                    <a:pt x="35188" y="175825"/>
                  </a:lnTo>
                  <a:cubicBezTo>
                    <a:pt x="34608" y="190217"/>
                    <a:pt x="40141" y="204190"/>
                    <a:pt x="50428" y="214277"/>
                  </a:cubicBezTo>
                  <a:cubicBezTo>
                    <a:pt x="61182" y="224279"/>
                    <a:pt x="75498" y="229556"/>
                    <a:pt x="90167" y="228927"/>
                  </a:cubicBezTo>
                  <a:cubicBezTo>
                    <a:pt x="104788" y="229574"/>
                    <a:pt x="119056" y="224288"/>
                    <a:pt x="129724" y="214277"/>
                  </a:cubicBezTo>
                  <a:cubicBezTo>
                    <a:pt x="139897" y="204124"/>
                    <a:pt x="145336" y="190179"/>
                    <a:pt x="144735" y="175825"/>
                  </a:cubicBezTo>
                  <a:lnTo>
                    <a:pt x="144735" y="3737"/>
                  </a:lnTo>
                  <a:cubicBezTo>
                    <a:pt x="144488" y="1956"/>
                    <a:pt x="145736" y="317"/>
                    <a:pt x="147517" y="79"/>
                  </a:cubicBezTo>
                  <a:cubicBezTo>
                    <a:pt x="147812" y="41"/>
                    <a:pt x="148107" y="41"/>
                    <a:pt x="148403" y="79"/>
                  </a:cubicBezTo>
                  <a:lnTo>
                    <a:pt x="176235" y="79"/>
                  </a:lnTo>
                  <a:cubicBezTo>
                    <a:pt x="178016" y="-168"/>
                    <a:pt x="179654" y="1070"/>
                    <a:pt x="179902" y="2851"/>
                  </a:cubicBezTo>
                  <a:cubicBezTo>
                    <a:pt x="179940" y="3146"/>
                    <a:pt x="179940" y="3441"/>
                    <a:pt x="179902" y="3737"/>
                  </a:cubicBezTo>
                  <a:lnTo>
                    <a:pt x="179902" y="175187"/>
                  </a:lnTo>
                  <a:cubicBezTo>
                    <a:pt x="180197" y="190627"/>
                    <a:pt x="176339" y="205876"/>
                    <a:pt x="168729" y="219316"/>
                  </a:cubicBezTo>
                  <a:cubicBezTo>
                    <a:pt x="161347" y="232070"/>
                    <a:pt x="150403" y="242386"/>
                    <a:pt x="137230" y="248986"/>
                  </a:cubicBezTo>
                  <a:cubicBezTo>
                    <a:pt x="107398" y="262893"/>
                    <a:pt x="72946" y="262893"/>
                    <a:pt x="43113" y="24898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368DBF5-6AF1-D14F-91D0-88FFFCE76339}"/>
                </a:ext>
              </a:extLst>
            </p:cNvPr>
            <p:cNvSpPr/>
            <p:nvPr/>
          </p:nvSpPr>
          <p:spPr bwMode="gray">
            <a:xfrm>
              <a:off x="3512921" y="2005948"/>
              <a:ext cx="178088" cy="256423"/>
            </a:xfrm>
            <a:custGeom>
              <a:avLst/>
              <a:gdLst>
                <a:gd name="connsiteX0" fmla="*/ 142139 w 178088"/>
                <a:gd name="connsiteY0" fmla="*/ 253829 h 256423"/>
                <a:gd name="connsiteX1" fmla="*/ 90866 w 178088"/>
                <a:gd name="connsiteY1" fmla="*/ 144292 h 256423"/>
                <a:gd name="connsiteX2" fmla="*/ 89399 w 178088"/>
                <a:gd name="connsiteY2" fmla="*/ 143196 h 256423"/>
                <a:gd name="connsiteX3" fmla="*/ 36659 w 178088"/>
                <a:gd name="connsiteY3" fmla="*/ 143196 h 256423"/>
                <a:gd name="connsiteX4" fmla="*/ 35202 w 178088"/>
                <a:gd name="connsiteY4" fmla="*/ 144282 h 256423"/>
                <a:gd name="connsiteX5" fmla="*/ 35202 w 178088"/>
                <a:gd name="connsiteY5" fmla="*/ 144654 h 256423"/>
                <a:gd name="connsiteX6" fmla="*/ 35202 w 178088"/>
                <a:gd name="connsiteY6" fmla="*/ 252696 h 256423"/>
                <a:gd name="connsiteX7" fmla="*/ 32459 w 178088"/>
                <a:gd name="connsiteY7" fmla="*/ 256363 h 256423"/>
                <a:gd name="connsiteX8" fmla="*/ 31535 w 178088"/>
                <a:gd name="connsiteY8" fmla="*/ 256363 h 256423"/>
                <a:gd name="connsiteX9" fmla="*/ 3703 w 178088"/>
                <a:gd name="connsiteY9" fmla="*/ 256363 h 256423"/>
                <a:gd name="connsiteX10" fmla="*/ 36 w 178088"/>
                <a:gd name="connsiteY10" fmla="*/ 253620 h 256423"/>
                <a:gd name="connsiteX11" fmla="*/ 36 w 178088"/>
                <a:gd name="connsiteY11" fmla="*/ 252696 h 256423"/>
                <a:gd name="connsiteX12" fmla="*/ 36 w 178088"/>
                <a:gd name="connsiteY12" fmla="*/ 3693 h 256423"/>
                <a:gd name="connsiteX13" fmla="*/ 2788 w 178088"/>
                <a:gd name="connsiteY13" fmla="*/ 36 h 256423"/>
                <a:gd name="connsiteX14" fmla="*/ 3703 w 178088"/>
                <a:gd name="connsiteY14" fmla="*/ 36 h 256423"/>
                <a:gd name="connsiteX15" fmla="*/ 102220 w 178088"/>
                <a:gd name="connsiteY15" fmla="*/ 36 h 256423"/>
                <a:gd name="connsiteX16" fmla="*/ 140853 w 178088"/>
                <a:gd name="connsiteY16" fmla="*/ 9189 h 256423"/>
                <a:gd name="connsiteX17" fmla="*/ 166676 w 178088"/>
                <a:gd name="connsiteY17" fmla="*/ 34821 h 256423"/>
                <a:gd name="connsiteX18" fmla="*/ 175829 w 178088"/>
                <a:gd name="connsiteY18" fmla="*/ 72921 h 256423"/>
                <a:gd name="connsiteX19" fmla="*/ 162494 w 178088"/>
                <a:gd name="connsiteY19" fmla="*/ 116326 h 256423"/>
                <a:gd name="connsiteX20" fmla="*/ 125347 w 178088"/>
                <a:gd name="connsiteY20" fmla="*/ 140310 h 256423"/>
                <a:gd name="connsiteX21" fmla="*/ 124623 w 178088"/>
                <a:gd name="connsiteY21" fmla="*/ 142149 h 256423"/>
                <a:gd name="connsiteX22" fmla="*/ 177725 w 178088"/>
                <a:gd name="connsiteY22" fmla="*/ 252020 h 256423"/>
                <a:gd name="connsiteX23" fmla="*/ 178087 w 178088"/>
                <a:gd name="connsiteY23" fmla="*/ 253839 h 256423"/>
                <a:gd name="connsiteX24" fmla="*/ 175162 w 178088"/>
                <a:gd name="connsiteY24" fmla="*/ 256411 h 256423"/>
                <a:gd name="connsiteX25" fmla="*/ 146225 w 178088"/>
                <a:gd name="connsiteY25" fmla="*/ 256411 h 256423"/>
                <a:gd name="connsiteX26" fmla="*/ 142139 w 178088"/>
                <a:gd name="connsiteY26" fmla="*/ 253829 h 256423"/>
                <a:gd name="connsiteX27" fmla="*/ 35202 w 178088"/>
                <a:gd name="connsiteY27" fmla="*/ 31897 h 256423"/>
                <a:gd name="connsiteX28" fmla="*/ 35202 w 178088"/>
                <a:gd name="connsiteY28" fmla="*/ 113974 h 256423"/>
                <a:gd name="connsiteX29" fmla="*/ 36288 w 178088"/>
                <a:gd name="connsiteY29" fmla="*/ 115431 h 256423"/>
                <a:gd name="connsiteX30" fmla="*/ 36659 w 178088"/>
                <a:gd name="connsiteY30" fmla="*/ 115431 h 256423"/>
                <a:gd name="connsiteX31" fmla="*/ 97819 w 178088"/>
                <a:gd name="connsiteY31" fmla="*/ 115431 h 256423"/>
                <a:gd name="connsiteX32" fmla="*/ 128957 w 178088"/>
                <a:gd name="connsiteY32" fmla="*/ 103896 h 256423"/>
                <a:gd name="connsiteX33" fmla="*/ 140672 w 178088"/>
                <a:gd name="connsiteY33" fmla="*/ 73321 h 256423"/>
                <a:gd name="connsiteX34" fmla="*/ 103087 w 178088"/>
                <a:gd name="connsiteY34" fmla="*/ 30459 h 256423"/>
                <a:gd name="connsiteX35" fmla="*/ 97810 w 178088"/>
                <a:gd name="connsiteY35" fmla="*/ 30459 h 256423"/>
                <a:gd name="connsiteX36" fmla="*/ 36650 w 178088"/>
                <a:gd name="connsiteY36" fmla="*/ 30459 h 256423"/>
                <a:gd name="connsiteX37" fmla="*/ 35202 w 178088"/>
                <a:gd name="connsiteY37" fmla="*/ 31563 h 256423"/>
                <a:gd name="connsiteX38" fmla="*/ 35202 w 178088"/>
                <a:gd name="connsiteY38" fmla="*/ 31887 h 256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78088" h="256423">
                  <a:moveTo>
                    <a:pt x="142139" y="253829"/>
                  </a:moveTo>
                  <a:lnTo>
                    <a:pt x="90866" y="144292"/>
                  </a:lnTo>
                  <a:cubicBezTo>
                    <a:pt x="90704" y="143625"/>
                    <a:pt x="90085" y="143168"/>
                    <a:pt x="89399" y="143196"/>
                  </a:cubicBezTo>
                  <a:lnTo>
                    <a:pt x="36659" y="143196"/>
                  </a:lnTo>
                  <a:cubicBezTo>
                    <a:pt x="35954" y="143092"/>
                    <a:pt x="35307" y="143577"/>
                    <a:pt x="35202" y="144282"/>
                  </a:cubicBezTo>
                  <a:cubicBezTo>
                    <a:pt x="35183" y="144406"/>
                    <a:pt x="35183" y="144530"/>
                    <a:pt x="35202" y="144654"/>
                  </a:cubicBezTo>
                  <a:lnTo>
                    <a:pt x="35202" y="252696"/>
                  </a:lnTo>
                  <a:cubicBezTo>
                    <a:pt x="35459" y="254468"/>
                    <a:pt x="34230" y="256106"/>
                    <a:pt x="32459" y="256363"/>
                  </a:cubicBezTo>
                  <a:cubicBezTo>
                    <a:pt x="32154" y="256411"/>
                    <a:pt x="31840" y="256411"/>
                    <a:pt x="31535" y="256363"/>
                  </a:cubicBezTo>
                  <a:lnTo>
                    <a:pt x="3703" y="256363"/>
                  </a:lnTo>
                  <a:cubicBezTo>
                    <a:pt x="1931" y="256620"/>
                    <a:pt x="293" y="255391"/>
                    <a:pt x="36" y="253620"/>
                  </a:cubicBezTo>
                  <a:cubicBezTo>
                    <a:pt x="-12" y="253315"/>
                    <a:pt x="-12" y="253001"/>
                    <a:pt x="36" y="252696"/>
                  </a:cubicBezTo>
                  <a:lnTo>
                    <a:pt x="36" y="3693"/>
                  </a:lnTo>
                  <a:cubicBezTo>
                    <a:pt x="-212" y="1922"/>
                    <a:pt x="1017" y="283"/>
                    <a:pt x="2788" y="36"/>
                  </a:cubicBezTo>
                  <a:cubicBezTo>
                    <a:pt x="3093" y="-12"/>
                    <a:pt x="3398" y="-12"/>
                    <a:pt x="3703" y="36"/>
                  </a:cubicBezTo>
                  <a:lnTo>
                    <a:pt x="102220" y="36"/>
                  </a:lnTo>
                  <a:cubicBezTo>
                    <a:pt x="115669" y="-250"/>
                    <a:pt x="128966" y="2903"/>
                    <a:pt x="140853" y="9189"/>
                  </a:cubicBezTo>
                  <a:cubicBezTo>
                    <a:pt x="151740" y="15076"/>
                    <a:pt x="160704" y="23972"/>
                    <a:pt x="166676" y="34821"/>
                  </a:cubicBezTo>
                  <a:cubicBezTo>
                    <a:pt x="172953" y="46518"/>
                    <a:pt x="176105" y="59643"/>
                    <a:pt x="175829" y="72921"/>
                  </a:cubicBezTo>
                  <a:cubicBezTo>
                    <a:pt x="176324" y="88466"/>
                    <a:pt x="171638" y="103734"/>
                    <a:pt x="162494" y="116326"/>
                  </a:cubicBezTo>
                  <a:cubicBezTo>
                    <a:pt x="153264" y="128376"/>
                    <a:pt x="140130" y="136853"/>
                    <a:pt x="125347" y="140310"/>
                  </a:cubicBezTo>
                  <a:cubicBezTo>
                    <a:pt x="124394" y="140806"/>
                    <a:pt x="124127" y="141406"/>
                    <a:pt x="124623" y="142149"/>
                  </a:cubicBezTo>
                  <a:lnTo>
                    <a:pt x="177725" y="252020"/>
                  </a:lnTo>
                  <a:cubicBezTo>
                    <a:pt x="177982" y="252591"/>
                    <a:pt x="178106" y="253210"/>
                    <a:pt x="178087" y="253839"/>
                  </a:cubicBezTo>
                  <a:cubicBezTo>
                    <a:pt x="178087" y="255553"/>
                    <a:pt x="177134" y="256411"/>
                    <a:pt x="175162" y="256411"/>
                  </a:cubicBezTo>
                  <a:lnTo>
                    <a:pt x="146225" y="256411"/>
                  </a:lnTo>
                  <a:cubicBezTo>
                    <a:pt x="144444" y="256554"/>
                    <a:pt x="142777" y="255506"/>
                    <a:pt x="142139" y="253829"/>
                  </a:cubicBezTo>
                  <a:close/>
                  <a:moveTo>
                    <a:pt x="35202" y="31897"/>
                  </a:moveTo>
                  <a:lnTo>
                    <a:pt x="35202" y="113974"/>
                  </a:lnTo>
                  <a:cubicBezTo>
                    <a:pt x="35097" y="114679"/>
                    <a:pt x="35583" y="115326"/>
                    <a:pt x="36288" y="115431"/>
                  </a:cubicBezTo>
                  <a:cubicBezTo>
                    <a:pt x="36412" y="115450"/>
                    <a:pt x="36536" y="115450"/>
                    <a:pt x="36659" y="115431"/>
                  </a:cubicBezTo>
                  <a:lnTo>
                    <a:pt x="97819" y="115431"/>
                  </a:lnTo>
                  <a:cubicBezTo>
                    <a:pt x="109335" y="115974"/>
                    <a:pt x="120575" y="111812"/>
                    <a:pt x="128957" y="103896"/>
                  </a:cubicBezTo>
                  <a:cubicBezTo>
                    <a:pt x="136938" y="95781"/>
                    <a:pt x="141187" y="84694"/>
                    <a:pt x="140672" y="73321"/>
                  </a:cubicBezTo>
                  <a:cubicBezTo>
                    <a:pt x="142130" y="51109"/>
                    <a:pt x="125299" y="31916"/>
                    <a:pt x="103087" y="30459"/>
                  </a:cubicBezTo>
                  <a:cubicBezTo>
                    <a:pt x="101334" y="30344"/>
                    <a:pt x="99572" y="30344"/>
                    <a:pt x="97810" y="30459"/>
                  </a:cubicBezTo>
                  <a:lnTo>
                    <a:pt x="36650" y="30459"/>
                  </a:lnTo>
                  <a:cubicBezTo>
                    <a:pt x="35945" y="30363"/>
                    <a:pt x="35297" y="30859"/>
                    <a:pt x="35202" y="31563"/>
                  </a:cubicBezTo>
                  <a:cubicBezTo>
                    <a:pt x="35193" y="31668"/>
                    <a:pt x="35193" y="31783"/>
                    <a:pt x="35202" y="31887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8B3ACB36-BDD0-E142-B782-EE520852773A}"/>
                </a:ext>
              </a:extLst>
            </p:cNvPr>
            <p:cNvSpPr/>
            <p:nvPr/>
          </p:nvSpPr>
          <p:spPr bwMode="gray">
            <a:xfrm>
              <a:off x="3870381" y="2002971"/>
              <a:ext cx="178392" cy="262604"/>
            </a:xfrm>
            <a:custGeom>
              <a:avLst/>
              <a:gdLst>
                <a:gd name="connsiteX0" fmla="*/ 42692 w 178392"/>
                <a:gd name="connsiteY0" fmla="*/ 252206 h 262604"/>
                <a:gd name="connsiteX1" fmla="*/ 11193 w 178392"/>
                <a:gd name="connsiteY1" fmla="*/ 222535 h 262604"/>
                <a:gd name="connsiteX2" fmla="*/ 20 w 178392"/>
                <a:gd name="connsiteY2" fmla="*/ 178416 h 262604"/>
                <a:gd name="connsiteX3" fmla="*/ 20 w 178392"/>
                <a:gd name="connsiteY3" fmla="*/ 83613 h 262604"/>
                <a:gd name="connsiteX4" fmla="*/ 11193 w 178392"/>
                <a:gd name="connsiteY4" fmla="*/ 39798 h 262604"/>
                <a:gd name="connsiteX5" fmla="*/ 42692 w 178392"/>
                <a:gd name="connsiteY5" fmla="*/ 10499 h 262604"/>
                <a:gd name="connsiteX6" fmla="*/ 89364 w 178392"/>
                <a:gd name="connsiteY6" fmla="*/ 22 h 262604"/>
                <a:gd name="connsiteX7" fmla="*/ 135875 w 178392"/>
                <a:gd name="connsiteY7" fmla="*/ 10099 h 262604"/>
                <a:gd name="connsiteX8" fmla="*/ 167184 w 178392"/>
                <a:gd name="connsiteY8" fmla="*/ 38474 h 262604"/>
                <a:gd name="connsiteX9" fmla="*/ 178356 w 178392"/>
                <a:gd name="connsiteY9" fmla="*/ 80956 h 262604"/>
                <a:gd name="connsiteX10" fmla="*/ 178356 w 178392"/>
                <a:gd name="connsiteY10" fmla="*/ 81327 h 262604"/>
                <a:gd name="connsiteX11" fmla="*/ 177261 w 178392"/>
                <a:gd name="connsiteY11" fmla="*/ 84261 h 262604"/>
                <a:gd name="connsiteX12" fmla="*/ 174699 w 178392"/>
                <a:gd name="connsiteY12" fmla="*/ 85356 h 262604"/>
                <a:gd name="connsiteX13" fmla="*/ 146867 w 178392"/>
                <a:gd name="connsiteY13" fmla="*/ 86814 h 262604"/>
                <a:gd name="connsiteX14" fmla="*/ 143200 w 178392"/>
                <a:gd name="connsiteY14" fmla="*/ 83528 h 262604"/>
                <a:gd name="connsiteX15" fmla="*/ 143200 w 178392"/>
                <a:gd name="connsiteY15" fmla="*/ 82423 h 262604"/>
                <a:gd name="connsiteX16" fmla="*/ 128550 w 178392"/>
                <a:gd name="connsiteY16" fmla="*/ 44704 h 262604"/>
                <a:gd name="connsiteX17" fmla="*/ 89364 w 178392"/>
                <a:gd name="connsiteY17" fmla="*/ 30416 h 262604"/>
                <a:gd name="connsiteX18" fmla="*/ 49997 w 178392"/>
                <a:gd name="connsiteY18" fmla="*/ 44704 h 262604"/>
                <a:gd name="connsiteX19" fmla="*/ 35167 w 178392"/>
                <a:gd name="connsiteY19" fmla="*/ 82423 h 262604"/>
                <a:gd name="connsiteX20" fmla="*/ 35167 w 178392"/>
                <a:gd name="connsiteY20" fmla="*/ 179844 h 262604"/>
                <a:gd name="connsiteX21" fmla="*/ 49997 w 178392"/>
                <a:gd name="connsiteY21" fmla="*/ 217573 h 262604"/>
                <a:gd name="connsiteX22" fmla="*/ 89364 w 178392"/>
                <a:gd name="connsiteY22" fmla="*/ 231860 h 262604"/>
                <a:gd name="connsiteX23" fmla="*/ 128550 w 178392"/>
                <a:gd name="connsiteY23" fmla="*/ 217573 h 262604"/>
                <a:gd name="connsiteX24" fmla="*/ 143200 w 178392"/>
                <a:gd name="connsiteY24" fmla="*/ 179844 h 262604"/>
                <a:gd name="connsiteX25" fmla="*/ 143200 w 178392"/>
                <a:gd name="connsiteY25" fmla="*/ 179111 h 262604"/>
                <a:gd name="connsiteX26" fmla="*/ 146867 w 178392"/>
                <a:gd name="connsiteY26" fmla="*/ 175815 h 262604"/>
                <a:gd name="connsiteX27" fmla="*/ 174699 w 178392"/>
                <a:gd name="connsiteY27" fmla="*/ 177273 h 262604"/>
                <a:gd name="connsiteX28" fmla="*/ 178356 w 178392"/>
                <a:gd name="connsiteY28" fmla="*/ 180025 h 262604"/>
                <a:gd name="connsiteX29" fmla="*/ 178356 w 178392"/>
                <a:gd name="connsiteY29" fmla="*/ 180940 h 262604"/>
                <a:gd name="connsiteX30" fmla="*/ 167184 w 178392"/>
                <a:gd name="connsiteY30" fmla="*/ 223612 h 262604"/>
                <a:gd name="connsiteX31" fmla="*/ 135875 w 178392"/>
                <a:gd name="connsiteY31" fmla="*/ 252358 h 262604"/>
                <a:gd name="connsiteX32" fmla="*/ 42673 w 178392"/>
                <a:gd name="connsiteY32" fmla="*/ 252177 h 262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8392" h="262604">
                  <a:moveTo>
                    <a:pt x="42692" y="252206"/>
                  </a:moveTo>
                  <a:cubicBezTo>
                    <a:pt x="29519" y="245605"/>
                    <a:pt x="18565" y="235289"/>
                    <a:pt x="11193" y="222535"/>
                  </a:cubicBezTo>
                  <a:cubicBezTo>
                    <a:pt x="3582" y="209096"/>
                    <a:pt x="-275" y="193856"/>
                    <a:pt x="20" y="178416"/>
                  </a:cubicBezTo>
                  <a:lnTo>
                    <a:pt x="20" y="83613"/>
                  </a:lnTo>
                  <a:cubicBezTo>
                    <a:pt x="-313" y="68259"/>
                    <a:pt x="3544" y="53114"/>
                    <a:pt x="11193" y="39798"/>
                  </a:cubicBezTo>
                  <a:cubicBezTo>
                    <a:pt x="18651" y="27206"/>
                    <a:pt x="29595" y="17034"/>
                    <a:pt x="42692" y="10499"/>
                  </a:cubicBezTo>
                  <a:cubicBezTo>
                    <a:pt x="57179" y="3308"/>
                    <a:pt x="73191" y="-283"/>
                    <a:pt x="89364" y="22"/>
                  </a:cubicBezTo>
                  <a:cubicBezTo>
                    <a:pt x="105443" y="-311"/>
                    <a:pt x="121378" y="3146"/>
                    <a:pt x="135875" y="10099"/>
                  </a:cubicBezTo>
                  <a:cubicBezTo>
                    <a:pt x="148810" y="16367"/>
                    <a:pt x="159678" y="26216"/>
                    <a:pt x="167184" y="38474"/>
                  </a:cubicBezTo>
                  <a:cubicBezTo>
                    <a:pt x="174803" y="51314"/>
                    <a:pt x="178671" y="66030"/>
                    <a:pt x="178356" y="80956"/>
                  </a:cubicBezTo>
                  <a:lnTo>
                    <a:pt x="178356" y="81327"/>
                  </a:lnTo>
                  <a:cubicBezTo>
                    <a:pt x="178414" y="82413"/>
                    <a:pt x="178013" y="83471"/>
                    <a:pt x="177261" y="84261"/>
                  </a:cubicBezTo>
                  <a:cubicBezTo>
                    <a:pt x="176594" y="84966"/>
                    <a:pt x="175670" y="85356"/>
                    <a:pt x="174699" y="85356"/>
                  </a:cubicBezTo>
                  <a:lnTo>
                    <a:pt x="146867" y="86814"/>
                  </a:lnTo>
                  <a:cubicBezTo>
                    <a:pt x="144419" y="86814"/>
                    <a:pt x="143190" y="85718"/>
                    <a:pt x="143200" y="83528"/>
                  </a:cubicBezTo>
                  <a:lnTo>
                    <a:pt x="143200" y="82423"/>
                  </a:lnTo>
                  <a:cubicBezTo>
                    <a:pt x="143809" y="68354"/>
                    <a:pt x="138494" y="54676"/>
                    <a:pt x="128550" y="44704"/>
                  </a:cubicBezTo>
                  <a:cubicBezTo>
                    <a:pt x="117949" y="34855"/>
                    <a:pt x="103814" y="29711"/>
                    <a:pt x="89364" y="30416"/>
                  </a:cubicBezTo>
                  <a:cubicBezTo>
                    <a:pt x="74858" y="29721"/>
                    <a:pt x="60685" y="34864"/>
                    <a:pt x="49997" y="44704"/>
                  </a:cubicBezTo>
                  <a:cubicBezTo>
                    <a:pt x="39949" y="54619"/>
                    <a:pt x="34557" y="68316"/>
                    <a:pt x="35167" y="82423"/>
                  </a:cubicBezTo>
                  <a:lnTo>
                    <a:pt x="35167" y="179844"/>
                  </a:lnTo>
                  <a:cubicBezTo>
                    <a:pt x="34557" y="193951"/>
                    <a:pt x="39949" y="207657"/>
                    <a:pt x="49997" y="217573"/>
                  </a:cubicBezTo>
                  <a:cubicBezTo>
                    <a:pt x="60685" y="227403"/>
                    <a:pt x="74858" y="232546"/>
                    <a:pt x="89364" y="231860"/>
                  </a:cubicBezTo>
                  <a:cubicBezTo>
                    <a:pt x="103814" y="232565"/>
                    <a:pt x="117939" y="227412"/>
                    <a:pt x="128550" y="217573"/>
                  </a:cubicBezTo>
                  <a:cubicBezTo>
                    <a:pt x="138494" y="207600"/>
                    <a:pt x="143809" y="193913"/>
                    <a:pt x="143200" y="179844"/>
                  </a:cubicBezTo>
                  <a:lnTo>
                    <a:pt x="143200" y="179111"/>
                  </a:lnTo>
                  <a:cubicBezTo>
                    <a:pt x="143200" y="176911"/>
                    <a:pt x="144419" y="175815"/>
                    <a:pt x="146867" y="175815"/>
                  </a:cubicBezTo>
                  <a:lnTo>
                    <a:pt x="174699" y="177273"/>
                  </a:lnTo>
                  <a:cubicBezTo>
                    <a:pt x="176470" y="177025"/>
                    <a:pt x="178109" y="178254"/>
                    <a:pt x="178356" y="180025"/>
                  </a:cubicBezTo>
                  <a:cubicBezTo>
                    <a:pt x="178404" y="180330"/>
                    <a:pt x="178404" y="180635"/>
                    <a:pt x="178356" y="180940"/>
                  </a:cubicBezTo>
                  <a:cubicBezTo>
                    <a:pt x="178661" y="195923"/>
                    <a:pt x="174794" y="210696"/>
                    <a:pt x="167184" y="223612"/>
                  </a:cubicBezTo>
                  <a:cubicBezTo>
                    <a:pt x="159697" y="235975"/>
                    <a:pt x="148829" y="245948"/>
                    <a:pt x="135875" y="252358"/>
                  </a:cubicBezTo>
                  <a:cubicBezTo>
                    <a:pt x="106309" y="266084"/>
                    <a:pt x="72181" y="266017"/>
                    <a:pt x="42673" y="252177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F2F14949-4ED8-5143-88EF-567821056719}"/>
                </a:ext>
              </a:extLst>
            </p:cNvPr>
            <p:cNvSpPr/>
            <p:nvPr/>
          </p:nvSpPr>
          <p:spPr bwMode="gray">
            <a:xfrm>
              <a:off x="4098180" y="2005961"/>
              <a:ext cx="189639" cy="256067"/>
            </a:xfrm>
            <a:custGeom>
              <a:avLst/>
              <a:gdLst>
                <a:gd name="connsiteX0" fmla="*/ 76926 w 189639"/>
                <a:gd name="connsiteY0" fmla="*/ 252359 h 256067"/>
                <a:gd name="connsiteX1" fmla="*/ 76926 w 189639"/>
                <a:gd name="connsiteY1" fmla="*/ 149441 h 256067"/>
                <a:gd name="connsiteX2" fmla="*/ 76564 w 189639"/>
                <a:gd name="connsiteY2" fmla="*/ 147612 h 256067"/>
                <a:gd name="connsiteX3" fmla="*/ 364 w 189639"/>
                <a:gd name="connsiteY3" fmla="*/ 4423 h 256067"/>
                <a:gd name="connsiteX4" fmla="*/ 2 w 189639"/>
                <a:gd name="connsiteY4" fmla="*/ 2585 h 256067"/>
                <a:gd name="connsiteX5" fmla="*/ 2926 w 189639"/>
                <a:gd name="connsiteY5" fmla="*/ 23 h 256067"/>
                <a:gd name="connsiteX6" fmla="*/ 32958 w 189639"/>
                <a:gd name="connsiteY6" fmla="*/ 23 h 256067"/>
                <a:gd name="connsiteX7" fmla="*/ 37359 w 189639"/>
                <a:gd name="connsiteY7" fmla="*/ 2585 h 256067"/>
                <a:gd name="connsiteX8" fmla="*/ 93385 w 189639"/>
                <a:gd name="connsiteY8" fmla="*/ 109894 h 256067"/>
                <a:gd name="connsiteX9" fmla="*/ 94937 w 189639"/>
                <a:gd name="connsiteY9" fmla="*/ 110541 h 256067"/>
                <a:gd name="connsiteX10" fmla="*/ 95585 w 189639"/>
                <a:gd name="connsiteY10" fmla="*/ 109894 h 256067"/>
                <a:gd name="connsiteX11" fmla="*/ 151687 w 189639"/>
                <a:gd name="connsiteY11" fmla="*/ 2585 h 256067"/>
                <a:gd name="connsiteX12" fmla="*/ 156088 w 189639"/>
                <a:gd name="connsiteY12" fmla="*/ 23 h 256067"/>
                <a:gd name="connsiteX13" fmla="*/ 186482 w 189639"/>
                <a:gd name="connsiteY13" fmla="*/ 23 h 256067"/>
                <a:gd name="connsiteX14" fmla="*/ 189226 w 189639"/>
                <a:gd name="connsiteY14" fmla="*/ 1299 h 256067"/>
                <a:gd name="connsiteX15" fmla="*/ 189044 w 189639"/>
                <a:gd name="connsiteY15" fmla="*/ 4423 h 256067"/>
                <a:gd name="connsiteX16" fmla="*/ 112501 w 189639"/>
                <a:gd name="connsiteY16" fmla="*/ 147612 h 256067"/>
                <a:gd name="connsiteX17" fmla="*/ 112140 w 189639"/>
                <a:gd name="connsiteY17" fmla="*/ 149441 h 256067"/>
                <a:gd name="connsiteX18" fmla="*/ 112140 w 189639"/>
                <a:gd name="connsiteY18" fmla="*/ 252359 h 256067"/>
                <a:gd name="connsiteX19" fmla="*/ 109396 w 189639"/>
                <a:gd name="connsiteY19" fmla="*/ 256026 h 256067"/>
                <a:gd name="connsiteX20" fmla="*/ 108473 w 189639"/>
                <a:gd name="connsiteY20" fmla="*/ 256026 h 256067"/>
                <a:gd name="connsiteX21" fmla="*/ 80640 w 189639"/>
                <a:gd name="connsiteY21" fmla="*/ 256026 h 256067"/>
                <a:gd name="connsiteX22" fmla="*/ 76935 w 189639"/>
                <a:gd name="connsiteY22" fmla="*/ 253340 h 256067"/>
                <a:gd name="connsiteX23" fmla="*/ 76926 w 189639"/>
                <a:gd name="connsiteY23" fmla="*/ 252359 h 256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89639" h="256067">
                  <a:moveTo>
                    <a:pt x="76926" y="252359"/>
                  </a:moveTo>
                  <a:lnTo>
                    <a:pt x="76926" y="149441"/>
                  </a:lnTo>
                  <a:cubicBezTo>
                    <a:pt x="77002" y="148813"/>
                    <a:pt x="76878" y="148165"/>
                    <a:pt x="76564" y="147612"/>
                  </a:cubicBezTo>
                  <a:lnTo>
                    <a:pt x="364" y="4423"/>
                  </a:lnTo>
                  <a:cubicBezTo>
                    <a:pt x="107" y="3842"/>
                    <a:pt x="-17" y="3214"/>
                    <a:pt x="2" y="2585"/>
                  </a:cubicBezTo>
                  <a:cubicBezTo>
                    <a:pt x="2" y="880"/>
                    <a:pt x="954" y="23"/>
                    <a:pt x="2926" y="23"/>
                  </a:cubicBezTo>
                  <a:lnTo>
                    <a:pt x="32958" y="23"/>
                  </a:lnTo>
                  <a:cubicBezTo>
                    <a:pt x="34825" y="-168"/>
                    <a:pt x="36606" y="861"/>
                    <a:pt x="37359" y="2585"/>
                  </a:cubicBezTo>
                  <a:lnTo>
                    <a:pt x="93385" y="109894"/>
                  </a:lnTo>
                  <a:cubicBezTo>
                    <a:pt x="93633" y="110503"/>
                    <a:pt x="94337" y="110789"/>
                    <a:pt x="94937" y="110541"/>
                  </a:cubicBezTo>
                  <a:cubicBezTo>
                    <a:pt x="95233" y="110417"/>
                    <a:pt x="95461" y="110189"/>
                    <a:pt x="95585" y="109894"/>
                  </a:cubicBezTo>
                  <a:lnTo>
                    <a:pt x="151687" y="2585"/>
                  </a:lnTo>
                  <a:cubicBezTo>
                    <a:pt x="152440" y="861"/>
                    <a:pt x="154221" y="-168"/>
                    <a:pt x="156088" y="23"/>
                  </a:cubicBezTo>
                  <a:lnTo>
                    <a:pt x="186482" y="23"/>
                  </a:lnTo>
                  <a:cubicBezTo>
                    <a:pt x="187559" y="-44"/>
                    <a:pt x="188587" y="432"/>
                    <a:pt x="189226" y="1299"/>
                  </a:cubicBezTo>
                  <a:cubicBezTo>
                    <a:pt x="189835" y="2270"/>
                    <a:pt x="189768" y="3528"/>
                    <a:pt x="189044" y="4423"/>
                  </a:cubicBezTo>
                  <a:lnTo>
                    <a:pt x="112501" y="147612"/>
                  </a:lnTo>
                  <a:cubicBezTo>
                    <a:pt x="112187" y="148165"/>
                    <a:pt x="112054" y="148813"/>
                    <a:pt x="112140" y="149441"/>
                  </a:cubicBezTo>
                  <a:lnTo>
                    <a:pt x="112140" y="252359"/>
                  </a:lnTo>
                  <a:cubicBezTo>
                    <a:pt x="112397" y="254131"/>
                    <a:pt x="111168" y="255769"/>
                    <a:pt x="109396" y="256026"/>
                  </a:cubicBezTo>
                  <a:cubicBezTo>
                    <a:pt x="109092" y="256074"/>
                    <a:pt x="108777" y="256074"/>
                    <a:pt x="108473" y="256026"/>
                  </a:cubicBezTo>
                  <a:lnTo>
                    <a:pt x="80640" y="256026"/>
                  </a:lnTo>
                  <a:cubicBezTo>
                    <a:pt x="78878" y="256312"/>
                    <a:pt x="77211" y="255102"/>
                    <a:pt x="76935" y="253340"/>
                  </a:cubicBezTo>
                  <a:cubicBezTo>
                    <a:pt x="76878" y="253016"/>
                    <a:pt x="76878" y="252683"/>
                    <a:pt x="76926" y="25235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72E2E4E7-1FA6-9A46-B122-AFE989811FC7}"/>
                </a:ext>
              </a:extLst>
            </p:cNvPr>
            <p:cNvSpPr/>
            <p:nvPr/>
          </p:nvSpPr>
          <p:spPr bwMode="gray">
            <a:xfrm>
              <a:off x="4348292" y="2005810"/>
              <a:ext cx="175630" cy="256632"/>
            </a:xfrm>
            <a:custGeom>
              <a:avLst/>
              <a:gdLst>
                <a:gd name="connsiteX0" fmla="*/ 136643 w 175630"/>
                <a:gd name="connsiteY0" fmla="*/ 125056 h 256632"/>
                <a:gd name="connsiteX1" fmla="*/ 175467 w 175630"/>
                <a:gd name="connsiteY1" fmla="*/ 186216 h 256632"/>
                <a:gd name="connsiteX2" fmla="*/ 153131 w 175630"/>
                <a:gd name="connsiteY2" fmla="*/ 238223 h 256632"/>
                <a:gd name="connsiteX3" fmla="*/ 94895 w 175630"/>
                <a:gd name="connsiteY3" fmla="*/ 256540 h 256632"/>
                <a:gd name="connsiteX4" fmla="*/ 3703 w 175630"/>
                <a:gd name="connsiteY4" fmla="*/ 256540 h 256632"/>
                <a:gd name="connsiteX5" fmla="*/ 36 w 175630"/>
                <a:gd name="connsiteY5" fmla="*/ 253796 h 256632"/>
                <a:gd name="connsiteX6" fmla="*/ 36 w 175630"/>
                <a:gd name="connsiteY6" fmla="*/ 252872 h 256632"/>
                <a:gd name="connsiteX7" fmla="*/ 36 w 175630"/>
                <a:gd name="connsiteY7" fmla="*/ 3832 h 256632"/>
                <a:gd name="connsiteX8" fmla="*/ 2788 w 175630"/>
                <a:gd name="connsiteY8" fmla="*/ 174 h 256632"/>
                <a:gd name="connsiteX9" fmla="*/ 3703 w 175630"/>
                <a:gd name="connsiteY9" fmla="*/ 174 h 256632"/>
                <a:gd name="connsiteX10" fmla="*/ 91962 w 175630"/>
                <a:gd name="connsiteY10" fmla="*/ 174 h 256632"/>
                <a:gd name="connsiteX11" fmla="*/ 151112 w 175630"/>
                <a:gd name="connsiteY11" fmla="*/ 17567 h 256632"/>
                <a:gd name="connsiteX12" fmla="*/ 172171 w 175630"/>
                <a:gd name="connsiteY12" fmla="*/ 68287 h 256632"/>
                <a:gd name="connsiteX13" fmla="*/ 136643 w 175630"/>
                <a:gd name="connsiteY13" fmla="*/ 122866 h 256632"/>
                <a:gd name="connsiteX14" fmla="*/ 136643 w 175630"/>
                <a:gd name="connsiteY14" fmla="*/ 125056 h 256632"/>
                <a:gd name="connsiteX15" fmla="*/ 35202 w 175630"/>
                <a:gd name="connsiteY15" fmla="*/ 32026 h 256632"/>
                <a:gd name="connsiteX16" fmla="*/ 35202 w 175630"/>
                <a:gd name="connsiteY16" fmla="*/ 109350 h 256632"/>
                <a:gd name="connsiteX17" fmla="*/ 36297 w 175630"/>
                <a:gd name="connsiteY17" fmla="*/ 110816 h 256632"/>
                <a:gd name="connsiteX18" fmla="*/ 36669 w 175630"/>
                <a:gd name="connsiteY18" fmla="*/ 110816 h 256632"/>
                <a:gd name="connsiteX19" fmla="*/ 91962 w 175630"/>
                <a:gd name="connsiteY19" fmla="*/ 110816 h 256632"/>
                <a:gd name="connsiteX20" fmla="*/ 125480 w 175630"/>
                <a:gd name="connsiteY20" fmla="*/ 100196 h 256632"/>
                <a:gd name="connsiteX21" fmla="*/ 137739 w 175630"/>
                <a:gd name="connsiteY21" fmla="*/ 71259 h 256632"/>
                <a:gd name="connsiteX22" fmla="*/ 125480 w 175630"/>
                <a:gd name="connsiteY22" fmla="*/ 41589 h 256632"/>
                <a:gd name="connsiteX23" fmla="*/ 91962 w 175630"/>
                <a:gd name="connsiteY23" fmla="*/ 30606 h 256632"/>
                <a:gd name="connsiteX24" fmla="*/ 36669 w 175630"/>
                <a:gd name="connsiteY24" fmla="*/ 30606 h 256632"/>
                <a:gd name="connsiteX25" fmla="*/ 35212 w 175630"/>
                <a:gd name="connsiteY25" fmla="*/ 31711 h 256632"/>
                <a:gd name="connsiteX26" fmla="*/ 35202 w 175630"/>
                <a:gd name="connsiteY26" fmla="*/ 32026 h 256632"/>
                <a:gd name="connsiteX27" fmla="*/ 128042 w 175630"/>
                <a:gd name="connsiteY27" fmla="*/ 214229 h 256632"/>
                <a:gd name="connsiteX28" fmla="*/ 127852 w 175630"/>
                <a:gd name="connsiteY28" fmla="*/ 151612 h 256632"/>
                <a:gd name="connsiteX29" fmla="*/ 93800 w 175630"/>
                <a:gd name="connsiteY29" fmla="*/ 140068 h 256632"/>
                <a:gd name="connsiteX30" fmla="*/ 36650 w 175630"/>
                <a:gd name="connsiteY30" fmla="*/ 140068 h 256632"/>
                <a:gd name="connsiteX31" fmla="*/ 35183 w 175630"/>
                <a:gd name="connsiteY31" fmla="*/ 141163 h 256632"/>
                <a:gd name="connsiteX32" fmla="*/ 35183 w 175630"/>
                <a:gd name="connsiteY32" fmla="*/ 141535 h 256632"/>
                <a:gd name="connsiteX33" fmla="*/ 35183 w 175630"/>
                <a:gd name="connsiteY33" fmla="*/ 224307 h 256632"/>
                <a:gd name="connsiteX34" fmla="*/ 36278 w 175630"/>
                <a:gd name="connsiteY34" fmla="*/ 225774 h 256632"/>
                <a:gd name="connsiteX35" fmla="*/ 36650 w 175630"/>
                <a:gd name="connsiteY35" fmla="*/ 225774 h 256632"/>
                <a:gd name="connsiteX36" fmla="*/ 94933 w 175630"/>
                <a:gd name="connsiteY36" fmla="*/ 225774 h 256632"/>
                <a:gd name="connsiteX37" fmla="*/ 128042 w 175630"/>
                <a:gd name="connsiteY37" fmla="*/ 214229 h 256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75630" h="256632">
                  <a:moveTo>
                    <a:pt x="136643" y="125056"/>
                  </a:moveTo>
                  <a:cubicBezTo>
                    <a:pt x="161656" y="134658"/>
                    <a:pt x="177420" y="159499"/>
                    <a:pt x="175467" y="186216"/>
                  </a:cubicBezTo>
                  <a:cubicBezTo>
                    <a:pt x="176601" y="206095"/>
                    <a:pt x="168323" y="225355"/>
                    <a:pt x="153131" y="238223"/>
                  </a:cubicBezTo>
                  <a:cubicBezTo>
                    <a:pt x="136491" y="251005"/>
                    <a:pt x="115860" y="257501"/>
                    <a:pt x="94895" y="256540"/>
                  </a:cubicBezTo>
                  <a:lnTo>
                    <a:pt x="3703" y="256540"/>
                  </a:lnTo>
                  <a:cubicBezTo>
                    <a:pt x="1931" y="256796"/>
                    <a:pt x="293" y="255568"/>
                    <a:pt x="36" y="253796"/>
                  </a:cubicBezTo>
                  <a:cubicBezTo>
                    <a:pt x="-12" y="253491"/>
                    <a:pt x="-12" y="253177"/>
                    <a:pt x="36" y="252872"/>
                  </a:cubicBezTo>
                  <a:lnTo>
                    <a:pt x="36" y="3832"/>
                  </a:lnTo>
                  <a:cubicBezTo>
                    <a:pt x="-212" y="2060"/>
                    <a:pt x="1017" y="422"/>
                    <a:pt x="2788" y="174"/>
                  </a:cubicBezTo>
                  <a:cubicBezTo>
                    <a:pt x="3093" y="126"/>
                    <a:pt x="3398" y="126"/>
                    <a:pt x="3703" y="174"/>
                  </a:cubicBezTo>
                  <a:lnTo>
                    <a:pt x="91962" y="174"/>
                  </a:lnTo>
                  <a:cubicBezTo>
                    <a:pt x="113107" y="-1140"/>
                    <a:pt x="134043" y="5022"/>
                    <a:pt x="151112" y="17567"/>
                  </a:cubicBezTo>
                  <a:cubicBezTo>
                    <a:pt x="165647" y="30273"/>
                    <a:pt x="173429" y="49028"/>
                    <a:pt x="172171" y="68287"/>
                  </a:cubicBezTo>
                  <a:cubicBezTo>
                    <a:pt x="173696" y="92328"/>
                    <a:pt x="159246" y="114522"/>
                    <a:pt x="136643" y="122866"/>
                  </a:cubicBezTo>
                  <a:cubicBezTo>
                    <a:pt x="135424" y="123637"/>
                    <a:pt x="135424" y="124323"/>
                    <a:pt x="136643" y="125056"/>
                  </a:cubicBezTo>
                  <a:close/>
                  <a:moveTo>
                    <a:pt x="35202" y="32026"/>
                  </a:moveTo>
                  <a:lnTo>
                    <a:pt x="35202" y="109350"/>
                  </a:lnTo>
                  <a:cubicBezTo>
                    <a:pt x="35097" y="110054"/>
                    <a:pt x="35593" y="110712"/>
                    <a:pt x="36297" y="110816"/>
                  </a:cubicBezTo>
                  <a:cubicBezTo>
                    <a:pt x="36421" y="110835"/>
                    <a:pt x="36545" y="110835"/>
                    <a:pt x="36669" y="110816"/>
                  </a:cubicBezTo>
                  <a:lnTo>
                    <a:pt x="91962" y="110816"/>
                  </a:lnTo>
                  <a:cubicBezTo>
                    <a:pt x="104058" y="111493"/>
                    <a:pt x="115984" y="107721"/>
                    <a:pt x="125480" y="100196"/>
                  </a:cubicBezTo>
                  <a:cubicBezTo>
                    <a:pt x="133748" y="92909"/>
                    <a:pt x="138253" y="82270"/>
                    <a:pt x="137739" y="71259"/>
                  </a:cubicBezTo>
                  <a:cubicBezTo>
                    <a:pt x="138253" y="60039"/>
                    <a:pt x="133767" y="49171"/>
                    <a:pt x="125480" y="41589"/>
                  </a:cubicBezTo>
                  <a:cubicBezTo>
                    <a:pt x="116079" y="33854"/>
                    <a:pt x="104115" y="29930"/>
                    <a:pt x="91962" y="30606"/>
                  </a:cubicBezTo>
                  <a:lnTo>
                    <a:pt x="36669" y="30606"/>
                  </a:lnTo>
                  <a:cubicBezTo>
                    <a:pt x="35964" y="30511"/>
                    <a:pt x="35307" y="31006"/>
                    <a:pt x="35212" y="31711"/>
                  </a:cubicBezTo>
                  <a:cubicBezTo>
                    <a:pt x="35193" y="31816"/>
                    <a:pt x="35193" y="31921"/>
                    <a:pt x="35202" y="32026"/>
                  </a:cubicBezTo>
                  <a:close/>
                  <a:moveTo>
                    <a:pt x="128042" y="214229"/>
                  </a:moveTo>
                  <a:cubicBezTo>
                    <a:pt x="144473" y="196561"/>
                    <a:pt x="144387" y="169176"/>
                    <a:pt x="127852" y="151612"/>
                  </a:cubicBezTo>
                  <a:cubicBezTo>
                    <a:pt x="118422" y="143506"/>
                    <a:pt x="106220" y="139372"/>
                    <a:pt x="93800" y="140068"/>
                  </a:cubicBezTo>
                  <a:lnTo>
                    <a:pt x="36650" y="140068"/>
                  </a:lnTo>
                  <a:cubicBezTo>
                    <a:pt x="35945" y="139963"/>
                    <a:pt x="35288" y="140458"/>
                    <a:pt x="35183" y="141163"/>
                  </a:cubicBezTo>
                  <a:cubicBezTo>
                    <a:pt x="35164" y="141287"/>
                    <a:pt x="35164" y="141411"/>
                    <a:pt x="35183" y="141535"/>
                  </a:cubicBezTo>
                  <a:lnTo>
                    <a:pt x="35183" y="224307"/>
                  </a:lnTo>
                  <a:cubicBezTo>
                    <a:pt x="35078" y="225012"/>
                    <a:pt x="35573" y="225669"/>
                    <a:pt x="36278" y="225774"/>
                  </a:cubicBezTo>
                  <a:cubicBezTo>
                    <a:pt x="36402" y="225793"/>
                    <a:pt x="36526" y="225793"/>
                    <a:pt x="36650" y="225774"/>
                  </a:cubicBezTo>
                  <a:lnTo>
                    <a:pt x="94933" y="225774"/>
                  </a:lnTo>
                  <a:cubicBezTo>
                    <a:pt x="107059" y="226402"/>
                    <a:pt x="118936" y="222259"/>
                    <a:pt x="128042" y="21422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C0DEB028-EB20-7742-A16C-32C3DAB3F490}"/>
                </a:ext>
              </a:extLst>
            </p:cNvPr>
            <p:cNvSpPr/>
            <p:nvPr/>
          </p:nvSpPr>
          <p:spPr bwMode="gray">
            <a:xfrm>
              <a:off x="4610153" y="2005948"/>
              <a:ext cx="170368" cy="256435"/>
            </a:xfrm>
            <a:custGeom>
              <a:avLst/>
              <a:gdLst>
                <a:gd name="connsiteX0" fmla="*/ 166676 w 170368"/>
                <a:gd name="connsiteY0" fmla="*/ 30430 h 256435"/>
                <a:gd name="connsiteX1" fmla="*/ 36659 w 170368"/>
                <a:gd name="connsiteY1" fmla="*/ 30430 h 256435"/>
                <a:gd name="connsiteX2" fmla="*/ 35202 w 170368"/>
                <a:gd name="connsiteY2" fmla="*/ 31516 h 256435"/>
                <a:gd name="connsiteX3" fmla="*/ 35202 w 170368"/>
                <a:gd name="connsiteY3" fmla="*/ 31887 h 256435"/>
                <a:gd name="connsiteX4" fmla="*/ 35202 w 170368"/>
                <a:gd name="connsiteY4" fmla="*/ 110640 h 256435"/>
                <a:gd name="connsiteX5" fmla="*/ 36269 w 170368"/>
                <a:gd name="connsiteY5" fmla="*/ 112097 h 256435"/>
                <a:gd name="connsiteX6" fmla="*/ 36659 w 170368"/>
                <a:gd name="connsiteY6" fmla="*/ 112097 h 256435"/>
                <a:gd name="connsiteX7" fmla="*/ 126023 w 170368"/>
                <a:gd name="connsiteY7" fmla="*/ 112097 h 256435"/>
                <a:gd name="connsiteX8" fmla="*/ 129680 w 170368"/>
                <a:gd name="connsiteY8" fmla="*/ 114850 h 256435"/>
                <a:gd name="connsiteX9" fmla="*/ 129680 w 170368"/>
                <a:gd name="connsiteY9" fmla="*/ 115764 h 256435"/>
                <a:gd name="connsiteX10" fmla="*/ 129680 w 170368"/>
                <a:gd name="connsiteY10" fmla="*/ 138834 h 256435"/>
                <a:gd name="connsiteX11" fmla="*/ 126937 w 170368"/>
                <a:gd name="connsiteY11" fmla="*/ 142501 h 256435"/>
                <a:gd name="connsiteX12" fmla="*/ 126023 w 170368"/>
                <a:gd name="connsiteY12" fmla="*/ 142501 h 256435"/>
                <a:gd name="connsiteX13" fmla="*/ 36659 w 170368"/>
                <a:gd name="connsiteY13" fmla="*/ 142501 h 256435"/>
                <a:gd name="connsiteX14" fmla="*/ 35202 w 170368"/>
                <a:gd name="connsiteY14" fmla="*/ 143587 h 256435"/>
                <a:gd name="connsiteX15" fmla="*/ 35202 w 170368"/>
                <a:gd name="connsiteY15" fmla="*/ 143968 h 256435"/>
                <a:gd name="connsiteX16" fmla="*/ 35202 w 170368"/>
                <a:gd name="connsiteY16" fmla="*/ 224540 h 256435"/>
                <a:gd name="connsiteX17" fmla="*/ 36269 w 170368"/>
                <a:gd name="connsiteY17" fmla="*/ 225997 h 256435"/>
                <a:gd name="connsiteX18" fmla="*/ 36659 w 170368"/>
                <a:gd name="connsiteY18" fmla="*/ 225997 h 256435"/>
                <a:gd name="connsiteX19" fmla="*/ 166676 w 170368"/>
                <a:gd name="connsiteY19" fmla="*/ 225997 h 256435"/>
                <a:gd name="connsiteX20" fmla="*/ 170333 w 170368"/>
                <a:gd name="connsiteY20" fmla="*/ 228750 h 256435"/>
                <a:gd name="connsiteX21" fmla="*/ 170333 w 170368"/>
                <a:gd name="connsiteY21" fmla="*/ 229664 h 256435"/>
                <a:gd name="connsiteX22" fmla="*/ 170333 w 170368"/>
                <a:gd name="connsiteY22" fmla="*/ 252734 h 256435"/>
                <a:gd name="connsiteX23" fmla="*/ 167590 w 170368"/>
                <a:gd name="connsiteY23" fmla="*/ 256401 h 256435"/>
                <a:gd name="connsiteX24" fmla="*/ 166676 w 170368"/>
                <a:gd name="connsiteY24" fmla="*/ 256401 h 256435"/>
                <a:gd name="connsiteX25" fmla="*/ 3703 w 170368"/>
                <a:gd name="connsiteY25" fmla="*/ 256401 h 256435"/>
                <a:gd name="connsiteX26" fmla="*/ 36 w 170368"/>
                <a:gd name="connsiteY26" fmla="*/ 253658 h 256435"/>
                <a:gd name="connsiteX27" fmla="*/ 36 w 170368"/>
                <a:gd name="connsiteY27" fmla="*/ 252734 h 256435"/>
                <a:gd name="connsiteX28" fmla="*/ 36 w 170368"/>
                <a:gd name="connsiteY28" fmla="*/ 3693 h 256435"/>
                <a:gd name="connsiteX29" fmla="*/ 2788 w 170368"/>
                <a:gd name="connsiteY29" fmla="*/ 36 h 256435"/>
                <a:gd name="connsiteX30" fmla="*/ 3703 w 170368"/>
                <a:gd name="connsiteY30" fmla="*/ 36 h 256435"/>
                <a:gd name="connsiteX31" fmla="*/ 166676 w 170368"/>
                <a:gd name="connsiteY31" fmla="*/ 36 h 256435"/>
                <a:gd name="connsiteX32" fmla="*/ 170333 w 170368"/>
                <a:gd name="connsiteY32" fmla="*/ 2788 h 256435"/>
                <a:gd name="connsiteX33" fmla="*/ 170333 w 170368"/>
                <a:gd name="connsiteY33" fmla="*/ 3693 h 256435"/>
                <a:gd name="connsiteX34" fmla="*/ 170333 w 170368"/>
                <a:gd name="connsiteY34" fmla="*/ 26763 h 256435"/>
                <a:gd name="connsiteX35" fmla="*/ 167590 w 170368"/>
                <a:gd name="connsiteY35" fmla="*/ 30430 h 256435"/>
                <a:gd name="connsiteX36" fmla="*/ 166676 w 170368"/>
                <a:gd name="connsiteY36" fmla="*/ 30430 h 256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70368" h="256435">
                  <a:moveTo>
                    <a:pt x="166676" y="30430"/>
                  </a:moveTo>
                  <a:lnTo>
                    <a:pt x="36659" y="30430"/>
                  </a:lnTo>
                  <a:cubicBezTo>
                    <a:pt x="35954" y="30325"/>
                    <a:pt x="35307" y="30811"/>
                    <a:pt x="35202" y="31516"/>
                  </a:cubicBezTo>
                  <a:cubicBezTo>
                    <a:pt x="35183" y="31640"/>
                    <a:pt x="35183" y="31763"/>
                    <a:pt x="35202" y="31887"/>
                  </a:cubicBezTo>
                  <a:lnTo>
                    <a:pt x="35202" y="110640"/>
                  </a:lnTo>
                  <a:cubicBezTo>
                    <a:pt x="35097" y="111335"/>
                    <a:pt x="35573" y="111993"/>
                    <a:pt x="36269" y="112097"/>
                  </a:cubicBezTo>
                  <a:cubicBezTo>
                    <a:pt x="36393" y="112116"/>
                    <a:pt x="36526" y="112116"/>
                    <a:pt x="36659" y="112097"/>
                  </a:cubicBezTo>
                  <a:lnTo>
                    <a:pt x="126023" y="112097"/>
                  </a:lnTo>
                  <a:cubicBezTo>
                    <a:pt x="127795" y="111850"/>
                    <a:pt x="129433" y="113078"/>
                    <a:pt x="129680" y="114850"/>
                  </a:cubicBezTo>
                  <a:cubicBezTo>
                    <a:pt x="129728" y="115155"/>
                    <a:pt x="129728" y="115460"/>
                    <a:pt x="129680" y="115764"/>
                  </a:cubicBezTo>
                  <a:lnTo>
                    <a:pt x="129680" y="138834"/>
                  </a:lnTo>
                  <a:cubicBezTo>
                    <a:pt x="129938" y="140606"/>
                    <a:pt x="128709" y="142244"/>
                    <a:pt x="126937" y="142501"/>
                  </a:cubicBezTo>
                  <a:cubicBezTo>
                    <a:pt x="126632" y="142539"/>
                    <a:pt x="126328" y="142539"/>
                    <a:pt x="126023" y="142501"/>
                  </a:cubicBezTo>
                  <a:lnTo>
                    <a:pt x="36659" y="142501"/>
                  </a:lnTo>
                  <a:cubicBezTo>
                    <a:pt x="35954" y="142396"/>
                    <a:pt x="35307" y="142882"/>
                    <a:pt x="35202" y="143587"/>
                  </a:cubicBezTo>
                  <a:cubicBezTo>
                    <a:pt x="35183" y="143711"/>
                    <a:pt x="35183" y="143844"/>
                    <a:pt x="35202" y="143968"/>
                  </a:cubicBezTo>
                  <a:lnTo>
                    <a:pt x="35202" y="224540"/>
                  </a:lnTo>
                  <a:cubicBezTo>
                    <a:pt x="35097" y="225235"/>
                    <a:pt x="35573" y="225893"/>
                    <a:pt x="36269" y="225997"/>
                  </a:cubicBezTo>
                  <a:cubicBezTo>
                    <a:pt x="36393" y="226016"/>
                    <a:pt x="36526" y="226016"/>
                    <a:pt x="36659" y="225997"/>
                  </a:cubicBezTo>
                  <a:lnTo>
                    <a:pt x="166676" y="225997"/>
                  </a:lnTo>
                  <a:cubicBezTo>
                    <a:pt x="168447" y="225750"/>
                    <a:pt x="170086" y="226978"/>
                    <a:pt x="170333" y="228750"/>
                  </a:cubicBezTo>
                  <a:cubicBezTo>
                    <a:pt x="170381" y="229055"/>
                    <a:pt x="170381" y="229360"/>
                    <a:pt x="170333" y="229664"/>
                  </a:cubicBezTo>
                  <a:lnTo>
                    <a:pt x="170333" y="252734"/>
                  </a:lnTo>
                  <a:cubicBezTo>
                    <a:pt x="170590" y="254506"/>
                    <a:pt x="169361" y="256144"/>
                    <a:pt x="167590" y="256401"/>
                  </a:cubicBezTo>
                  <a:cubicBezTo>
                    <a:pt x="167285" y="256439"/>
                    <a:pt x="166980" y="256439"/>
                    <a:pt x="166676" y="256401"/>
                  </a:cubicBezTo>
                  <a:lnTo>
                    <a:pt x="3703" y="256401"/>
                  </a:lnTo>
                  <a:cubicBezTo>
                    <a:pt x="1931" y="256658"/>
                    <a:pt x="293" y="255429"/>
                    <a:pt x="36" y="253658"/>
                  </a:cubicBezTo>
                  <a:cubicBezTo>
                    <a:pt x="-12" y="253353"/>
                    <a:pt x="-12" y="253039"/>
                    <a:pt x="36" y="252734"/>
                  </a:cubicBezTo>
                  <a:lnTo>
                    <a:pt x="36" y="3693"/>
                  </a:lnTo>
                  <a:cubicBezTo>
                    <a:pt x="-212" y="1922"/>
                    <a:pt x="1017" y="283"/>
                    <a:pt x="2788" y="36"/>
                  </a:cubicBezTo>
                  <a:cubicBezTo>
                    <a:pt x="3093" y="-12"/>
                    <a:pt x="3398" y="-12"/>
                    <a:pt x="3703" y="36"/>
                  </a:cubicBezTo>
                  <a:lnTo>
                    <a:pt x="166676" y="36"/>
                  </a:lnTo>
                  <a:cubicBezTo>
                    <a:pt x="168447" y="-212"/>
                    <a:pt x="170086" y="1017"/>
                    <a:pt x="170333" y="2788"/>
                  </a:cubicBezTo>
                  <a:cubicBezTo>
                    <a:pt x="170371" y="3093"/>
                    <a:pt x="170371" y="3398"/>
                    <a:pt x="170333" y="3693"/>
                  </a:cubicBezTo>
                  <a:lnTo>
                    <a:pt x="170333" y="26763"/>
                  </a:lnTo>
                  <a:cubicBezTo>
                    <a:pt x="170590" y="28535"/>
                    <a:pt x="169361" y="30173"/>
                    <a:pt x="167590" y="30430"/>
                  </a:cubicBezTo>
                  <a:cubicBezTo>
                    <a:pt x="167285" y="30468"/>
                    <a:pt x="166980" y="30468"/>
                    <a:pt x="166676" y="3043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501ED196-A83E-944F-B2D2-A6F252C63CE3}"/>
                </a:ext>
              </a:extLst>
            </p:cNvPr>
            <p:cNvSpPr/>
            <p:nvPr/>
          </p:nvSpPr>
          <p:spPr bwMode="gray">
            <a:xfrm>
              <a:off x="4862489" y="2005948"/>
              <a:ext cx="178088" cy="256425"/>
            </a:xfrm>
            <a:custGeom>
              <a:avLst/>
              <a:gdLst>
                <a:gd name="connsiteX0" fmla="*/ 142130 w 178088"/>
                <a:gd name="connsiteY0" fmla="*/ 253829 h 256425"/>
                <a:gd name="connsiteX1" fmla="*/ 90856 w 178088"/>
                <a:gd name="connsiteY1" fmla="*/ 144292 h 256425"/>
                <a:gd name="connsiteX2" fmla="*/ 89399 w 178088"/>
                <a:gd name="connsiteY2" fmla="*/ 143196 h 256425"/>
                <a:gd name="connsiteX3" fmla="*/ 36659 w 178088"/>
                <a:gd name="connsiteY3" fmla="*/ 143196 h 256425"/>
                <a:gd name="connsiteX4" fmla="*/ 35192 w 178088"/>
                <a:gd name="connsiteY4" fmla="*/ 144292 h 256425"/>
                <a:gd name="connsiteX5" fmla="*/ 35192 w 178088"/>
                <a:gd name="connsiteY5" fmla="*/ 144654 h 256425"/>
                <a:gd name="connsiteX6" fmla="*/ 35192 w 178088"/>
                <a:gd name="connsiteY6" fmla="*/ 252696 h 256425"/>
                <a:gd name="connsiteX7" fmla="*/ 32449 w 178088"/>
                <a:gd name="connsiteY7" fmla="*/ 256363 h 256425"/>
                <a:gd name="connsiteX8" fmla="*/ 31525 w 178088"/>
                <a:gd name="connsiteY8" fmla="*/ 256363 h 256425"/>
                <a:gd name="connsiteX9" fmla="*/ 3703 w 178088"/>
                <a:gd name="connsiteY9" fmla="*/ 256363 h 256425"/>
                <a:gd name="connsiteX10" fmla="*/ 36 w 178088"/>
                <a:gd name="connsiteY10" fmla="*/ 253620 h 256425"/>
                <a:gd name="connsiteX11" fmla="*/ 36 w 178088"/>
                <a:gd name="connsiteY11" fmla="*/ 252696 h 256425"/>
                <a:gd name="connsiteX12" fmla="*/ 36 w 178088"/>
                <a:gd name="connsiteY12" fmla="*/ 3693 h 256425"/>
                <a:gd name="connsiteX13" fmla="*/ 2788 w 178088"/>
                <a:gd name="connsiteY13" fmla="*/ 36 h 256425"/>
                <a:gd name="connsiteX14" fmla="*/ 3703 w 178088"/>
                <a:gd name="connsiteY14" fmla="*/ 36 h 256425"/>
                <a:gd name="connsiteX15" fmla="*/ 102210 w 178088"/>
                <a:gd name="connsiteY15" fmla="*/ 36 h 256425"/>
                <a:gd name="connsiteX16" fmla="*/ 140853 w 178088"/>
                <a:gd name="connsiteY16" fmla="*/ 9189 h 256425"/>
                <a:gd name="connsiteX17" fmla="*/ 166666 w 178088"/>
                <a:gd name="connsiteY17" fmla="*/ 34821 h 256425"/>
                <a:gd name="connsiteX18" fmla="*/ 175829 w 178088"/>
                <a:gd name="connsiteY18" fmla="*/ 72921 h 256425"/>
                <a:gd name="connsiteX19" fmla="*/ 162494 w 178088"/>
                <a:gd name="connsiteY19" fmla="*/ 116326 h 256425"/>
                <a:gd name="connsiteX20" fmla="*/ 125346 w 178088"/>
                <a:gd name="connsiteY20" fmla="*/ 140310 h 256425"/>
                <a:gd name="connsiteX21" fmla="*/ 124613 w 178088"/>
                <a:gd name="connsiteY21" fmla="*/ 142149 h 256425"/>
                <a:gd name="connsiteX22" fmla="*/ 177715 w 178088"/>
                <a:gd name="connsiteY22" fmla="*/ 252020 h 256425"/>
                <a:gd name="connsiteX23" fmla="*/ 178087 w 178088"/>
                <a:gd name="connsiteY23" fmla="*/ 253839 h 256425"/>
                <a:gd name="connsiteX24" fmla="*/ 175153 w 178088"/>
                <a:gd name="connsiteY24" fmla="*/ 256411 h 256425"/>
                <a:gd name="connsiteX25" fmla="*/ 146225 w 178088"/>
                <a:gd name="connsiteY25" fmla="*/ 256411 h 256425"/>
                <a:gd name="connsiteX26" fmla="*/ 142130 w 178088"/>
                <a:gd name="connsiteY26" fmla="*/ 253829 h 256425"/>
                <a:gd name="connsiteX27" fmla="*/ 35192 w 178088"/>
                <a:gd name="connsiteY27" fmla="*/ 31897 h 256425"/>
                <a:gd name="connsiteX28" fmla="*/ 35192 w 178088"/>
                <a:gd name="connsiteY28" fmla="*/ 113974 h 256425"/>
                <a:gd name="connsiteX29" fmla="*/ 36297 w 178088"/>
                <a:gd name="connsiteY29" fmla="*/ 115431 h 256425"/>
                <a:gd name="connsiteX30" fmla="*/ 36659 w 178088"/>
                <a:gd name="connsiteY30" fmla="*/ 115431 h 256425"/>
                <a:gd name="connsiteX31" fmla="*/ 97819 w 178088"/>
                <a:gd name="connsiteY31" fmla="*/ 115431 h 256425"/>
                <a:gd name="connsiteX32" fmla="*/ 128947 w 178088"/>
                <a:gd name="connsiteY32" fmla="*/ 103896 h 256425"/>
                <a:gd name="connsiteX33" fmla="*/ 140663 w 178088"/>
                <a:gd name="connsiteY33" fmla="*/ 73321 h 256425"/>
                <a:gd name="connsiteX34" fmla="*/ 103077 w 178088"/>
                <a:gd name="connsiteY34" fmla="*/ 30459 h 256425"/>
                <a:gd name="connsiteX35" fmla="*/ 97800 w 178088"/>
                <a:gd name="connsiteY35" fmla="*/ 30459 h 256425"/>
                <a:gd name="connsiteX36" fmla="*/ 36640 w 178088"/>
                <a:gd name="connsiteY36" fmla="*/ 30459 h 256425"/>
                <a:gd name="connsiteX37" fmla="*/ 35192 w 178088"/>
                <a:gd name="connsiteY37" fmla="*/ 31583 h 256425"/>
                <a:gd name="connsiteX38" fmla="*/ 35192 w 178088"/>
                <a:gd name="connsiteY38" fmla="*/ 31887 h 256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78088" h="256425">
                  <a:moveTo>
                    <a:pt x="142130" y="253829"/>
                  </a:moveTo>
                  <a:lnTo>
                    <a:pt x="90856" y="144292"/>
                  </a:lnTo>
                  <a:cubicBezTo>
                    <a:pt x="90704" y="143625"/>
                    <a:pt x="90085" y="143158"/>
                    <a:pt x="89399" y="143196"/>
                  </a:cubicBezTo>
                  <a:lnTo>
                    <a:pt x="36659" y="143196"/>
                  </a:lnTo>
                  <a:cubicBezTo>
                    <a:pt x="35954" y="143092"/>
                    <a:pt x="35297" y="143587"/>
                    <a:pt x="35192" y="144292"/>
                  </a:cubicBezTo>
                  <a:cubicBezTo>
                    <a:pt x="35173" y="144416"/>
                    <a:pt x="35173" y="144540"/>
                    <a:pt x="35192" y="144654"/>
                  </a:cubicBezTo>
                  <a:lnTo>
                    <a:pt x="35192" y="252696"/>
                  </a:lnTo>
                  <a:cubicBezTo>
                    <a:pt x="35450" y="254468"/>
                    <a:pt x="34221" y="256106"/>
                    <a:pt x="32449" y="256363"/>
                  </a:cubicBezTo>
                  <a:cubicBezTo>
                    <a:pt x="32144" y="256411"/>
                    <a:pt x="31830" y="256411"/>
                    <a:pt x="31525" y="256363"/>
                  </a:cubicBezTo>
                  <a:lnTo>
                    <a:pt x="3703" y="256363"/>
                  </a:lnTo>
                  <a:cubicBezTo>
                    <a:pt x="1931" y="256620"/>
                    <a:pt x="293" y="255391"/>
                    <a:pt x="36" y="253620"/>
                  </a:cubicBezTo>
                  <a:cubicBezTo>
                    <a:pt x="-12" y="253315"/>
                    <a:pt x="-12" y="253001"/>
                    <a:pt x="36" y="252696"/>
                  </a:cubicBezTo>
                  <a:lnTo>
                    <a:pt x="36" y="3693"/>
                  </a:lnTo>
                  <a:cubicBezTo>
                    <a:pt x="-212" y="1922"/>
                    <a:pt x="1017" y="283"/>
                    <a:pt x="2788" y="36"/>
                  </a:cubicBezTo>
                  <a:cubicBezTo>
                    <a:pt x="3093" y="-12"/>
                    <a:pt x="3398" y="-12"/>
                    <a:pt x="3703" y="36"/>
                  </a:cubicBezTo>
                  <a:lnTo>
                    <a:pt x="102210" y="36"/>
                  </a:lnTo>
                  <a:cubicBezTo>
                    <a:pt x="115660" y="-250"/>
                    <a:pt x="128956" y="2903"/>
                    <a:pt x="140853" y="9189"/>
                  </a:cubicBezTo>
                  <a:cubicBezTo>
                    <a:pt x="151740" y="15076"/>
                    <a:pt x="160703" y="23972"/>
                    <a:pt x="166666" y="34821"/>
                  </a:cubicBezTo>
                  <a:cubicBezTo>
                    <a:pt x="172953" y="46518"/>
                    <a:pt x="176105" y="59643"/>
                    <a:pt x="175829" y="72921"/>
                  </a:cubicBezTo>
                  <a:cubicBezTo>
                    <a:pt x="176324" y="88466"/>
                    <a:pt x="171628" y="103734"/>
                    <a:pt x="162494" y="116326"/>
                  </a:cubicBezTo>
                  <a:cubicBezTo>
                    <a:pt x="153255" y="128376"/>
                    <a:pt x="140129" y="136853"/>
                    <a:pt x="125346" y="140310"/>
                  </a:cubicBezTo>
                  <a:cubicBezTo>
                    <a:pt x="124394" y="140806"/>
                    <a:pt x="124118" y="141406"/>
                    <a:pt x="124613" y="142149"/>
                  </a:cubicBezTo>
                  <a:lnTo>
                    <a:pt x="177715" y="252020"/>
                  </a:lnTo>
                  <a:cubicBezTo>
                    <a:pt x="177972" y="252591"/>
                    <a:pt x="178105" y="253210"/>
                    <a:pt x="178087" y="253839"/>
                  </a:cubicBezTo>
                  <a:cubicBezTo>
                    <a:pt x="178087" y="255553"/>
                    <a:pt x="177134" y="256411"/>
                    <a:pt x="175153" y="256411"/>
                  </a:cubicBezTo>
                  <a:lnTo>
                    <a:pt x="146225" y="256411"/>
                  </a:lnTo>
                  <a:cubicBezTo>
                    <a:pt x="144435" y="256563"/>
                    <a:pt x="142768" y="255506"/>
                    <a:pt x="142130" y="253829"/>
                  </a:cubicBezTo>
                  <a:close/>
                  <a:moveTo>
                    <a:pt x="35192" y="31897"/>
                  </a:moveTo>
                  <a:lnTo>
                    <a:pt x="35192" y="113974"/>
                  </a:lnTo>
                  <a:cubicBezTo>
                    <a:pt x="35097" y="114679"/>
                    <a:pt x="35592" y="115336"/>
                    <a:pt x="36297" y="115431"/>
                  </a:cubicBezTo>
                  <a:cubicBezTo>
                    <a:pt x="36421" y="115450"/>
                    <a:pt x="36545" y="115450"/>
                    <a:pt x="36659" y="115431"/>
                  </a:cubicBezTo>
                  <a:lnTo>
                    <a:pt x="97819" y="115431"/>
                  </a:lnTo>
                  <a:cubicBezTo>
                    <a:pt x="109335" y="115974"/>
                    <a:pt x="120565" y="111812"/>
                    <a:pt x="128947" y="103896"/>
                  </a:cubicBezTo>
                  <a:cubicBezTo>
                    <a:pt x="136929" y="95781"/>
                    <a:pt x="141177" y="84694"/>
                    <a:pt x="140663" y="73321"/>
                  </a:cubicBezTo>
                  <a:cubicBezTo>
                    <a:pt x="142120" y="51109"/>
                    <a:pt x="125289" y="31916"/>
                    <a:pt x="103077" y="30459"/>
                  </a:cubicBezTo>
                  <a:cubicBezTo>
                    <a:pt x="101324" y="30344"/>
                    <a:pt x="99562" y="30344"/>
                    <a:pt x="97800" y="30459"/>
                  </a:cubicBezTo>
                  <a:lnTo>
                    <a:pt x="36640" y="30459"/>
                  </a:lnTo>
                  <a:cubicBezTo>
                    <a:pt x="35926" y="30373"/>
                    <a:pt x="35288" y="30878"/>
                    <a:pt x="35192" y="31583"/>
                  </a:cubicBezTo>
                  <a:cubicBezTo>
                    <a:pt x="35183" y="31687"/>
                    <a:pt x="35183" y="31783"/>
                    <a:pt x="35192" y="31887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D2470F59-07B4-1344-9A4B-D2C8D5ED98EE}"/>
                </a:ext>
              </a:extLst>
            </p:cNvPr>
            <p:cNvSpPr/>
            <p:nvPr/>
          </p:nvSpPr>
          <p:spPr bwMode="gray">
            <a:xfrm>
              <a:off x="5107496" y="2002913"/>
              <a:ext cx="180643" cy="262528"/>
            </a:xfrm>
            <a:custGeom>
              <a:avLst/>
              <a:gdLst>
                <a:gd name="connsiteX0" fmla="*/ 43075 w 180643"/>
                <a:gd name="connsiteY0" fmla="*/ 253579 h 262528"/>
                <a:gd name="connsiteX1" fmla="*/ 11204 w 180643"/>
                <a:gd name="connsiteY1" fmla="*/ 228671 h 262528"/>
                <a:gd name="connsiteX2" fmla="*/ 32 w 180643"/>
                <a:gd name="connsiteY2" fmla="*/ 190942 h 262528"/>
                <a:gd name="connsiteX3" fmla="*/ 32 w 180643"/>
                <a:gd name="connsiteY3" fmla="*/ 180322 h 262528"/>
                <a:gd name="connsiteX4" fmla="*/ 2784 w 180643"/>
                <a:gd name="connsiteY4" fmla="*/ 176665 h 262528"/>
                <a:gd name="connsiteX5" fmla="*/ 3698 w 180643"/>
                <a:gd name="connsiteY5" fmla="*/ 176665 h 262528"/>
                <a:gd name="connsiteX6" fmla="*/ 30435 w 180643"/>
                <a:gd name="connsiteY6" fmla="*/ 176665 h 262528"/>
                <a:gd name="connsiteX7" fmla="*/ 34093 w 180643"/>
                <a:gd name="connsiteY7" fmla="*/ 179398 h 262528"/>
                <a:gd name="connsiteX8" fmla="*/ 34093 w 180643"/>
                <a:gd name="connsiteY8" fmla="*/ 180322 h 262528"/>
                <a:gd name="connsiteX9" fmla="*/ 34093 w 180643"/>
                <a:gd name="connsiteY9" fmla="*/ 189114 h 262528"/>
                <a:gd name="connsiteX10" fmla="*/ 50209 w 180643"/>
                <a:gd name="connsiteY10" fmla="*/ 219879 h 262528"/>
                <a:gd name="connsiteX11" fmla="*/ 94520 w 180643"/>
                <a:gd name="connsiteY11" fmla="*/ 231967 h 262528"/>
                <a:gd name="connsiteX12" fmla="*/ 132620 w 180643"/>
                <a:gd name="connsiteY12" fmla="*/ 221346 h 262528"/>
                <a:gd name="connsiteX13" fmla="*/ 145440 w 180643"/>
                <a:gd name="connsiteY13" fmla="*/ 193514 h 262528"/>
                <a:gd name="connsiteX14" fmla="*/ 138849 w 180643"/>
                <a:gd name="connsiteY14" fmla="*/ 174102 h 262528"/>
                <a:gd name="connsiteX15" fmla="*/ 119618 w 180643"/>
                <a:gd name="connsiteY15" fmla="*/ 159272 h 262528"/>
                <a:gd name="connsiteX16" fmla="*/ 82813 w 180643"/>
                <a:gd name="connsiteY16" fmla="*/ 142965 h 262528"/>
                <a:gd name="connsiteX17" fmla="*/ 40513 w 180643"/>
                <a:gd name="connsiteY17" fmla="*/ 124286 h 262528"/>
                <a:gd name="connsiteX18" fmla="*/ 14700 w 180643"/>
                <a:gd name="connsiteY18" fmla="*/ 102131 h 262528"/>
                <a:gd name="connsiteX19" fmla="*/ 4441 w 180643"/>
                <a:gd name="connsiteY19" fmla="*/ 67527 h 262528"/>
                <a:gd name="connsiteX20" fmla="*/ 26968 w 180643"/>
                <a:gd name="connsiteY20" fmla="*/ 18083 h 262528"/>
                <a:gd name="connsiteX21" fmla="*/ 87928 w 180643"/>
                <a:gd name="connsiteY21" fmla="*/ 138 h 262528"/>
                <a:gd name="connsiteX22" fmla="*/ 135553 w 180643"/>
                <a:gd name="connsiteY22" fmla="*/ 9291 h 262528"/>
                <a:gd name="connsiteX23" fmla="*/ 167233 w 180643"/>
                <a:gd name="connsiteY23" fmla="*/ 34923 h 262528"/>
                <a:gd name="connsiteX24" fmla="*/ 178406 w 180643"/>
                <a:gd name="connsiteY24" fmla="*/ 73023 h 262528"/>
                <a:gd name="connsiteX25" fmla="*/ 178406 w 180643"/>
                <a:gd name="connsiteY25" fmla="*/ 80357 h 262528"/>
                <a:gd name="connsiteX26" fmla="*/ 175654 w 180643"/>
                <a:gd name="connsiteY26" fmla="*/ 84015 h 262528"/>
                <a:gd name="connsiteX27" fmla="*/ 174739 w 180643"/>
                <a:gd name="connsiteY27" fmla="*/ 84015 h 262528"/>
                <a:gd name="connsiteX28" fmla="*/ 147259 w 180643"/>
                <a:gd name="connsiteY28" fmla="*/ 84015 h 262528"/>
                <a:gd name="connsiteX29" fmla="*/ 143602 w 180643"/>
                <a:gd name="connsiteY29" fmla="*/ 81281 h 262528"/>
                <a:gd name="connsiteX30" fmla="*/ 143602 w 180643"/>
                <a:gd name="connsiteY30" fmla="*/ 80357 h 262528"/>
                <a:gd name="connsiteX31" fmla="*/ 143602 w 180643"/>
                <a:gd name="connsiteY31" fmla="*/ 74861 h 262528"/>
                <a:gd name="connsiteX32" fmla="*/ 128362 w 180643"/>
                <a:gd name="connsiteY32" fmla="*/ 43181 h 262528"/>
                <a:gd name="connsiteX33" fmla="*/ 86452 w 180643"/>
                <a:gd name="connsiteY33" fmla="*/ 30541 h 262528"/>
                <a:gd name="connsiteX34" fmla="*/ 51286 w 180643"/>
                <a:gd name="connsiteY34" fmla="*/ 39886 h 262528"/>
                <a:gd name="connsiteX35" fmla="*/ 38836 w 180643"/>
                <a:gd name="connsiteY35" fmla="*/ 66803 h 262528"/>
                <a:gd name="connsiteX36" fmla="*/ 45066 w 180643"/>
                <a:gd name="connsiteY36" fmla="*/ 86577 h 262528"/>
                <a:gd name="connsiteX37" fmla="*/ 63553 w 180643"/>
                <a:gd name="connsiteY37" fmla="*/ 100322 h 262528"/>
                <a:gd name="connsiteX38" fmla="*/ 101101 w 180643"/>
                <a:gd name="connsiteY38" fmla="*/ 115876 h 262528"/>
                <a:gd name="connsiteX39" fmla="*/ 143221 w 180643"/>
                <a:gd name="connsiteY39" fmla="*/ 134745 h 262528"/>
                <a:gd name="connsiteX40" fmla="*/ 169948 w 180643"/>
                <a:gd name="connsiteY40" fmla="*/ 157453 h 262528"/>
                <a:gd name="connsiteX41" fmla="*/ 180597 w 180643"/>
                <a:gd name="connsiteY41" fmla="*/ 192419 h 262528"/>
                <a:gd name="connsiteX42" fmla="*/ 156975 w 180643"/>
                <a:gd name="connsiteY42" fmla="*/ 243501 h 262528"/>
                <a:gd name="connsiteX43" fmla="*/ 91957 w 180643"/>
                <a:gd name="connsiteY43" fmla="*/ 262361 h 262528"/>
                <a:gd name="connsiteX44" fmla="*/ 43075 w 180643"/>
                <a:gd name="connsiteY44" fmla="*/ 253579 h 262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80643" h="262528">
                  <a:moveTo>
                    <a:pt x="43075" y="253579"/>
                  </a:moveTo>
                  <a:cubicBezTo>
                    <a:pt x="30283" y="248512"/>
                    <a:pt x="19215" y="239863"/>
                    <a:pt x="11204" y="228671"/>
                  </a:cubicBezTo>
                  <a:cubicBezTo>
                    <a:pt x="3641" y="217565"/>
                    <a:pt x="-264" y="204373"/>
                    <a:pt x="32" y="190942"/>
                  </a:cubicBezTo>
                  <a:lnTo>
                    <a:pt x="32" y="180322"/>
                  </a:lnTo>
                  <a:cubicBezTo>
                    <a:pt x="-216" y="178550"/>
                    <a:pt x="1012" y="176912"/>
                    <a:pt x="2784" y="176665"/>
                  </a:cubicBezTo>
                  <a:cubicBezTo>
                    <a:pt x="3089" y="176617"/>
                    <a:pt x="3394" y="176617"/>
                    <a:pt x="3698" y="176665"/>
                  </a:cubicBezTo>
                  <a:lnTo>
                    <a:pt x="30435" y="176665"/>
                  </a:lnTo>
                  <a:cubicBezTo>
                    <a:pt x="32197" y="176407"/>
                    <a:pt x="33835" y="177636"/>
                    <a:pt x="34093" y="179398"/>
                  </a:cubicBezTo>
                  <a:cubicBezTo>
                    <a:pt x="34141" y="179703"/>
                    <a:pt x="34141" y="180017"/>
                    <a:pt x="34093" y="180322"/>
                  </a:cubicBezTo>
                  <a:lnTo>
                    <a:pt x="34093" y="189114"/>
                  </a:lnTo>
                  <a:cubicBezTo>
                    <a:pt x="34007" y="201410"/>
                    <a:pt x="40046" y="212945"/>
                    <a:pt x="50209" y="219879"/>
                  </a:cubicBezTo>
                  <a:cubicBezTo>
                    <a:pt x="63277" y="228614"/>
                    <a:pt x="78832" y="232852"/>
                    <a:pt x="94520" y="231967"/>
                  </a:cubicBezTo>
                  <a:cubicBezTo>
                    <a:pt x="108064" y="232957"/>
                    <a:pt x="121532" y="229204"/>
                    <a:pt x="132620" y="221346"/>
                  </a:cubicBezTo>
                  <a:cubicBezTo>
                    <a:pt x="141020" y="214593"/>
                    <a:pt x="145764" y="204287"/>
                    <a:pt x="145440" y="193514"/>
                  </a:cubicBezTo>
                  <a:cubicBezTo>
                    <a:pt x="145621" y="186466"/>
                    <a:pt x="143288" y="179579"/>
                    <a:pt x="138849" y="174102"/>
                  </a:cubicBezTo>
                  <a:cubicBezTo>
                    <a:pt x="133467" y="167959"/>
                    <a:pt x="126933" y="162920"/>
                    <a:pt x="119618" y="159272"/>
                  </a:cubicBezTo>
                  <a:cubicBezTo>
                    <a:pt x="107654" y="153166"/>
                    <a:pt x="95367" y="147718"/>
                    <a:pt x="82813" y="142965"/>
                  </a:cubicBezTo>
                  <a:cubicBezTo>
                    <a:pt x="68335" y="137631"/>
                    <a:pt x="54210" y="131392"/>
                    <a:pt x="40513" y="124286"/>
                  </a:cubicBezTo>
                  <a:cubicBezTo>
                    <a:pt x="30378" y="118895"/>
                    <a:pt x="21568" y="111323"/>
                    <a:pt x="14700" y="102131"/>
                  </a:cubicBezTo>
                  <a:cubicBezTo>
                    <a:pt x="7566" y="92035"/>
                    <a:pt x="3965" y="79881"/>
                    <a:pt x="4441" y="67527"/>
                  </a:cubicBezTo>
                  <a:cubicBezTo>
                    <a:pt x="3584" y="48391"/>
                    <a:pt x="11966" y="29998"/>
                    <a:pt x="26968" y="18083"/>
                  </a:cubicBezTo>
                  <a:cubicBezTo>
                    <a:pt x="44637" y="5300"/>
                    <a:pt x="66154" y="-1034"/>
                    <a:pt x="87928" y="138"/>
                  </a:cubicBezTo>
                  <a:cubicBezTo>
                    <a:pt x="104273" y="-205"/>
                    <a:pt x="120503" y="2919"/>
                    <a:pt x="135553" y="9291"/>
                  </a:cubicBezTo>
                  <a:cubicBezTo>
                    <a:pt x="148326" y="14673"/>
                    <a:pt x="159309" y="23560"/>
                    <a:pt x="167233" y="34923"/>
                  </a:cubicBezTo>
                  <a:cubicBezTo>
                    <a:pt x="174758" y="46191"/>
                    <a:pt x="178654" y="59478"/>
                    <a:pt x="178406" y="73023"/>
                  </a:cubicBezTo>
                  <a:lnTo>
                    <a:pt x="178406" y="80357"/>
                  </a:lnTo>
                  <a:cubicBezTo>
                    <a:pt x="178654" y="82129"/>
                    <a:pt x="177425" y="83767"/>
                    <a:pt x="175654" y="84015"/>
                  </a:cubicBezTo>
                  <a:cubicBezTo>
                    <a:pt x="175348" y="84062"/>
                    <a:pt x="175044" y="84062"/>
                    <a:pt x="174739" y="84015"/>
                  </a:cubicBezTo>
                  <a:lnTo>
                    <a:pt x="147259" y="84015"/>
                  </a:lnTo>
                  <a:cubicBezTo>
                    <a:pt x="145497" y="84272"/>
                    <a:pt x="143859" y="83043"/>
                    <a:pt x="143602" y="81281"/>
                  </a:cubicBezTo>
                  <a:cubicBezTo>
                    <a:pt x="143554" y="80976"/>
                    <a:pt x="143554" y="80662"/>
                    <a:pt x="143602" y="80357"/>
                  </a:cubicBezTo>
                  <a:lnTo>
                    <a:pt x="143602" y="74861"/>
                  </a:lnTo>
                  <a:cubicBezTo>
                    <a:pt x="143754" y="62498"/>
                    <a:pt x="138115" y="50782"/>
                    <a:pt x="128362" y="43181"/>
                  </a:cubicBezTo>
                  <a:cubicBezTo>
                    <a:pt x="116322" y="34151"/>
                    <a:pt x="101473" y="29675"/>
                    <a:pt x="86452" y="30541"/>
                  </a:cubicBezTo>
                  <a:cubicBezTo>
                    <a:pt x="74031" y="29779"/>
                    <a:pt x="61697" y="33056"/>
                    <a:pt x="51286" y="39886"/>
                  </a:cubicBezTo>
                  <a:cubicBezTo>
                    <a:pt x="42923" y="46239"/>
                    <a:pt x="38256" y="56316"/>
                    <a:pt x="38836" y="66803"/>
                  </a:cubicBezTo>
                  <a:cubicBezTo>
                    <a:pt x="38532" y="73918"/>
                    <a:pt x="40732" y="80919"/>
                    <a:pt x="45066" y="86577"/>
                  </a:cubicBezTo>
                  <a:cubicBezTo>
                    <a:pt x="50171" y="92435"/>
                    <a:pt x="56477" y="97121"/>
                    <a:pt x="63553" y="100322"/>
                  </a:cubicBezTo>
                  <a:cubicBezTo>
                    <a:pt x="71736" y="104351"/>
                    <a:pt x="84252" y="109542"/>
                    <a:pt x="101101" y="115876"/>
                  </a:cubicBezTo>
                  <a:cubicBezTo>
                    <a:pt x="115484" y="121381"/>
                    <a:pt x="129543" y="127677"/>
                    <a:pt x="143221" y="134745"/>
                  </a:cubicBezTo>
                  <a:cubicBezTo>
                    <a:pt x="153689" y="140250"/>
                    <a:pt x="162823" y="148004"/>
                    <a:pt x="169948" y="157453"/>
                  </a:cubicBezTo>
                  <a:cubicBezTo>
                    <a:pt x="177273" y="167606"/>
                    <a:pt x="181025" y="179903"/>
                    <a:pt x="180597" y="192419"/>
                  </a:cubicBezTo>
                  <a:cubicBezTo>
                    <a:pt x="181368" y="212250"/>
                    <a:pt x="172577" y="231243"/>
                    <a:pt x="156975" y="243501"/>
                  </a:cubicBezTo>
                  <a:cubicBezTo>
                    <a:pt x="138097" y="257036"/>
                    <a:pt x="115151" y="263694"/>
                    <a:pt x="91957" y="262361"/>
                  </a:cubicBezTo>
                  <a:cubicBezTo>
                    <a:pt x="75241" y="262751"/>
                    <a:pt x="58610" y="259761"/>
                    <a:pt x="43075" y="25357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197DB928-F10F-234F-9387-C56AF6D0ED7C}"/>
                </a:ext>
              </a:extLst>
            </p:cNvPr>
            <p:cNvSpPr/>
            <p:nvPr/>
          </p:nvSpPr>
          <p:spPr bwMode="gray">
            <a:xfrm>
              <a:off x="5368991" y="2005950"/>
              <a:ext cx="170368" cy="256435"/>
            </a:xfrm>
            <a:custGeom>
              <a:avLst/>
              <a:gdLst>
                <a:gd name="connsiteX0" fmla="*/ 166666 w 170368"/>
                <a:gd name="connsiteY0" fmla="*/ 30428 h 256435"/>
                <a:gd name="connsiteX1" fmla="*/ 36659 w 170368"/>
                <a:gd name="connsiteY1" fmla="*/ 30428 h 256435"/>
                <a:gd name="connsiteX2" fmla="*/ 35192 w 170368"/>
                <a:gd name="connsiteY2" fmla="*/ 31524 h 256435"/>
                <a:gd name="connsiteX3" fmla="*/ 35192 w 170368"/>
                <a:gd name="connsiteY3" fmla="*/ 31886 h 256435"/>
                <a:gd name="connsiteX4" fmla="*/ 35192 w 170368"/>
                <a:gd name="connsiteY4" fmla="*/ 110638 h 256435"/>
                <a:gd name="connsiteX5" fmla="*/ 36278 w 170368"/>
                <a:gd name="connsiteY5" fmla="*/ 112096 h 256435"/>
                <a:gd name="connsiteX6" fmla="*/ 36659 w 170368"/>
                <a:gd name="connsiteY6" fmla="*/ 112096 h 256435"/>
                <a:gd name="connsiteX7" fmla="*/ 126023 w 170368"/>
                <a:gd name="connsiteY7" fmla="*/ 112096 h 256435"/>
                <a:gd name="connsiteX8" fmla="*/ 129680 w 170368"/>
                <a:gd name="connsiteY8" fmla="*/ 114877 h 256435"/>
                <a:gd name="connsiteX9" fmla="*/ 129680 w 170368"/>
                <a:gd name="connsiteY9" fmla="*/ 115763 h 256435"/>
                <a:gd name="connsiteX10" fmla="*/ 129680 w 170368"/>
                <a:gd name="connsiteY10" fmla="*/ 138832 h 256435"/>
                <a:gd name="connsiteX11" fmla="*/ 126937 w 170368"/>
                <a:gd name="connsiteY11" fmla="*/ 142499 h 256435"/>
                <a:gd name="connsiteX12" fmla="*/ 126023 w 170368"/>
                <a:gd name="connsiteY12" fmla="*/ 142499 h 256435"/>
                <a:gd name="connsiteX13" fmla="*/ 36659 w 170368"/>
                <a:gd name="connsiteY13" fmla="*/ 142499 h 256435"/>
                <a:gd name="connsiteX14" fmla="*/ 35192 w 170368"/>
                <a:gd name="connsiteY14" fmla="*/ 143595 h 256435"/>
                <a:gd name="connsiteX15" fmla="*/ 35192 w 170368"/>
                <a:gd name="connsiteY15" fmla="*/ 143966 h 256435"/>
                <a:gd name="connsiteX16" fmla="*/ 35192 w 170368"/>
                <a:gd name="connsiteY16" fmla="*/ 224538 h 256435"/>
                <a:gd name="connsiteX17" fmla="*/ 36278 w 170368"/>
                <a:gd name="connsiteY17" fmla="*/ 225996 h 256435"/>
                <a:gd name="connsiteX18" fmla="*/ 36659 w 170368"/>
                <a:gd name="connsiteY18" fmla="*/ 225996 h 256435"/>
                <a:gd name="connsiteX19" fmla="*/ 166666 w 170368"/>
                <a:gd name="connsiteY19" fmla="*/ 225996 h 256435"/>
                <a:gd name="connsiteX20" fmla="*/ 170333 w 170368"/>
                <a:gd name="connsiteY20" fmla="*/ 228739 h 256435"/>
                <a:gd name="connsiteX21" fmla="*/ 170333 w 170368"/>
                <a:gd name="connsiteY21" fmla="*/ 229663 h 256435"/>
                <a:gd name="connsiteX22" fmla="*/ 170333 w 170368"/>
                <a:gd name="connsiteY22" fmla="*/ 252732 h 256435"/>
                <a:gd name="connsiteX23" fmla="*/ 167590 w 170368"/>
                <a:gd name="connsiteY23" fmla="*/ 256400 h 256435"/>
                <a:gd name="connsiteX24" fmla="*/ 166666 w 170368"/>
                <a:gd name="connsiteY24" fmla="*/ 256400 h 256435"/>
                <a:gd name="connsiteX25" fmla="*/ 3693 w 170368"/>
                <a:gd name="connsiteY25" fmla="*/ 256400 h 256435"/>
                <a:gd name="connsiteX26" fmla="*/ 36 w 170368"/>
                <a:gd name="connsiteY26" fmla="*/ 253647 h 256435"/>
                <a:gd name="connsiteX27" fmla="*/ 36 w 170368"/>
                <a:gd name="connsiteY27" fmla="*/ 252732 h 256435"/>
                <a:gd name="connsiteX28" fmla="*/ 36 w 170368"/>
                <a:gd name="connsiteY28" fmla="*/ 3692 h 256435"/>
                <a:gd name="connsiteX29" fmla="*/ 2788 w 170368"/>
                <a:gd name="connsiteY29" fmla="*/ 34 h 256435"/>
                <a:gd name="connsiteX30" fmla="*/ 3693 w 170368"/>
                <a:gd name="connsiteY30" fmla="*/ 34 h 256435"/>
                <a:gd name="connsiteX31" fmla="*/ 166666 w 170368"/>
                <a:gd name="connsiteY31" fmla="*/ 34 h 256435"/>
                <a:gd name="connsiteX32" fmla="*/ 170333 w 170368"/>
                <a:gd name="connsiteY32" fmla="*/ 2777 h 256435"/>
                <a:gd name="connsiteX33" fmla="*/ 170333 w 170368"/>
                <a:gd name="connsiteY33" fmla="*/ 3692 h 256435"/>
                <a:gd name="connsiteX34" fmla="*/ 170333 w 170368"/>
                <a:gd name="connsiteY34" fmla="*/ 26761 h 256435"/>
                <a:gd name="connsiteX35" fmla="*/ 167590 w 170368"/>
                <a:gd name="connsiteY35" fmla="*/ 30428 h 256435"/>
                <a:gd name="connsiteX36" fmla="*/ 166666 w 170368"/>
                <a:gd name="connsiteY36" fmla="*/ 30428 h 256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70368" h="256435">
                  <a:moveTo>
                    <a:pt x="166666" y="30428"/>
                  </a:moveTo>
                  <a:lnTo>
                    <a:pt x="36659" y="30428"/>
                  </a:lnTo>
                  <a:cubicBezTo>
                    <a:pt x="35954" y="30323"/>
                    <a:pt x="35297" y="30819"/>
                    <a:pt x="35192" y="31524"/>
                  </a:cubicBezTo>
                  <a:cubicBezTo>
                    <a:pt x="35173" y="31648"/>
                    <a:pt x="35173" y="31771"/>
                    <a:pt x="35192" y="31886"/>
                  </a:cubicBezTo>
                  <a:lnTo>
                    <a:pt x="35192" y="110638"/>
                  </a:lnTo>
                  <a:cubicBezTo>
                    <a:pt x="35088" y="111343"/>
                    <a:pt x="35574" y="111991"/>
                    <a:pt x="36278" y="112096"/>
                  </a:cubicBezTo>
                  <a:cubicBezTo>
                    <a:pt x="36402" y="112115"/>
                    <a:pt x="36535" y="112115"/>
                    <a:pt x="36659" y="112096"/>
                  </a:cubicBezTo>
                  <a:lnTo>
                    <a:pt x="126023" y="112096"/>
                  </a:lnTo>
                  <a:cubicBezTo>
                    <a:pt x="127804" y="111848"/>
                    <a:pt x="129442" y="113096"/>
                    <a:pt x="129680" y="114877"/>
                  </a:cubicBezTo>
                  <a:cubicBezTo>
                    <a:pt x="129719" y="115172"/>
                    <a:pt x="129719" y="115468"/>
                    <a:pt x="129680" y="115763"/>
                  </a:cubicBezTo>
                  <a:lnTo>
                    <a:pt x="129680" y="138832"/>
                  </a:lnTo>
                  <a:cubicBezTo>
                    <a:pt x="129938" y="140604"/>
                    <a:pt x="128709" y="142242"/>
                    <a:pt x="126937" y="142499"/>
                  </a:cubicBezTo>
                  <a:cubicBezTo>
                    <a:pt x="126633" y="142538"/>
                    <a:pt x="126327" y="142538"/>
                    <a:pt x="126023" y="142499"/>
                  </a:cubicBezTo>
                  <a:lnTo>
                    <a:pt x="36659" y="142499"/>
                  </a:lnTo>
                  <a:cubicBezTo>
                    <a:pt x="35954" y="142395"/>
                    <a:pt x="35297" y="142890"/>
                    <a:pt x="35192" y="143595"/>
                  </a:cubicBezTo>
                  <a:cubicBezTo>
                    <a:pt x="35173" y="143719"/>
                    <a:pt x="35173" y="143842"/>
                    <a:pt x="35192" y="143966"/>
                  </a:cubicBezTo>
                  <a:lnTo>
                    <a:pt x="35192" y="224538"/>
                  </a:lnTo>
                  <a:cubicBezTo>
                    <a:pt x="35088" y="225243"/>
                    <a:pt x="35574" y="225891"/>
                    <a:pt x="36278" y="225996"/>
                  </a:cubicBezTo>
                  <a:cubicBezTo>
                    <a:pt x="36402" y="226015"/>
                    <a:pt x="36535" y="226015"/>
                    <a:pt x="36659" y="225996"/>
                  </a:cubicBezTo>
                  <a:lnTo>
                    <a:pt x="166666" y="225996"/>
                  </a:lnTo>
                  <a:cubicBezTo>
                    <a:pt x="168438" y="225739"/>
                    <a:pt x="170076" y="226967"/>
                    <a:pt x="170333" y="228739"/>
                  </a:cubicBezTo>
                  <a:cubicBezTo>
                    <a:pt x="170381" y="229044"/>
                    <a:pt x="170381" y="229358"/>
                    <a:pt x="170333" y="229663"/>
                  </a:cubicBezTo>
                  <a:lnTo>
                    <a:pt x="170333" y="252732"/>
                  </a:lnTo>
                  <a:cubicBezTo>
                    <a:pt x="170590" y="254504"/>
                    <a:pt x="169361" y="256142"/>
                    <a:pt x="167590" y="256400"/>
                  </a:cubicBezTo>
                  <a:cubicBezTo>
                    <a:pt x="167285" y="256447"/>
                    <a:pt x="166971" y="256447"/>
                    <a:pt x="166666" y="256400"/>
                  </a:cubicBezTo>
                  <a:lnTo>
                    <a:pt x="3693" y="256400"/>
                  </a:lnTo>
                  <a:cubicBezTo>
                    <a:pt x="1922" y="256647"/>
                    <a:pt x="283" y="255418"/>
                    <a:pt x="36" y="253647"/>
                  </a:cubicBezTo>
                  <a:cubicBezTo>
                    <a:pt x="-12" y="253342"/>
                    <a:pt x="-12" y="253037"/>
                    <a:pt x="36" y="252732"/>
                  </a:cubicBezTo>
                  <a:lnTo>
                    <a:pt x="36" y="3692"/>
                  </a:lnTo>
                  <a:cubicBezTo>
                    <a:pt x="-212" y="1920"/>
                    <a:pt x="1017" y="282"/>
                    <a:pt x="2788" y="34"/>
                  </a:cubicBezTo>
                  <a:cubicBezTo>
                    <a:pt x="3093" y="-4"/>
                    <a:pt x="3398" y="-4"/>
                    <a:pt x="3693" y="34"/>
                  </a:cubicBezTo>
                  <a:lnTo>
                    <a:pt x="166666" y="34"/>
                  </a:lnTo>
                  <a:cubicBezTo>
                    <a:pt x="168438" y="-223"/>
                    <a:pt x="170076" y="1006"/>
                    <a:pt x="170333" y="2777"/>
                  </a:cubicBezTo>
                  <a:cubicBezTo>
                    <a:pt x="170371" y="3082"/>
                    <a:pt x="170371" y="3387"/>
                    <a:pt x="170333" y="3692"/>
                  </a:cubicBezTo>
                  <a:lnTo>
                    <a:pt x="170333" y="26761"/>
                  </a:lnTo>
                  <a:cubicBezTo>
                    <a:pt x="170590" y="28533"/>
                    <a:pt x="169361" y="30171"/>
                    <a:pt x="167590" y="30428"/>
                  </a:cubicBezTo>
                  <a:cubicBezTo>
                    <a:pt x="167285" y="30476"/>
                    <a:pt x="166971" y="30476"/>
                    <a:pt x="166666" y="3042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F8381886-8216-E14D-95F0-E8CFACA3D32C}"/>
                </a:ext>
              </a:extLst>
            </p:cNvPr>
            <p:cNvSpPr/>
            <p:nvPr/>
          </p:nvSpPr>
          <p:spPr bwMode="gray">
            <a:xfrm>
              <a:off x="5610713" y="2002971"/>
              <a:ext cx="178392" cy="262604"/>
            </a:xfrm>
            <a:custGeom>
              <a:avLst/>
              <a:gdLst>
                <a:gd name="connsiteX0" fmla="*/ 42692 w 178392"/>
                <a:gd name="connsiteY0" fmla="*/ 252206 h 262604"/>
                <a:gd name="connsiteX1" fmla="*/ 11193 w 178392"/>
                <a:gd name="connsiteY1" fmla="*/ 222535 h 262604"/>
                <a:gd name="connsiteX2" fmla="*/ 20 w 178392"/>
                <a:gd name="connsiteY2" fmla="*/ 178416 h 262604"/>
                <a:gd name="connsiteX3" fmla="*/ 20 w 178392"/>
                <a:gd name="connsiteY3" fmla="*/ 83613 h 262604"/>
                <a:gd name="connsiteX4" fmla="*/ 11193 w 178392"/>
                <a:gd name="connsiteY4" fmla="*/ 39798 h 262604"/>
                <a:gd name="connsiteX5" fmla="*/ 42692 w 178392"/>
                <a:gd name="connsiteY5" fmla="*/ 10499 h 262604"/>
                <a:gd name="connsiteX6" fmla="*/ 89364 w 178392"/>
                <a:gd name="connsiteY6" fmla="*/ 22 h 262604"/>
                <a:gd name="connsiteX7" fmla="*/ 135875 w 178392"/>
                <a:gd name="connsiteY7" fmla="*/ 10099 h 262604"/>
                <a:gd name="connsiteX8" fmla="*/ 167184 w 178392"/>
                <a:gd name="connsiteY8" fmla="*/ 38474 h 262604"/>
                <a:gd name="connsiteX9" fmla="*/ 178357 w 178392"/>
                <a:gd name="connsiteY9" fmla="*/ 80956 h 262604"/>
                <a:gd name="connsiteX10" fmla="*/ 178357 w 178392"/>
                <a:gd name="connsiteY10" fmla="*/ 81327 h 262604"/>
                <a:gd name="connsiteX11" fmla="*/ 177261 w 178392"/>
                <a:gd name="connsiteY11" fmla="*/ 84261 h 262604"/>
                <a:gd name="connsiteX12" fmla="*/ 174699 w 178392"/>
                <a:gd name="connsiteY12" fmla="*/ 85356 h 262604"/>
                <a:gd name="connsiteX13" fmla="*/ 146867 w 178392"/>
                <a:gd name="connsiteY13" fmla="*/ 86814 h 262604"/>
                <a:gd name="connsiteX14" fmla="*/ 143200 w 178392"/>
                <a:gd name="connsiteY14" fmla="*/ 83528 h 262604"/>
                <a:gd name="connsiteX15" fmla="*/ 143200 w 178392"/>
                <a:gd name="connsiteY15" fmla="*/ 82423 h 262604"/>
                <a:gd name="connsiteX16" fmla="*/ 128550 w 178392"/>
                <a:gd name="connsiteY16" fmla="*/ 44704 h 262604"/>
                <a:gd name="connsiteX17" fmla="*/ 89364 w 178392"/>
                <a:gd name="connsiteY17" fmla="*/ 30416 h 262604"/>
                <a:gd name="connsiteX18" fmla="*/ 49998 w 178392"/>
                <a:gd name="connsiteY18" fmla="*/ 44704 h 262604"/>
                <a:gd name="connsiteX19" fmla="*/ 35158 w 178392"/>
                <a:gd name="connsiteY19" fmla="*/ 82423 h 262604"/>
                <a:gd name="connsiteX20" fmla="*/ 35158 w 178392"/>
                <a:gd name="connsiteY20" fmla="*/ 179844 h 262604"/>
                <a:gd name="connsiteX21" fmla="*/ 49998 w 178392"/>
                <a:gd name="connsiteY21" fmla="*/ 217573 h 262604"/>
                <a:gd name="connsiteX22" fmla="*/ 89364 w 178392"/>
                <a:gd name="connsiteY22" fmla="*/ 231860 h 262604"/>
                <a:gd name="connsiteX23" fmla="*/ 128550 w 178392"/>
                <a:gd name="connsiteY23" fmla="*/ 217573 h 262604"/>
                <a:gd name="connsiteX24" fmla="*/ 143200 w 178392"/>
                <a:gd name="connsiteY24" fmla="*/ 179844 h 262604"/>
                <a:gd name="connsiteX25" fmla="*/ 143200 w 178392"/>
                <a:gd name="connsiteY25" fmla="*/ 179111 h 262604"/>
                <a:gd name="connsiteX26" fmla="*/ 146867 w 178392"/>
                <a:gd name="connsiteY26" fmla="*/ 175815 h 262604"/>
                <a:gd name="connsiteX27" fmla="*/ 174699 w 178392"/>
                <a:gd name="connsiteY27" fmla="*/ 177273 h 262604"/>
                <a:gd name="connsiteX28" fmla="*/ 178357 w 178392"/>
                <a:gd name="connsiteY28" fmla="*/ 180025 h 262604"/>
                <a:gd name="connsiteX29" fmla="*/ 178357 w 178392"/>
                <a:gd name="connsiteY29" fmla="*/ 180940 h 262604"/>
                <a:gd name="connsiteX30" fmla="*/ 167184 w 178392"/>
                <a:gd name="connsiteY30" fmla="*/ 223612 h 262604"/>
                <a:gd name="connsiteX31" fmla="*/ 135875 w 178392"/>
                <a:gd name="connsiteY31" fmla="*/ 252358 h 262604"/>
                <a:gd name="connsiteX32" fmla="*/ 42673 w 178392"/>
                <a:gd name="connsiteY32" fmla="*/ 252177 h 262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8392" h="262604">
                  <a:moveTo>
                    <a:pt x="42692" y="252206"/>
                  </a:moveTo>
                  <a:cubicBezTo>
                    <a:pt x="29519" y="245605"/>
                    <a:pt x="18565" y="235289"/>
                    <a:pt x="11193" y="222535"/>
                  </a:cubicBezTo>
                  <a:cubicBezTo>
                    <a:pt x="3582" y="209096"/>
                    <a:pt x="-275" y="193856"/>
                    <a:pt x="20" y="178416"/>
                  </a:cubicBezTo>
                  <a:lnTo>
                    <a:pt x="20" y="83613"/>
                  </a:lnTo>
                  <a:cubicBezTo>
                    <a:pt x="-313" y="68259"/>
                    <a:pt x="3544" y="53114"/>
                    <a:pt x="11193" y="39798"/>
                  </a:cubicBezTo>
                  <a:cubicBezTo>
                    <a:pt x="18651" y="27206"/>
                    <a:pt x="29595" y="17034"/>
                    <a:pt x="42692" y="10499"/>
                  </a:cubicBezTo>
                  <a:cubicBezTo>
                    <a:pt x="57180" y="3308"/>
                    <a:pt x="73191" y="-283"/>
                    <a:pt x="89364" y="22"/>
                  </a:cubicBezTo>
                  <a:cubicBezTo>
                    <a:pt x="105443" y="-311"/>
                    <a:pt x="121378" y="3146"/>
                    <a:pt x="135875" y="10099"/>
                  </a:cubicBezTo>
                  <a:cubicBezTo>
                    <a:pt x="148810" y="16367"/>
                    <a:pt x="159678" y="26216"/>
                    <a:pt x="167184" y="38474"/>
                  </a:cubicBezTo>
                  <a:cubicBezTo>
                    <a:pt x="174804" y="51314"/>
                    <a:pt x="178671" y="66030"/>
                    <a:pt x="178357" y="80956"/>
                  </a:cubicBezTo>
                  <a:lnTo>
                    <a:pt x="178357" y="81327"/>
                  </a:lnTo>
                  <a:cubicBezTo>
                    <a:pt x="178414" y="82413"/>
                    <a:pt x="178014" y="83471"/>
                    <a:pt x="177261" y="84261"/>
                  </a:cubicBezTo>
                  <a:cubicBezTo>
                    <a:pt x="176595" y="84966"/>
                    <a:pt x="175671" y="85356"/>
                    <a:pt x="174699" y="85356"/>
                  </a:cubicBezTo>
                  <a:lnTo>
                    <a:pt x="146867" y="86814"/>
                  </a:lnTo>
                  <a:cubicBezTo>
                    <a:pt x="144419" y="86814"/>
                    <a:pt x="143190" y="85718"/>
                    <a:pt x="143200" y="83528"/>
                  </a:cubicBezTo>
                  <a:lnTo>
                    <a:pt x="143200" y="82423"/>
                  </a:lnTo>
                  <a:cubicBezTo>
                    <a:pt x="143809" y="68354"/>
                    <a:pt x="138495" y="54676"/>
                    <a:pt x="128550" y="44704"/>
                  </a:cubicBezTo>
                  <a:cubicBezTo>
                    <a:pt x="117949" y="34855"/>
                    <a:pt x="103814" y="29711"/>
                    <a:pt x="89364" y="30416"/>
                  </a:cubicBezTo>
                  <a:cubicBezTo>
                    <a:pt x="74858" y="29721"/>
                    <a:pt x="60685" y="34864"/>
                    <a:pt x="49998" y="44704"/>
                  </a:cubicBezTo>
                  <a:cubicBezTo>
                    <a:pt x="39940" y="54610"/>
                    <a:pt x="34548" y="68316"/>
                    <a:pt x="35158" y="82423"/>
                  </a:cubicBezTo>
                  <a:lnTo>
                    <a:pt x="35158" y="179844"/>
                  </a:lnTo>
                  <a:cubicBezTo>
                    <a:pt x="34548" y="193951"/>
                    <a:pt x="39940" y="207657"/>
                    <a:pt x="49998" y="217573"/>
                  </a:cubicBezTo>
                  <a:cubicBezTo>
                    <a:pt x="60685" y="227403"/>
                    <a:pt x="74858" y="232546"/>
                    <a:pt x="89364" y="231860"/>
                  </a:cubicBezTo>
                  <a:cubicBezTo>
                    <a:pt x="103814" y="232565"/>
                    <a:pt x="117939" y="227412"/>
                    <a:pt x="128550" y="217573"/>
                  </a:cubicBezTo>
                  <a:cubicBezTo>
                    <a:pt x="138495" y="207600"/>
                    <a:pt x="143809" y="193913"/>
                    <a:pt x="143200" y="179844"/>
                  </a:cubicBezTo>
                  <a:lnTo>
                    <a:pt x="143200" y="179111"/>
                  </a:lnTo>
                  <a:cubicBezTo>
                    <a:pt x="143200" y="176911"/>
                    <a:pt x="144419" y="175815"/>
                    <a:pt x="146867" y="175815"/>
                  </a:cubicBezTo>
                  <a:lnTo>
                    <a:pt x="174699" y="177273"/>
                  </a:lnTo>
                  <a:cubicBezTo>
                    <a:pt x="176471" y="177025"/>
                    <a:pt x="178109" y="178254"/>
                    <a:pt x="178357" y="180025"/>
                  </a:cubicBezTo>
                  <a:cubicBezTo>
                    <a:pt x="178404" y="180330"/>
                    <a:pt x="178404" y="180635"/>
                    <a:pt x="178357" y="180940"/>
                  </a:cubicBezTo>
                  <a:cubicBezTo>
                    <a:pt x="178661" y="195923"/>
                    <a:pt x="174794" y="210696"/>
                    <a:pt x="167184" y="223612"/>
                  </a:cubicBezTo>
                  <a:cubicBezTo>
                    <a:pt x="159697" y="235975"/>
                    <a:pt x="148829" y="245948"/>
                    <a:pt x="135875" y="252358"/>
                  </a:cubicBezTo>
                  <a:cubicBezTo>
                    <a:pt x="106309" y="266084"/>
                    <a:pt x="72181" y="266017"/>
                    <a:pt x="42673" y="252177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50779C38-91F4-2847-A3EA-F500DB44C79D}"/>
                </a:ext>
              </a:extLst>
            </p:cNvPr>
            <p:cNvSpPr/>
            <p:nvPr/>
          </p:nvSpPr>
          <p:spPr bwMode="gray">
            <a:xfrm>
              <a:off x="5870724" y="2005901"/>
              <a:ext cx="179921" cy="259413"/>
            </a:xfrm>
            <a:custGeom>
              <a:avLst/>
              <a:gdLst>
                <a:gd name="connsiteX0" fmla="*/ 43066 w 179921"/>
                <a:gd name="connsiteY0" fmla="*/ 248943 h 259413"/>
                <a:gd name="connsiteX1" fmla="*/ 11386 w 179921"/>
                <a:gd name="connsiteY1" fmla="*/ 219273 h 259413"/>
                <a:gd name="connsiteX2" fmla="*/ 32 w 179921"/>
                <a:gd name="connsiteY2" fmla="*/ 175143 h 259413"/>
                <a:gd name="connsiteX3" fmla="*/ 32 w 179921"/>
                <a:gd name="connsiteY3" fmla="*/ 3693 h 259413"/>
                <a:gd name="connsiteX4" fmla="*/ 2784 w 179921"/>
                <a:gd name="connsiteY4" fmla="*/ 36 h 259413"/>
                <a:gd name="connsiteX5" fmla="*/ 3699 w 179921"/>
                <a:gd name="connsiteY5" fmla="*/ 36 h 259413"/>
                <a:gd name="connsiteX6" fmla="*/ 31531 w 179921"/>
                <a:gd name="connsiteY6" fmla="*/ 36 h 259413"/>
                <a:gd name="connsiteX7" fmla="*/ 35188 w 179921"/>
                <a:gd name="connsiteY7" fmla="*/ 2788 h 259413"/>
                <a:gd name="connsiteX8" fmla="*/ 35188 w 179921"/>
                <a:gd name="connsiteY8" fmla="*/ 3693 h 259413"/>
                <a:gd name="connsiteX9" fmla="*/ 35188 w 179921"/>
                <a:gd name="connsiteY9" fmla="*/ 175829 h 259413"/>
                <a:gd name="connsiteX10" fmla="*/ 50429 w 179921"/>
                <a:gd name="connsiteY10" fmla="*/ 214282 h 259413"/>
                <a:gd name="connsiteX11" fmla="*/ 90167 w 179921"/>
                <a:gd name="connsiteY11" fmla="*/ 228931 h 259413"/>
                <a:gd name="connsiteX12" fmla="*/ 129724 w 179921"/>
                <a:gd name="connsiteY12" fmla="*/ 214282 h 259413"/>
                <a:gd name="connsiteX13" fmla="*/ 144736 w 179921"/>
                <a:gd name="connsiteY13" fmla="*/ 175829 h 259413"/>
                <a:gd name="connsiteX14" fmla="*/ 144736 w 179921"/>
                <a:gd name="connsiteY14" fmla="*/ 3741 h 259413"/>
                <a:gd name="connsiteX15" fmla="*/ 147488 w 179921"/>
                <a:gd name="connsiteY15" fmla="*/ 83 h 259413"/>
                <a:gd name="connsiteX16" fmla="*/ 148403 w 179921"/>
                <a:gd name="connsiteY16" fmla="*/ 83 h 259413"/>
                <a:gd name="connsiteX17" fmla="*/ 176235 w 179921"/>
                <a:gd name="connsiteY17" fmla="*/ 83 h 259413"/>
                <a:gd name="connsiteX18" fmla="*/ 179892 w 179921"/>
                <a:gd name="connsiteY18" fmla="*/ 2836 h 259413"/>
                <a:gd name="connsiteX19" fmla="*/ 179892 w 179921"/>
                <a:gd name="connsiteY19" fmla="*/ 3741 h 259413"/>
                <a:gd name="connsiteX20" fmla="*/ 179892 w 179921"/>
                <a:gd name="connsiteY20" fmla="*/ 175191 h 259413"/>
                <a:gd name="connsiteX21" fmla="*/ 168720 w 179921"/>
                <a:gd name="connsiteY21" fmla="*/ 219320 h 259413"/>
                <a:gd name="connsiteX22" fmla="*/ 137230 w 179921"/>
                <a:gd name="connsiteY22" fmla="*/ 248991 h 259413"/>
                <a:gd name="connsiteX23" fmla="*/ 43104 w 179921"/>
                <a:gd name="connsiteY23" fmla="*/ 248991 h 259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9921" h="259413">
                  <a:moveTo>
                    <a:pt x="43066" y="248943"/>
                  </a:moveTo>
                  <a:cubicBezTo>
                    <a:pt x="29874" y="242314"/>
                    <a:pt x="18872" y="232008"/>
                    <a:pt x="11386" y="219273"/>
                  </a:cubicBezTo>
                  <a:cubicBezTo>
                    <a:pt x="3661" y="205871"/>
                    <a:pt x="-264" y="190612"/>
                    <a:pt x="32" y="175143"/>
                  </a:cubicBezTo>
                  <a:lnTo>
                    <a:pt x="32" y="3693"/>
                  </a:lnTo>
                  <a:cubicBezTo>
                    <a:pt x="-216" y="1922"/>
                    <a:pt x="1013" y="283"/>
                    <a:pt x="2784" y="36"/>
                  </a:cubicBezTo>
                  <a:cubicBezTo>
                    <a:pt x="3089" y="-12"/>
                    <a:pt x="3394" y="-12"/>
                    <a:pt x="3699" y="36"/>
                  </a:cubicBezTo>
                  <a:lnTo>
                    <a:pt x="31531" y="36"/>
                  </a:lnTo>
                  <a:cubicBezTo>
                    <a:pt x="33302" y="-212"/>
                    <a:pt x="34941" y="1017"/>
                    <a:pt x="35188" y="2788"/>
                  </a:cubicBezTo>
                  <a:cubicBezTo>
                    <a:pt x="35227" y="3093"/>
                    <a:pt x="35227" y="3398"/>
                    <a:pt x="35188" y="3693"/>
                  </a:cubicBezTo>
                  <a:lnTo>
                    <a:pt x="35188" y="175829"/>
                  </a:lnTo>
                  <a:cubicBezTo>
                    <a:pt x="34608" y="190221"/>
                    <a:pt x="40141" y="204194"/>
                    <a:pt x="50429" y="214282"/>
                  </a:cubicBezTo>
                  <a:cubicBezTo>
                    <a:pt x="61182" y="224283"/>
                    <a:pt x="75489" y="229560"/>
                    <a:pt x="90167" y="228931"/>
                  </a:cubicBezTo>
                  <a:cubicBezTo>
                    <a:pt x="104788" y="229579"/>
                    <a:pt x="119047" y="224292"/>
                    <a:pt x="129724" y="214282"/>
                  </a:cubicBezTo>
                  <a:cubicBezTo>
                    <a:pt x="139887" y="204128"/>
                    <a:pt x="145336" y="190183"/>
                    <a:pt x="144736" y="175829"/>
                  </a:cubicBezTo>
                  <a:lnTo>
                    <a:pt x="144736" y="3741"/>
                  </a:lnTo>
                  <a:cubicBezTo>
                    <a:pt x="144488" y="1969"/>
                    <a:pt x="145716" y="331"/>
                    <a:pt x="147488" y="83"/>
                  </a:cubicBezTo>
                  <a:cubicBezTo>
                    <a:pt x="147793" y="36"/>
                    <a:pt x="148098" y="36"/>
                    <a:pt x="148403" y="83"/>
                  </a:cubicBezTo>
                  <a:lnTo>
                    <a:pt x="176235" y="83"/>
                  </a:lnTo>
                  <a:cubicBezTo>
                    <a:pt x="178006" y="-164"/>
                    <a:pt x="179645" y="1064"/>
                    <a:pt x="179892" y="2836"/>
                  </a:cubicBezTo>
                  <a:cubicBezTo>
                    <a:pt x="179931" y="3141"/>
                    <a:pt x="179931" y="3446"/>
                    <a:pt x="179892" y="3741"/>
                  </a:cubicBezTo>
                  <a:lnTo>
                    <a:pt x="179892" y="175191"/>
                  </a:lnTo>
                  <a:cubicBezTo>
                    <a:pt x="180188" y="190641"/>
                    <a:pt x="176330" y="205880"/>
                    <a:pt x="168720" y="219320"/>
                  </a:cubicBezTo>
                  <a:cubicBezTo>
                    <a:pt x="161347" y="232074"/>
                    <a:pt x="150403" y="242390"/>
                    <a:pt x="137230" y="248991"/>
                  </a:cubicBezTo>
                  <a:cubicBezTo>
                    <a:pt x="107397" y="262888"/>
                    <a:pt x="72936" y="262888"/>
                    <a:pt x="43104" y="24899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B8536195-AC4B-C348-A5F9-E094FBD00965}"/>
                </a:ext>
              </a:extLst>
            </p:cNvPr>
            <p:cNvSpPr/>
            <p:nvPr/>
          </p:nvSpPr>
          <p:spPr bwMode="gray">
            <a:xfrm>
              <a:off x="6141363" y="2005948"/>
              <a:ext cx="178088" cy="256423"/>
            </a:xfrm>
            <a:custGeom>
              <a:avLst/>
              <a:gdLst>
                <a:gd name="connsiteX0" fmla="*/ 142139 w 178088"/>
                <a:gd name="connsiteY0" fmla="*/ 253829 h 256423"/>
                <a:gd name="connsiteX1" fmla="*/ 90866 w 178088"/>
                <a:gd name="connsiteY1" fmla="*/ 144292 h 256423"/>
                <a:gd name="connsiteX2" fmla="*/ 89399 w 178088"/>
                <a:gd name="connsiteY2" fmla="*/ 143196 h 256423"/>
                <a:gd name="connsiteX3" fmla="*/ 36669 w 178088"/>
                <a:gd name="connsiteY3" fmla="*/ 143196 h 256423"/>
                <a:gd name="connsiteX4" fmla="*/ 35202 w 178088"/>
                <a:gd name="connsiteY4" fmla="*/ 144292 h 256423"/>
                <a:gd name="connsiteX5" fmla="*/ 35202 w 178088"/>
                <a:gd name="connsiteY5" fmla="*/ 144654 h 256423"/>
                <a:gd name="connsiteX6" fmla="*/ 35202 w 178088"/>
                <a:gd name="connsiteY6" fmla="*/ 252696 h 256423"/>
                <a:gd name="connsiteX7" fmla="*/ 32459 w 178088"/>
                <a:gd name="connsiteY7" fmla="*/ 256363 h 256423"/>
                <a:gd name="connsiteX8" fmla="*/ 31535 w 178088"/>
                <a:gd name="connsiteY8" fmla="*/ 256363 h 256423"/>
                <a:gd name="connsiteX9" fmla="*/ 3703 w 178088"/>
                <a:gd name="connsiteY9" fmla="*/ 256363 h 256423"/>
                <a:gd name="connsiteX10" fmla="*/ 36 w 178088"/>
                <a:gd name="connsiteY10" fmla="*/ 253620 h 256423"/>
                <a:gd name="connsiteX11" fmla="*/ 36 w 178088"/>
                <a:gd name="connsiteY11" fmla="*/ 252696 h 256423"/>
                <a:gd name="connsiteX12" fmla="*/ 36 w 178088"/>
                <a:gd name="connsiteY12" fmla="*/ 3693 h 256423"/>
                <a:gd name="connsiteX13" fmla="*/ 2788 w 178088"/>
                <a:gd name="connsiteY13" fmla="*/ 36 h 256423"/>
                <a:gd name="connsiteX14" fmla="*/ 3703 w 178088"/>
                <a:gd name="connsiteY14" fmla="*/ 36 h 256423"/>
                <a:gd name="connsiteX15" fmla="*/ 102220 w 178088"/>
                <a:gd name="connsiteY15" fmla="*/ 36 h 256423"/>
                <a:gd name="connsiteX16" fmla="*/ 140863 w 178088"/>
                <a:gd name="connsiteY16" fmla="*/ 9189 h 256423"/>
                <a:gd name="connsiteX17" fmla="*/ 166676 w 178088"/>
                <a:gd name="connsiteY17" fmla="*/ 34821 h 256423"/>
                <a:gd name="connsiteX18" fmla="*/ 175829 w 178088"/>
                <a:gd name="connsiteY18" fmla="*/ 72921 h 256423"/>
                <a:gd name="connsiteX19" fmla="*/ 162494 w 178088"/>
                <a:gd name="connsiteY19" fmla="*/ 116326 h 256423"/>
                <a:gd name="connsiteX20" fmla="*/ 125347 w 178088"/>
                <a:gd name="connsiteY20" fmla="*/ 140310 h 256423"/>
                <a:gd name="connsiteX21" fmla="*/ 124623 w 178088"/>
                <a:gd name="connsiteY21" fmla="*/ 142149 h 256423"/>
                <a:gd name="connsiteX22" fmla="*/ 177725 w 178088"/>
                <a:gd name="connsiteY22" fmla="*/ 252020 h 256423"/>
                <a:gd name="connsiteX23" fmla="*/ 178087 w 178088"/>
                <a:gd name="connsiteY23" fmla="*/ 253839 h 256423"/>
                <a:gd name="connsiteX24" fmla="*/ 175162 w 178088"/>
                <a:gd name="connsiteY24" fmla="*/ 256411 h 256423"/>
                <a:gd name="connsiteX25" fmla="*/ 146226 w 178088"/>
                <a:gd name="connsiteY25" fmla="*/ 256411 h 256423"/>
                <a:gd name="connsiteX26" fmla="*/ 142139 w 178088"/>
                <a:gd name="connsiteY26" fmla="*/ 253829 h 256423"/>
                <a:gd name="connsiteX27" fmla="*/ 35202 w 178088"/>
                <a:gd name="connsiteY27" fmla="*/ 31897 h 256423"/>
                <a:gd name="connsiteX28" fmla="*/ 35202 w 178088"/>
                <a:gd name="connsiteY28" fmla="*/ 113974 h 256423"/>
                <a:gd name="connsiteX29" fmla="*/ 36307 w 178088"/>
                <a:gd name="connsiteY29" fmla="*/ 115431 h 256423"/>
                <a:gd name="connsiteX30" fmla="*/ 36669 w 178088"/>
                <a:gd name="connsiteY30" fmla="*/ 115431 h 256423"/>
                <a:gd name="connsiteX31" fmla="*/ 97829 w 178088"/>
                <a:gd name="connsiteY31" fmla="*/ 115431 h 256423"/>
                <a:gd name="connsiteX32" fmla="*/ 128956 w 178088"/>
                <a:gd name="connsiteY32" fmla="*/ 103896 h 256423"/>
                <a:gd name="connsiteX33" fmla="*/ 140673 w 178088"/>
                <a:gd name="connsiteY33" fmla="*/ 73321 h 256423"/>
                <a:gd name="connsiteX34" fmla="*/ 103087 w 178088"/>
                <a:gd name="connsiteY34" fmla="*/ 30459 h 256423"/>
                <a:gd name="connsiteX35" fmla="*/ 97810 w 178088"/>
                <a:gd name="connsiteY35" fmla="*/ 30459 h 256423"/>
                <a:gd name="connsiteX36" fmla="*/ 36650 w 178088"/>
                <a:gd name="connsiteY36" fmla="*/ 30459 h 256423"/>
                <a:gd name="connsiteX37" fmla="*/ 35202 w 178088"/>
                <a:gd name="connsiteY37" fmla="*/ 31583 h 256423"/>
                <a:gd name="connsiteX38" fmla="*/ 35202 w 178088"/>
                <a:gd name="connsiteY38" fmla="*/ 31887 h 256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78088" h="256423">
                  <a:moveTo>
                    <a:pt x="142139" y="253829"/>
                  </a:moveTo>
                  <a:lnTo>
                    <a:pt x="90866" y="144292"/>
                  </a:lnTo>
                  <a:cubicBezTo>
                    <a:pt x="90704" y="143625"/>
                    <a:pt x="90085" y="143168"/>
                    <a:pt x="89399" y="143196"/>
                  </a:cubicBezTo>
                  <a:lnTo>
                    <a:pt x="36669" y="143196"/>
                  </a:lnTo>
                  <a:cubicBezTo>
                    <a:pt x="35964" y="143092"/>
                    <a:pt x="35307" y="143587"/>
                    <a:pt x="35202" y="144292"/>
                  </a:cubicBezTo>
                  <a:cubicBezTo>
                    <a:pt x="35183" y="144416"/>
                    <a:pt x="35183" y="144540"/>
                    <a:pt x="35202" y="144654"/>
                  </a:cubicBezTo>
                  <a:lnTo>
                    <a:pt x="35202" y="252696"/>
                  </a:lnTo>
                  <a:cubicBezTo>
                    <a:pt x="35459" y="254468"/>
                    <a:pt x="34231" y="256106"/>
                    <a:pt x="32459" y="256363"/>
                  </a:cubicBezTo>
                  <a:cubicBezTo>
                    <a:pt x="32154" y="256411"/>
                    <a:pt x="31840" y="256411"/>
                    <a:pt x="31535" y="256363"/>
                  </a:cubicBezTo>
                  <a:lnTo>
                    <a:pt x="3703" y="256363"/>
                  </a:lnTo>
                  <a:cubicBezTo>
                    <a:pt x="1931" y="256620"/>
                    <a:pt x="293" y="255391"/>
                    <a:pt x="36" y="253620"/>
                  </a:cubicBezTo>
                  <a:cubicBezTo>
                    <a:pt x="-12" y="253315"/>
                    <a:pt x="-12" y="253001"/>
                    <a:pt x="36" y="252696"/>
                  </a:cubicBezTo>
                  <a:lnTo>
                    <a:pt x="36" y="3693"/>
                  </a:lnTo>
                  <a:cubicBezTo>
                    <a:pt x="-212" y="1922"/>
                    <a:pt x="1017" y="283"/>
                    <a:pt x="2788" y="36"/>
                  </a:cubicBezTo>
                  <a:cubicBezTo>
                    <a:pt x="3093" y="-12"/>
                    <a:pt x="3398" y="-12"/>
                    <a:pt x="3703" y="36"/>
                  </a:cubicBezTo>
                  <a:lnTo>
                    <a:pt x="102220" y="36"/>
                  </a:lnTo>
                  <a:cubicBezTo>
                    <a:pt x="115669" y="-250"/>
                    <a:pt x="128966" y="2903"/>
                    <a:pt x="140863" y="9189"/>
                  </a:cubicBezTo>
                  <a:cubicBezTo>
                    <a:pt x="151750" y="15076"/>
                    <a:pt x="160713" y="23972"/>
                    <a:pt x="166676" y="34821"/>
                  </a:cubicBezTo>
                  <a:cubicBezTo>
                    <a:pt x="172953" y="46518"/>
                    <a:pt x="176105" y="59643"/>
                    <a:pt x="175829" y="72921"/>
                  </a:cubicBezTo>
                  <a:cubicBezTo>
                    <a:pt x="176324" y="88466"/>
                    <a:pt x="171638" y="103734"/>
                    <a:pt x="162494" y="116326"/>
                  </a:cubicBezTo>
                  <a:cubicBezTo>
                    <a:pt x="153264" y="128376"/>
                    <a:pt x="140130" y="136853"/>
                    <a:pt x="125347" y="140310"/>
                  </a:cubicBezTo>
                  <a:cubicBezTo>
                    <a:pt x="124394" y="140806"/>
                    <a:pt x="124128" y="141406"/>
                    <a:pt x="124623" y="142149"/>
                  </a:cubicBezTo>
                  <a:lnTo>
                    <a:pt x="177725" y="252020"/>
                  </a:lnTo>
                  <a:cubicBezTo>
                    <a:pt x="177982" y="252591"/>
                    <a:pt x="178106" y="253210"/>
                    <a:pt x="178087" y="253839"/>
                  </a:cubicBezTo>
                  <a:cubicBezTo>
                    <a:pt x="178087" y="255553"/>
                    <a:pt x="177134" y="256411"/>
                    <a:pt x="175162" y="256411"/>
                  </a:cubicBezTo>
                  <a:lnTo>
                    <a:pt x="146226" y="256411"/>
                  </a:lnTo>
                  <a:cubicBezTo>
                    <a:pt x="144444" y="256554"/>
                    <a:pt x="142778" y="255506"/>
                    <a:pt x="142139" y="253829"/>
                  </a:cubicBezTo>
                  <a:close/>
                  <a:moveTo>
                    <a:pt x="35202" y="31897"/>
                  </a:moveTo>
                  <a:lnTo>
                    <a:pt x="35202" y="113974"/>
                  </a:lnTo>
                  <a:cubicBezTo>
                    <a:pt x="35107" y="114679"/>
                    <a:pt x="35602" y="115336"/>
                    <a:pt x="36307" y="115431"/>
                  </a:cubicBezTo>
                  <a:cubicBezTo>
                    <a:pt x="36431" y="115450"/>
                    <a:pt x="36554" y="115450"/>
                    <a:pt x="36669" y="115431"/>
                  </a:cubicBezTo>
                  <a:lnTo>
                    <a:pt x="97829" y="115431"/>
                  </a:lnTo>
                  <a:cubicBezTo>
                    <a:pt x="109345" y="115974"/>
                    <a:pt x="120575" y="111812"/>
                    <a:pt x="128956" y="103896"/>
                  </a:cubicBezTo>
                  <a:cubicBezTo>
                    <a:pt x="136938" y="95781"/>
                    <a:pt x="141187" y="84694"/>
                    <a:pt x="140673" y="73321"/>
                  </a:cubicBezTo>
                  <a:cubicBezTo>
                    <a:pt x="142130" y="51109"/>
                    <a:pt x="125299" y="31916"/>
                    <a:pt x="103087" y="30459"/>
                  </a:cubicBezTo>
                  <a:cubicBezTo>
                    <a:pt x="101334" y="30344"/>
                    <a:pt x="99572" y="30344"/>
                    <a:pt x="97810" y="30459"/>
                  </a:cubicBezTo>
                  <a:lnTo>
                    <a:pt x="36650" y="30459"/>
                  </a:lnTo>
                  <a:cubicBezTo>
                    <a:pt x="35935" y="30373"/>
                    <a:pt x="35288" y="30878"/>
                    <a:pt x="35202" y="31583"/>
                  </a:cubicBezTo>
                  <a:cubicBezTo>
                    <a:pt x="35192" y="31687"/>
                    <a:pt x="35192" y="31783"/>
                    <a:pt x="35202" y="31887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88285875-179C-F045-BA66-75E035D6B03A}"/>
                </a:ext>
              </a:extLst>
            </p:cNvPr>
            <p:cNvSpPr/>
            <p:nvPr/>
          </p:nvSpPr>
          <p:spPr bwMode="gray">
            <a:xfrm>
              <a:off x="6399196" y="2005948"/>
              <a:ext cx="35226" cy="256436"/>
            </a:xfrm>
            <a:custGeom>
              <a:avLst/>
              <a:gdLst>
                <a:gd name="connsiteX0" fmla="*/ 36 w 35226"/>
                <a:gd name="connsiteY0" fmla="*/ 252734 h 256436"/>
                <a:gd name="connsiteX1" fmla="*/ 36 w 35226"/>
                <a:gd name="connsiteY1" fmla="*/ 3693 h 256436"/>
                <a:gd name="connsiteX2" fmla="*/ 2788 w 35226"/>
                <a:gd name="connsiteY2" fmla="*/ 36 h 256436"/>
                <a:gd name="connsiteX3" fmla="*/ 3702 w 35226"/>
                <a:gd name="connsiteY3" fmla="*/ 36 h 256436"/>
                <a:gd name="connsiteX4" fmla="*/ 31525 w 35226"/>
                <a:gd name="connsiteY4" fmla="*/ 36 h 256436"/>
                <a:gd name="connsiteX5" fmla="*/ 35192 w 35226"/>
                <a:gd name="connsiteY5" fmla="*/ 2808 h 256436"/>
                <a:gd name="connsiteX6" fmla="*/ 35192 w 35226"/>
                <a:gd name="connsiteY6" fmla="*/ 3693 h 256436"/>
                <a:gd name="connsiteX7" fmla="*/ 35192 w 35226"/>
                <a:gd name="connsiteY7" fmla="*/ 252734 h 256436"/>
                <a:gd name="connsiteX8" fmla="*/ 32449 w 35226"/>
                <a:gd name="connsiteY8" fmla="*/ 256401 h 256436"/>
                <a:gd name="connsiteX9" fmla="*/ 31525 w 35226"/>
                <a:gd name="connsiteY9" fmla="*/ 256401 h 256436"/>
                <a:gd name="connsiteX10" fmla="*/ 3702 w 35226"/>
                <a:gd name="connsiteY10" fmla="*/ 256401 h 256436"/>
                <a:gd name="connsiteX11" fmla="*/ 36 w 35226"/>
                <a:gd name="connsiteY11" fmla="*/ 253658 h 256436"/>
                <a:gd name="connsiteX12" fmla="*/ 36 w 35226"/>
                <a:gd name="connsiteY12" fmla="*/ 252734 h 256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5226" h="256436">
                  <a:moveTo>
                    <a:pt x="36" y="252734"/>
                  </a:moveTo>
                  <a:lnTo>
                    <a:pt x="36" y="3693"/>
                  </a:lnTo>
                  <a:cubicBezTo>
                    <a:pt x="-212" y="1922"/>
                    <a:pt x="1017" y="283"/>
                    <a:pt x="2788" y="36"/>
                  </a:cubicBezTo>
                  <a:cubicBezTo>
                    <a:pt x="3093" y="-12"/>
                    <a:pt x="3398" y="-12"/>
                    <a:pt x="3702" y="36"/>
                  </a:cubicBezTo>
                  <a:lnTo>
                    <a:pt x="31525" y="36"/>
                  </a:lnTo>
                  <a:cubicBezTo>
                    <a:pt x="33306" y="-212"/>
                    <a:pt x="34945" y="1026"/>
                    <a:pt x="35192" y="2808"/>
                  </a:cubicBezTo>
                  <a:cubicBezTo>
                    <a:pt x="35230" y="3103"/>
                    <a:pt x="35230" y="3398"/>
                    <a:pt x="35192" y="3693"/>
                  </a:cubicBezTo>
                  <a:lnTo>
                    <a:pt x="35192" y="252734"/>
                  </a:lnTo>
                  <a:cubicBezTo>
                    <a:pt x="35449" y="254506"/>
                    <a:pt x="34221" y="256144"/>
                    <a:pt x="32449" y="256401"/>
                  </a:cubicBezTo>
                  <a:cubicBezTo>
                    <a:pt x="32144" y="256449"/>
                    <a:pt x="31830" y="256449"/>
                    <a:pt x="31525" y="256401"/>
                  </a:cubicBezTo>
                  <a:lnTo>
                    <a:pt x="3702" y="256401"/>
                  </a:lnTo>
                  <a:cubicBezTo>
                    <a:pt x="1931" y="256658"/>
                    <a:pt x="293" y="255429"/>
                    <a:pt x="36" y="253658"/>
                  </a:cubicBezTo>
                  <a:cubicBezTo>
                    <a:pt x="-12" y="253353"/>
                    <a:pt x="-12" y="253039"/>
                    <a:pt x="36" y="25273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B04D4136-3EC7-4747-912D-0CC63898426A}"/>
                </a:ext>
              </a:extLst>
            </p:cNvPr>
            <p:cNvSpPr/>
            <p:nvPr/>
          </p:nvSpPr>
          <p:spPr bwMode="gray">
            <a:xfrm>
              <a:off x="6507961" y="2005952"/>
              <a:ext cx="182816" cy="256432"/>
            </a:xfrm>
            <a:custGeom>
              <a:avLst/>
              <a:gdLst>
                <a:gd name="connsiteX0" fmla="*/ 182783 w 182816"/>
                <a:gd name="connsiteY0" fmla="*/ 3689 h 256432"/>
                <a:gd name="connsiteX1" fmla="*/ 182783 w 182816"/>
                <a:gd name="connsiteY1" fmla="*/ 27130 h 256432"/>
                <a:gd name="connsiteX2" fmla="*/ 180049 w 182816"/>
                <a:gd name="connsiteY2" fmla="*/ 30788 h 256432"/>
                <a:gd name="connsiteX3" fmla="*/ 179125 w 182816"/>
                <a:gd name="connsiteY3" fmla="*/ 30788 h 256432"/>
                <a:gd name="connsiteX4" fmla="*/ 108812 w 182816"/>
                <a:gd name="connsiteY4" fmla="*/ 30788 h 256432"/>
                <a:gd name="connsiteX5" fmla="*/ 107345 w 182816"/>
                <a:gd name="connsiteY5" fmla="*/ 31883 h 256432"/>
                <a:gd name="connsiteX6" fmla="*/ 107345 w 182816"/>
                <a:gd name="connsiteY6" fmla="*/ 32255 h 256432"/>
                <a:gd name="connsiteX7" fmla="*/ 107345 w 182816"/>
                <a:gd name="connsiteY7" fmla="*/ 252730 h 256432"/>
                <a:gd name="connsiteX8" fmla="*/ 104601 w 182816"/>
                <a:gd name="connsiteY8" fmla="*/ 256397 h 256432"/>
                <a:gd name="connsiteX9" fmla="*/ 103678 w 182816"/>
                <a:gd name="connsiteY9" fmla="*/ 256397 h 256432"/>
                <a:gd name="connsiteX10" fmla="*/ 75846 w 182816"/>
                <a:gd name="connsiteY10" fmla="*/ 256397 h 256432"/>
                <a:gd name="connsiteX11" fmla="*/ 72178 w 182816"/>
                <a:gd name="connsiteY11" fmla="*/ 253654 h 256432"/>
                <a:gd name="connsiteX12" fmla="*/ 72178 w 182816"/>
                <a:gd name="connsiteY12" fmla="*/ 252730 h 256432"/>
                <a:gd name="connsiteX13" fmla="*/ 72178 w 182816"/>
                <a:gd name="connsiteY13" fmla="*/ 32255 h 256432"/>
                <a:gd name="connsiteX14" fmla="*/ 71083 w 182816"/>
                <a:gd name="connsiteY14" fmla="*/ 30788 h 256432"/>
                <a:gd name="connsiteX15" fmla="*/ 70721 w 182816"/>
                <a:gd name="connsiteY15" fmla="*/ 30788 h 256432"/>
                <a:gd name="connsiteX16" fmla="*/ 3694 w 182816"/>
                <a:gd name="connsiteY16" fmla="*/ 30788 h 256432"/>
                <a:gd name="connsiteX17" fmla="*/ 36 w 182816"/>
                <a:gd name="connsiteY17" fmla="*/ 28054 h 256432"/>
                <a:gd name="connsiteX18" fmla="*/ 36 w 182816"/>
                <a:gd name="connsiteY18" fmla="*/ 27130 h 256432"/>
                <a:gd name="connsiteX19" fmla="*/ 36 w 182816"/>
                <a:gd name="connsiteY19" fmla="*/ 3689 h 256432"/>
                <a:gd name="connsiteX20" fmla="*/ 2788 w 182816"/>
                <a:gd name="connsiteY20" fmla="*/ 32 h 256432"/>
                <a:gd name="connsiteX21" fmla="*/ 3694 w 182816"/>
                <a:gd name="connsiteY21" fmla="*/ 32 h 256432"/>
                <a:gd name="connsiteX22" fmla="*/ 179125 w 182816"/>
                <a:gd name="connsiteY22" fmla="*/ 32 h 256432"/>
                <a:gd name="connsiteX23" fmla="*/ 182783 w 182816"/>
                <a:gd name="connsiteY23" fmla="*/ 2784 h 256432"/>
                <a:gd name="connsiteX24" fmla="*/ 182783 w 182816"/>
                <a:gd name="connsiteY24" fmla="*/ 3689 h 256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82816" h="256432">
                  <a:moveTo>
                    <a:pt x="182783" y="3689"/>
                  </a:moveTo>
                  <a:lnTo>
                    <a:pt x="182783" y="27130"/>
                  </a:lnTo>
                  <a:cubicBezTo>
                    <a:pt x="183040" y="28892"/>
                    <a:pt x="181811" y="30531"/>
                    <a:pt x="180049" y="30788"/>
                  </a:cubicBezTo>
                  <a:cubicBezTo>
                    <a:pt x="179744" y="30836"/>
                    <a:pt x="179430" y="30836"/>
                    <a:pt x="179125" y="30788"/>
                  </a:cubicBezTo>
                  <a:lnTo>
                    <a:pt x="108812" y="30788"/>
                  </a:lnTo>
                  <a:cubicBezTo>
                    <a:pt x="108106" y="30683"/>
                    <a:pt x="107450" y="31179"/>
                    <a:pt x="107345" y="31883"/>
                  </a:cubicBezTo>
                  <a:cubicBezTo>
                    <a:pt x="107326" y="32007"/>
                    <a:pt x="107326" y="32131"/>
                    <a:pt x="107345" y="32255"/>
                  </a:cubicBezTo>
                  <a:lnTo>
                    <a:pt x="107345" y="252730"/>
                  </a:lnTo>
                  <a:cubicBezTo>
                    <a:pt x="107602" y="254502"/>
                    <a:pt x="106373" y="256140"/>
                    <a:pt x="104601" y="256397"/>
                  </a:cubicBezTo>
                  <a:cubicBezTo>
                    <a:pt x="104297" y="256445"/>
                    <a:pt x="103982" y="256445"/>
                    <a:pt x="103678" y="256397"/>
                  </a:cubicBezTo>
                  <a:lnTo>
                    <a:pt x="75846" y="256397"/>
                  </a:lnTo>
                  <a:cubicBezTo>
                    <a:pt x="74074" y="256654"/>
                    <a:pt x="72435" y="255425"/>
                    <a:pt x="72178" y="253654"/>
                  </a:cubicBezTo>
                  <a:cubicBezTo>
                    <a:pt x="72131" y="253349"/>
                    <a:pt x="72131" y="253035"/>
                    <a:pt x="72178" y="252730"/>
                  </a:cubicBezTo>
                  <a:lnTo>
                    <a:pt x="72178" y="32255"/>
                  </a:lnTo>
                  <a:cubicBezTo>
                    <a:pt x="72283" y="31550"/>
                    <a:pt x="71788" y="30893"/>
                    <a:pt x="71083" y="30788"/>
                  </a:cubicBezTo>
                  <a:cubicBezTo>
                    <a:pt x="70959" y="30769"/>
                    <a:pt x="70845" y="30769"/>
                    <a:pt x="70721" y="30788"/>
                  </a:cubicBezTo>
                  <a:lnTo>
                    <a:pt x="3694" y="30788"/>
                  </a:lnTo>
                  <a:cubicBezTo>
                    <a:pt x="1932" y="31045"/>
                    <a:pt x="293" y="29816"/>
                    <a:pt x="36" y="28054"/>
                  </a:cubicBezTo>
                  <a:cubicBezTo>
                    <a:pt x="-12" y="27750"/>
                    <a:pt x="-12" y="27435"/>
                    <a:pt x="36" y="27130"/>
                  </a:cubicBezTo>
                  <a:lnTo>
                    <a:pt x="36" y="3689"/>
                  </a:lnTo>
                  <a:cubicBezTo>
                    <a:pt x="-212" y="1918"/>
                    <a:pt x="1017" y="279"/>
                    <a:pt x="2788" y="32"/>
                  </a:cubicBezTo>
                  <a:cubicBezTo>
                    <a:pt x="3094" y="-6"/>
                    <a:pt x="3398" y="-6"/>
                    <a:pt x="3694" y="32"/>
                  </a:cubicBezTo>
                  <a:lnTo>
                    <a:pt x="179125" y="32"/>
                  </a:lnTo>
                  <a:cubicBezTo>
                    <a:pt x="180897" y="-216"/>
                    <a:pt x="182535" y="1013"/>
                    <a:pt x="182783" y="2784"/>
                  </a:cubicBezTo>
                  <a:cubicBezTo>
                    <a:pt x="182821" y="3089"/>
                    <a:pt x="182821" y="3394"/>
                    <a:pt x="182783" y="368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96B19C0-9536-E248-B7F8-3A765B5E2BF6}"/>
                </a:ext>
              </a:extLst>
            </p:cNvPr>
            <p:cNvSpPr/>
            <p:nvPr/>
          </p:nvSpPr>
          <p:spPr bwMode="gray">
            <a:xfrm>
              <a:off x="6731738" y="2005959"/>
              <a:ext cx="189582" cy="256063"/>
            </a:xfrm>
            <a:custGeom>
              <a:avLst/>
              <a:gdLst>
                <a:gd name="connsiteX0" fmla="*/ 76935 w 189582"/>
                <a:gd name="connsiteY0" fmla="*/ 252361 h 256063"/>
                <a:gd name="connsiteX1" fmla="*/ 76935 w 189582"/>
                <a:gd name="connsiteY1" fmla="*/ 149443 h 256063"/>
                <a:gd name="connsiteX2" fmla="*/ 76573 w 189582"/>
                <a:gd name="connsiteY2" fmla="*/ 147614 h 256063"/>
                <a:gd name="connsiteX3" fmla="*/ 373 w 189582"/>
                <a:gd name="connsiteY3" fmla="*/ 4425 h 256063"/>
                <a:gd name="connsiteX4" fmla="*/ 2 w 189582"/>
                <a:gd name="connsiteY4" fmla="*/ 2587 h 256063"/>
                <a:gd name="connsiteX5" fmla="*/ 2935 w 189582"/>
                <a:gd name="connsiteY5" fmla="*/ 25 h 256063"/>
                <a:gd name="connsiteX6" fmla="*/ 32968 w 189582"/>
                <a:gd name="connsiteY6" fmla="*/ 25 h 256063"/>
                <a:gd name="connsiteX7" fmla="*/ 37359 w 189582"/>
                <a:gd name="connsiteY7" fmla="*/ 2587 h 256063"/>
                <a:gd name="connsiteX8" fmla="*/ 93394 w 189582"/>
                <a:gd name="connsiteY8" fmla="*/ 109895 h 256063"/>
                <a:gd name="connsiteX9" fmla="*/ 94947 w 189582"/>
                <a:gd name="connsiteY9" fmla="*/ 110543 h 256063"/>
                <a:gd name="connsiteX10" fmla="*/ 95594 w 189582"/>
                <a:gd name="connsiteY10" fmla="*/ 109895 h 256063"/>
                <a:gd name="connsiteX11" fmla="*/ 151630 w 189582"/>
                <a:gd name="connsiteY11" fmla="*/ 2587 h 256063"/>
                <a:gd name="connsiteX12" fmla="*/ 156021 w 189582"/>
                <a:gd name="connsiteY12" fmla="*/ 25 h 256063"/>
                <a:gd name="connsiteX13" fmla="*/ 186425 w 189582"/>
                <a:gd name="connsiteY13" fmla="*/ 25 h 256063"/>
                <a:gd name="connsiteX14" fmla="*/ 189168 w 189582"/>
                <a:gd name="connsiteY14" fmla="*/ 1301 h 256063"/>
                <a:gd name="connsiteX15" fmla="*/ 188987 w 189582"/>
                <a:gd name="connsiteY15" fmla="*/ 4425 h 256063"/>
                <a:gd name="connsiteX16" fmla="*/ 112444 w 189582"/>
                <a:gd name="connsiteY16" fmla="*/ 147614 h 256063"/>
                <a:gd name="connsiteX17" fmla="*/ 112082 w 189582"/>
                <a:gd name="connsiteY17" fmla="*/ 149443 h 256063"/>
                <a:gd name="connsiteX18" fmla="*/ 112082 w 189582"/>
                <a:gd name="connsiteY18" fmla="*/ 252361 h 256063"/>
                <a:gd name="connsiteX19" fmla="*/ 109339 w 189582"/>
                <a:gd name="connsiteY19" fmla="*/ 256028 h 256063"/>
                <a:gd name="connsiteX20" fmla="*/ 108415 w 189582"/>
                <a:gd name="connsiteY20" fmla="*/ 256028 h 256063"/>
                <a:gd name="connsiteX21" fmla="*/ 80574 w 189582"/>
                <a:gd name="connsiteY21" fmla="*/ 256028 h 256063"/>
                <a:gd name="connsiteX22" fmla="*/ 76935 w 189582"/>
                <a:gd name="connsiteY22" fmla="*/ 253247 h 256063"/>
                <a:gd name="connsiteX23" fmla="*/ 76935 w 189582"/>
                <a:gd name="connsiteY23" fmla="*/ 252361 h 256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89582" h="256063">
                  <a:moveTo>
                    <a:pt x="76935" y="252361"/>
                  </a:moveTo>
                  <a:lnTo>
                    <a:pt x="76935" y="149443"/>
                  </a:lnTo>
                  <a:cubicBezTo>
                    <a:pt x="77011" y="148815"/>
                    <a:pt x="76887" y="148167"/>
                    <a:pt x="76573" y="147614"/>
                  </a:cubicBezTo>
                  <a:lnTo>
                    <a:pt x="373" y="4425"/>
                  </a:lnTo>
                  <a:cubicBezTo>
                    <a:pt x="107" y="3854"/>
                    <a:pt x="-17" y="3215"/>
                    <a:pt x="2" y="2587"/>
                  </a:cubicBezTo>
                  <a:cubicBezTo>
                    <a:pt x="2" y="882"/>
                    <a:pt x="954" y="25"/>
                    <a:pt x="2935" y="25"/>
                  </a:cubicBezTo>
                  <a:lnTo>
                    <a:pt x="32968" y="25"/>
                  </a:lnTo>
                  <a:cubicBezTo>
                    <a:pt x="34835" y="-175"/>
                    <a:pt x="36616" y="863"/>
                    <a:pt x="37359" y="2587"/>
                  </a:cubicBezTo>
                  <a:lnTo>
                    <a:pt x="93394" y="109895"/>
                  </a:lnTo>
                  <a:cubicBezTo>
                    <a:pt x="93642" y="110505"/>
                    <a:pt x="94347" y="110791"/>
                    <a:pt x="94947" y="110543"/>
                  </a:cubicBezTo>
                  <a:cubicBezTo>
                    <a:pt x="95242" y="110419"/>
                    <a:pt x="95471" y="110191"/>
                    <a:pt x="95594" y="109895"/>
                  </a:cubicBezTo>
                  <a:lnTo>
                    <a:pt x="151630" y="2587"/>
                  </a:lnTo>
                  <a:cubicBezTo>
                    <a:pt x="152373" y="863"/>
                    <a:pt x="154154" y="-175"/>
                    <a:pt x="156021" y="25"/>
                  </a:cubicBezTo>
                  <a:lnTo>
                    <a:pt x="186425" y="25"/>
                  </a:lnTo>
                  <a:cubicBezTo>
                    <a:pt x="187502" y="-42"/>
                    <a:pt x="188530" y="434"/>
                    <a:pt x="189168" y="1301"/>
                  </a:cubicBezTo>
                  <a:cubicBezTo>
                    <a:pt x="189778" y="2272"/>
                    <a:pt x="189711" y="3530"/>
                    <a:pt x="188987" y="4425"/>
                  </a:cubicBezTo>
                  <a:lnTo>
                    <a:pt x="112444" y="147614"/>
                  </a:lnTo>
                  <a:cubicBezTo>
                    <a:pt x="112130" y="148167"/>
                    <a:pt x="111997" y="148815"/>
                    <a:pt x="112082" y="149443"/>
                  </a:cubicBezTo>
                  <a:lnTo>
                    <a:pt x="112082" y="252361"/>
                  </a:lnTo>
                  <a:cubicBezTo>
                    <a:pt x="112339" y="254133"/>
                    <a:pt x="111111" y="255771"/>
                    <a:pt x="109339" y="256028"/>
                  </a:cubicBezTo>
                  <a:cubicBezTo>
                    <a:pt x="109034" y="256075"/>
                    <a:pt x="108720" y="256075"/>
                    <a:pt x="108415" y="256028"/>
                  </a:cubicBezTo>
                  <a:lnTo>
                    <a:pt x="80574" y="256028"/>
                  </a:lnTo>
                  <a:cubicBezTo>
                    <a:pt x="78802" y="256266"/>
                    <a:pt x="77173" y="255028"/>
                    <a:pt x="76935" y="253247"/>
                  </a:cubicBezTo>
                  <a:cubicBezTo>
                    <a:pt x="76887" y="252951"/>
                    <a:pt x="76897" y="252656"/>
                    <a:pt x="76935" y="25236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85FB0B7B-6150-2043-9376-7C0E7F9B14B7}"/>
                </a:ext>
              </a:extLst>
            </p:cNvPr>
            <p:cNvSpPr/>
            <p:nvPr/>
          </p:nvSpPr>
          <p:spPr bwMode="gray">
            <a:xfrm>
              <a:off x="7085357" y="2005969"/>
              <a:ext cx="207176" cy="256397"/>
            </a:xfrm>
            <a:custGeom>
              <a:avLst/>
              <a:gdLst>
                <a:gd name="connsiteX0" fmla="*/ 169391 w 207176"/>
                <a:gd name="connsiteY0" fmla="*/ 253446 h 256397"/>
                <a:gd name="connsiteX1" fmla="*/ 156199 w 207176"/>
                <a:gd name="connsiteY1" fmla="*/ 210584 h 256397"/>
                <a:gd name="connsiteX2" fmla="*/ 154741 w 207176"/>
                <a:gd name="connsiteY2" fmla="*/ 209488 h 256397"/>
                <a:gd name="connsiteX3" fmla="*/ 51871 w 207176"/>
                <a:gd name="connsiteY3" fmla="*/ 209488 h 256397"/>
                <a:gd name="connsiteX4" fmla="*/ 50414 w 207176"/>
                <a:gd name="connsiteY4" fmla="*/ 210584 h 256397"/>
                <a:gd name="connsiteX5" fmla="*/ 37222 w 207176"/>
                <a:gd name="connsiteY5" fmla="*/ 253446 h 256397"/>
                <a:gd name="connsiteX6" fmla="*/ 32831 w 207176"/>
                <a:gd name="connsiteY6" fmla="*/ 256380 h 256397"/>
                <a:gd name="connsiteX7" fmla="*/ 3170 w 207176"/>
                <a:gd name="connsiteY7" fmla="*/ 256380 h 256397"/>
                <a:gd name="connsiteX8" fmla="*/ 236 w 207176"/>
                <a:gd name="connsiteY8" fmla="*/ 252351 h 256397"/>
                <a:gd name="connsiteX9" fmla="*/ 80437 w 207176"/>
                <a:gd name="connsiteY9" fmla="*/ 2939 h 256397"/>
                <a:gd name="connsiteX10" fmla="*/ 84838 w 207176"/>
                <a:gd name="connsiteY10" fmla="*/ 14 h 256397"/>
                <a:gd name="connsiteX11" fmla="*/ 121461 w 207176"/>
                <a:gd name="connsiteY11" fmla="*/ 14 h 256397"/>
                <a:gd name="connsiteX12" fmla="*/ 125852 w 207176"/>
                <a:gd name="connsiteY12" fmla="*/ 2939 h 256397"/>
                <a:gd name="connsiteX13" fmla="*/ 206814 w 207176"/>
                <a:gd name="connsiteY13" fmla="*/ 252351 h 256397"/>
                <a:gd name="connsiteX14" fmla="*/ 207177 w 207176"/>
                <a:gd name="connsiteY14" fmla="*/ 253808 h 256397"/>
                <a:gd name="connsiteX15" fmla="*/ 203881 w 207176"/>
                <a:gd name="connsiteY15" fmla="*/ 256380 h 256397"/>
                <a:gd name="connsiteX16" fmla="*/ 173848 w 207176"/>
                <a:gd name="connsiteY16" fmla="*/ 256380 h 256397"/>
                <a:gd name="connsiteX17" fmla="*/ 169391 w 207176"/>
                <a:gd name="connsiteY17" fmla="*/ 253446 h 256397"/>
                <a:gd name="connsiteX18" fmla="*/ 59701 w 207176"/>
                <a:gd name="connsiteY18" fmla="*/ 181113 h 256397"/>
                <a:gd name="connsiteX19" fmla="*/ 60977 w 207176"/>
                <a:gd name="connsiteY19" fmla="*/ 181666 h 256397"/>
                <a:gd name="connsiteX20" fmla="*/ 145216 w 207176"/>
                <a:gd name="connsiteY20" fmla="*/ 181666 h 256397"/>
                <a:gd name="connsiteX21" fmla="*/ 146492 w 207176"/>
                <a:gd name="connsiteY21" fmla="*/ 181113 h 256397"/>
                <a:gd name="connsiteX22" fmla="*/ 146683 w 207176"/>
                <a:gd name="connsiteY22" fmla="*/ 179837 h 256397"/>
                <a:gd name="connsiteX23" fmla="*/ 104192 w 207176"/>
                <a:gd name="connsiteY23" fmla="*/ 43963 h 256397"/>
                <a:gd name="connsiteX24" fmla="*/ 102659 w 207176"/>
                <a:gd name="connsiteY24" fmla="*/ 43306 h 256397"/>
                <a:gd name="connsiteX25" fmla="*/ 102002 w 207176"/>
                <a:gd name="connsiteY25" fmla="*/ 43963 h 256397"/>
                <a:gd name="connsiteX26" fmla="*/ 59511 w 207176"/>
                <a:gd name="connsiteY26" fmla="*/ 179837 h 256397"/>
                <a:gd name="connsiteX27" fmla="*/ 59701 w 207176"/>
                <a:gd name="connsiteY27" fmla="*/ 181113 h 256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07176" h="256397">
                  <a:moveTo>
                    <a:pt x="169391" y="253446"/>
                  </a:moveTo>
                  <a:lnTo>
                    <a:pt x="156199" y="210584"/>
                  </a:lnTo>
                  <a:cubicBezTo>
                    <a:pt x="156037" y="209917"/>
                    <a:pt x="155427" y="209460"/>
                    <a:pt x="154741" y="209488"/>
                  </a:cubicBezTo>
                  <a:lnTo>
                    <a:pt x="51871" y="209488"/>
                  </a:lnTo>
                  <a:cubicBezTo>
                    <a:pt x="51185" y="209450"/>
                    <a:pt x="50566" y="209917"/>
                    <a:pt x="50414" y="210584"/>
                  </a:cubicBezTo>
                  <a:lnTo>
                    <a:pt x="37222" y="253446"/>
                  </a:lnTo>
                  <a:cubicBezTo>
                    <a:pt x="36613" y="255322"/>
                    <a:pt x="34793" y="256532"/>
                    <a:pt x="32831" y="256380"/>
                  </a:cubicBezTo>
                  <a:lnTo>
                    <a:pt x="3170" y="256380"/>
                  </a:lnTo>
                  <a:cubicBezTo>
                    <a:pt x="475" y="256380"/>
                    <a:pt x="-497" y="255037"/>
                    <a:pt x="236" y="252351"/>
                  </a:cubicBezTo>
                  <a:lnTo>
                    <a:pt x="80437" y="2939"/>
                  </a:lnTo>
                  <a:cubicBezTo>
                    <a:pt x="81056" y="1062"/>
                    <a:pt x="82875" y="-138"/>
                    <a:pt x="84838" y="14"/>
                  </a:cubicBezTo>
                  <a:lnTo>
                    <a:pt x="121461" y="14"/>
                  </a:lnTo>
                  <a:cubicBezTo>
                    <a:pt x="123423" y="-147"/>
                    <a:pt x="125243" y="1062"/>
                    <a:pt x="125852" y="2939"/>
                  </a:cubicBezTo>
                  <a:lnTo>
                    <a:pt x="206814" y="252351"/>
                  </a:lnTo>
                  <a:lnTo>
                    <a:pt x="207177" y="253808"/>
                  </a:lnTo>
                  <a:cubicBezTo>
                    <a:pt x="207177" y="255523"/>
                    <a:pt x="206081" y="256380"/>
                    <a:pt x="203881" y="256380"/>
                  </a:cubicBezTo>
                  <a:lnTo>
                    <a:pt x="173848" y="256380"/>
                  </a:lnTo>
                  <a:cubicBezTo>
                    <a:pt x="171858" y="256561"/>
                    <a:pt x="170010" y="255342"/>
                    <a:pt x="169391" y="253446"/>
                  </a:cubicBezTo>
                  <a:close/>
                  <a:moveTo>
                    <a:pt x="59701" y="181113"/>
                  </a:moveTo>
                  <a:cubicBezTo>
                    <a:pt x="60034" y="181466"/>
                    <a:pt x="60491" y="181666"/>
                    <a:pt x="60977" y="181666"/>
                  </a:cubicBezTo>
                  <a:lnTo>
                    <a:pt x="145216" y="181666"/>
                  </a:lnTo>
                  <a:cubicBezTo>
                    <a:pt x="145702" y="181666"/>
                    <a:pt x="146159" y="181466"/>
                    <a:pt x="146492" y="181113"/>
                  </a:cubicBezTo>
                  <a:cubicBezTo>
                    <a:pt x="146855" y="180790"/>
                    <a:pt x="146931" y="180256"/>
                    <a:pt x="146683" y="179837"/>
                  </a:cubicBezTo>
                  <a:lnTo>
                    <a:pt x="104192" y="43963"/>
                  </a:lnTo>
                  <a:cubicBezTo>
                    <a:pt x="103944" y="43353"/>
                    <a:pt x="103259" y="43068"/>
                    <a:pt x="102659" y="43306"/>
                  </a:cubicBezTo>
                  <a:cubicBezTo>
                    <a:pt x="102354" y="43429"/>
                    <a:pt x="102125" y="43667"/>
                    <a:pt x="102002" y="43963"/>
                  </a:cubicBezTo>
                  <a:lnTo>
                    <a:pt x="59511" y="179837"/>
                  </a:lnTo>
                  <a:cubicBezTo>
                    <a:pt x="59263" y="180256"/>
                    <a:pt x="59339" y="180790"/>
                    <a:pt x="59701" y="181113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06873B28-3241-F14D-AB47-EA7BFAC309A4}"/>
                </a:ext>
              </a:extLst>
            </p:cNvPr>
            <p:cNvSpPr/>
            <p:nvPr/>
          </p:nvSpPr>
          <p:spPr bwMode="gray">
            <a:xfrm>
              <a:off x="7360179" y="2005867"/>
              <a:ext cx="175871" cy="256635"/>
            </a:xfrm>
            <a:custGeom>
              <a:avLst/>
              <a:gdLst>
                <a:gd name="connsiteX0" fmla="*/ 40 w 175871"/>
                <a:gd name="connsiteY0" fmla="*/ 252816 h 256635"/>
                <a:gd name="connsiteX1" fmla="*/ 40 w 175871"/>
                <a:gd name="connsiteY1" fmla="*/ 3775 h 256635"/>
                <a:gd name="connsiteX2" fmla="*/ 2792 w 175871"/>
                <a:gd name="connsiteY2" fmla="*/ 117 h 256635"/>
                <a:gd name="connsiteX3" fmla="*/ 3707 w 175871"/>
                <a:gd name="connsiteY3" fmla="*/ 117 h 256635"/>
                <a:gd name="connsiteX4" fmla="*/ 92289 w 175871"/>
                <a:gd name="connsiteY4" fmla="*/ 117 h 256635"/>
                <a:gd name="connsiteX5" fmla="*/ 153087 w 175871"/>
                <a:gd name="connsiteY5" fmla="*/ 20072 h 256635"/>
                <a:gd name="connsiteX6" fmla="*/ 175814 w 175871"/>
                <a:gd name="connsiteY6" fmla="*/ 73365 h 256635"/>
                <a:gd name="connsiteX7" fmla="*/ 175814 w 175871"/>
                <a:gd name="connsiteY7" fmla="*/ 183226 h 256635"/>
                <a:gd name="connsiteX8" fmla="*/ 153106 w 175871"/>
                <a:gd name="connsiteY8" fmla="*/ 236518 h 256635"/>
                <a:gd name="connsiteX9" fmla="*/ 92308 w 175871"/>
                <a:gd name="connsiteY9" fmla="*/ 256521 h 256635"/>
                <a:gd name="connsiteX10" fmla="*/ 3725 w 175871"/>
                <a:gd name="connsiteY10" fmla="*/ 256521 h 256635"/>
                <a:gd name="connsiteX11" fmla="*/ 40 w 175871"/>
                <a:gd name="connsiteY11" fmla="*/ 253806 h 256635"/>
                <a:gd name="connsiteX12" fmla="*/ 40 w 175871"/>
                <a:gd name="connsiteY12" fmla="*/ 252816 h 256635"/>
                <a:gd name="connsiteX13" fmla="*/ 36663 w 175871"/>
                <a:gd name="connsiteY13" fmla="*/ 226079 h 256635"/>
                <a:gd name="connsiteX14" fmla="*/ 93813 w 175871"/>
                <a:gd name="connsiteY14" fmla="*/ 226079 h 256635"/>
                <a:gd name="connsiteX15" fmla="*/ 127693 w 175871"/>
                <a:gd name="connsiteY15" fmla="*/ 213077 h 256635"/>
                <a:gd name="connsiteX16" fmla="*/ 140695 w 175871"/>
                <a:gd name="connsiteY16" fmla="*/ 178101 h 256635"/>
                <a:gd name="connsiteX17" fmla="*/ 140695 w 175871"/>
                <a:gd name="connsiteY17" fmla="*/ 78489 h 256635"/>
                <a:gd name="connsiteX18" fmla="*/ 128056 w 175871"/>
                <a:gd name="connsiteY18" fmla="*/ 43513 h 256635"/>
                <a:gd name="connsiteX19" fmla="*/ 93765 w 175871"/>
                <a:gd name="connsiteY19" fmla="*/ 30511 h 256635"/>
                <a:gd name="connsiteX20" fmla="*/ 36615 w 175871"/>
                <a:gd name="connsiteY20" fmla="*/ 30511 h 256635"/>
                <a:gd name="connsiteX21" fmla="*/ 35148 w 175871"/>
                <a:gd name="connsiteY21" fmla="*/ 31607 h 256635"/>
                <a:gd name="connsiteX22" fmla="*/ 35148 w 175871"/>
                <a:gd name="connsiteY22" fmla="*/ 31969 h 256635"/>
                <a:gd name="connsiteX23" fmla="*/ 35148 w 175871"/>
                <a:gd name="connsiteY23" fmla="*/ 224622 h 256635"/>
                <a:gd name="connsiteX24" fmla="*/ 36225 w 175871"/>
                <a:gd name="connsiteY24" fmla="*/ 226088 h 256635"/>
                <a:gd name="connsiteX25" fmla="*/ 36663 w 175871"/>
                <a:gd name="connsiteY25" fmla="*/ 226079 h 256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75871" h="256635">
                  <a:moveTo>
                    <a:pt x="40" y="252816"/>
                  </a:moveTo>
                  <a:lnTo>
                    <a:pt x="40" y="3775"/>
                  </a:lnTo>
                  <a:cubicBezTo>
                    <a:pt x="-208" y="2003"/>
                    <a:pt x="1020" y="365"/>
                    <a:pt x="2792" y="117"/>
                  </a:cubicBezTo>
                  <a:cubicBezTo>
                    <a:pt x="3097" y="70"/>
                    <a:pt x="3402" y="70"/>
                    <a:pt x="3707" y="117"/>
                  </a:cubicBezTo>
                  <a:lnTo>
                    <a:pt x="92289" y="117"/>
                  </a:lnTo>
                  <a:cubicBezTo>
                    <a:pt x="114330" y="-1016"/>
                    <a:pt x="135999" y="6099"/>
                    <a:pt x="153087" y="20072"/>
                  </a:cubicBezTo>
                  <a:cubicBezTo>
                    <a:pt x="168298" y="33512"/>
                    <a:pt x="176642" y="53086"/>
                    <a:pt x="175814" y="73365"/>
                  </a:cubicBezTo>
                  <a:lnTo>
                    <a:pt x="175814" y="183226"/>
                  </a:lnTo>
                  <a:cubicBezTo>
                    <a:pt x="176652" y="203505"/>
                    <a:pt x="168308" y="223078"/>
                    <a:pt x="153106" y="236518"/>
                  </a:cubicBezTo>
                  <a:cubicBezTo>
                    <a:pt x="136028" y="250510"/>
                    <a:pt x="114358" y="257645"/>
                    <a:pt x="92308" y="256521"/>
                  </a:cubicBezTo>
                  <a:lnTo>
                    <a:pt x="3725" y="256521"/>
                  </a:lnTo>
                  <a:cubicBezTo>
                    <a:pt x="1954" y="256787"/>
                    <a:pt x="306" y="255578"/>
                    <a:pt x="40" y="253806"/>
                  </a:cubicBezTo>
                  <a:cubicBezTo>
                    <a:pt x="-18" y="253482"/>
                    <a:pt x="-8" y="253139"/>
                    <a:pt x="40" y="252816"/>
                  </a:cubicBezTo>
                  <a:close/>
                  <a:moveTo>
                    <a:pt x="36663" y="226079"/>
                  </a:moveTo>
                  <a:lnTo>
                    <a:pt x="93813" y="226079"/>
                  </a:lnTo>
                  <a:cubicBezTo>
                    <a:pt x="106434" y="226679"/>
                    <a:pt x="118721" y="221964"/>
                    <a:pt x="127693" y="213077"/>
                  </a:cubicBezTo>
                  <a:cubicBezTo>
                    <a:pt x="136447" y="203571"/>
                    <a:pt x="141114" y="191017"/>
                    <a:pt x="140695" y="178101"/>
                  </a:cubicBezTo>
                  <a:lnTo>
                    <a:pt x="140695" y="78489"/>
                  </a:lnTo>
                  <a:cubicBezTo>
                    <a:pt x="141352" y="65602"/>
                    <a:pt x="136799" y="53000"/>
                    <a:pt x="128056" y="43513"/>
                  </a:cubicBezTo>
                  <a:cubicBezTo>
                    <a:pt x="118950" y="34569"/>
                    <a:pt x="106510" y="29845"/>
                    <a:pt x="93765" y="30511"/>
                  </a:cubicBezTo>
                  <a:lnTo>
                    <a:pt x="36615" y="30511"/>
                  </a:lnTo>
                  <a:cubicBezTo>
                    <a:pt x="35911" y="30407"/>
                    <a:pt x="35253" y="30902"/>
                    <a:pt x="35148" y="31607"/>
                  </a:cubicBezTo>
                  <a:cubicBezTo>
                    <a:pt x="35129" y="31731"/>
                    <a:pt x="35129" y="31855"/>
                    <a:pt x="35148" y="31969"/>
                  </a:cubicBezTo>
                  <a:lnTo>
                    <a:pt x="35148" y="224622"/>
                  </a:lnTo>
                  <a:cubicBezTo>
                    <a:pt x="35044" y="225327"/>
                    <a:pt x="35520" y="225984"/>
                    <a:pt x="36225" y="226088"/>
                  </a:cubicBezTo>
                  <a:cubicBezTo>
                    <a:pt x="36368" y="226108"/>
                    <a:pt x="36520" y="226108"/>
                    <a:pt x="36663" y="22607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1AD7273-C786-2848-A9E7-C94BE0B43C3B}"/>
                </a:ext>
              </a:extLst>
            </p:cNvPr>
            <p:cNvSpPr/>
            <p:nvPr/>
          </p:nvSpPr>
          <p:spPr bwMode="gray">
            <a:xfrm>
              <a:off x="7589475" y="2005971"/>
              <a:ext cx="196541" cy="256391"/>
            </a:xfrm>
            <a:custGeom>
              <a:avLst/>
              <a:gdLst>
                <a:gd name="connsiteX0" fmla="*/ 78743 w 196541"/>
                <a:gd name="connsiteY0" fmla="*/ 253445 h 256391"/>
                <a:gd name="connsiteX1" fmla="*/ 371 w 196541"/>
                <a:gd name="connsiteY1" fmla="*/ 4042 h 256391"/>
                <a:gd name="connsiteX2" fmla="*/ 0 w 196541"/>
                <a:gd name="connsiteY2" fmla="*/ 2575 h 256391"/>
                <a:gd name="connsiteX3" fmla="*/ 3296 w 196541"/>
                <a:gd name="connsiteY3" fmla="*/ 13 h 256391"/>
                <a:gd name="connsiteX4" fmla="*/ 32966 w 196541"/>
                <a:gd name="connsiteY4" fmla="*/ 13 h 256391"/>
                <a:gd name="connsiteX5" fmla="*/ 37357 w 196541"/>
                <a:gd name="connsiteY5" fmla="*/ 2937 h 256391"/>
                <a:gd name="connsiteX6" fmla="*/ 97784 w 196541"/>
                <a:gd name="connsiteY6" fmla="*/ 205467 h 256391"/>
                <a:gd name="connsiteX7" fmla="*/ 99336 w 196541"/>
                <a:gd name="connsiteY7" fmla="*/ 206115 h 256391"/>
                <a:gd name="connsiteX8" fmla="*/ 99984 w 196541"/>
                <a:gd name="connsiteY8" fmla="*/ 205467 h 256391"/>
                <a:gd name="connsiteX9" fmla="*/ 160411 w 196541"/>
                <a:gd name="connsiteY9" fmla="*/ 2937 h 256391"/>
                <a:gd name="connsiteX10" fmla="*/ 164440 w 196541"/>
                <a:gd name="connsiteY10" fmla="*/ 13 h 256391"/>
                <a:gd name="connsiteX11" fmla="*/ 193377 w 196541"/>
                <a:gd name="connsiteY11" fmla="*/ 13 h 256391"/>
                <a:gd name="connsiteX12" fmla="*/ 196310 w 196541"/>
                <a:gd name="connsiteY12" fmla="*/ 4042 h 256391"/>
                <a:gd name="connsiteX13" fmla="*/ 117196 w 196541"/>
                <a:gd name="connsiteY13" fmla="*/ 253445 h 256391"/>
                <a:gd name="connsiteX14" fmla="*/ 112805 w 196541"/>
                <a:gd name="connsiteY14" fmla="*/ 256378 h 256391"/>
                <a:gd name="connsiteX15" fmla="*/ 83134 w 196541"/>
                <a:gd name="connsiteY15" fmla="*/ 256378 h 256391"/>
                <a:gd name="connsiteX16" fmla="*/ 78743 w 196541"/>
                <a:gd name="connsiteY16" fmla="*/ 253445 h 256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6541" h="256391">
                  <a:moveTo>
                    <a:pt x="78743" y="253445"/>
                  </a:moveTo>
                  <a:lnTo>
                    <a:pt x="371" y="4042"/>
                  </a:lnTo>
                  <a:lnTo>
                    <a:pt x="0" y="2575"/>
                  </a:lnTo>
                  <a:cubicBezTo>
                    <a:pt x="0" y="870"/>
                    <a:pt x="1095" y="23"/>
                    <a:pt x="3296" y="13"/>
                  </a:cubicBezTo>
                  <a:lnTo>
                    <a:pt x="32966" y="13"/>
                  </a:lnTo>
                  <a:cubicBezTo>
                    <a:pt x="34928" y="-140"/>
                    <a:pt x="36748" y="1070"/>
                    <a:pt x="37357" y="2937"/>
                  </a:cubicBezTo>
                  <a:lnTo>
                    <a:pt x="97784" y="205467"/>
                  </a:lnTo>
                  <a:cubicBezTo>
                    <a:pt x="98031" y="206077"/>
                    <a:pt x="98727" y="206363"/>
                    <a:pt x="99336" y="206115"/>
                  </a:cubicBezTo>
                  <a:cubicBezTo>
                    <a:pt x="99632" y="205991"/>
                    <a:pt x="99860" y="205763"/>
                    <a:pt x="99984" y="205467"/>
                  </a:cubicBezTo>
                  <a:lnTo>
                    <a:pt x="160411" y="2937"/>
                  </a:lnTo>
                  <a:cubicBezTo>
                    <a:pt x="160915" y="1146"/>
                    <a:pt x="162583" y="-54"/>
                    <a:pt x="164440" y="13"/>
                  </a:cubicBezTo>
                  <a:lnTo>
                    <a:pt x="193377" y="13"/>
                  </a:lnTo>
                  <a:cubicBezTo>
                    <a:pt x="196062" y="13"/>
                    <a:pt x="197034" y="1356"/>
                    <a:pt x="196310" y="4042"/>
                  </a:cubicBezTo>
                  <a:lnTo>
                    <a:pt x="117196" y="253445"/>
                  </a:lnTo>
                  <a:cubicBezTo>
                    <a:pt x="116586" y="255321"/>
                    <a:pt x="114767" y="256531"/>
                    <a:pt x="112805" y="256378"/>
                  </a:cubicBezTo>
                  <a:lnTo>
                    <a:pt x="83134" y="256378"/>
                  </a:lnTo>
                  <a:cubicBezTo>
                    <a:pt x="81172" y="256531"/>
                    <a:pt x="79353" y="255321"/>
                    <a:pt x="78743" y="25344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DA0E97CF-A3EC-9D4B-898C-D2618A83AA16}"/>
                </a:ext>
              </a:extLst>
            </p:cNvPr>
            <p:cNvSpPr/>
            <p:nvPr/>
          </p:nvSpPr>
          <p:spPr bwMode="gray">
            <a:xfrm>
              <a:off x="7815220" y="2005969"/>
              <a:ext cx="207176" cy="256397"/>
            </a:xfrm>
            <a:custGeom>
              <a:avLst/>
              <a:gdLst>
                <a:gd name="connsiteX0" fmla="*/ 169400 w 207176"/>
                <a:gd name="connsiteY0" fmla="*/ 253446 h 256397"/>
                <a:gd name="connsiteX1" fmla="*/ 156218 w 207176"/>
                <a:gd name="connsiteY1" fmla="*/ 210584 h 256397"/>
                <a:gd name="connsiteX2" fmla="*/ 154751 w 207176"/>
                <a:gd name="connsiteY2" fmla="*/ 209488 h 256397"/>
                <a:gd name="connsiteX3" fmla="*/ 51881 w 207176"/>
                <a:gd name="connsiteY3" fmla="*/ 209488 h 256397"/>
                <a:gd name="connsiteX4" fmla="*/ 50414 w 207176"/>
                <a:gd name="connsiteY4" fmla="*/ 210584 h 256397"/>
                <a:gd name="connsiteX5" fmla="*/ 37231 w 207176"/>
                <a:gd name="connsiteY5" fmla="*/ 253446 h 256397"/>
                <a:gd name="connsiteX6" fmla="*/ 32831 w 207176"/>
                <a:gd name="connsiteY6" fmla="*/ 256380 h 256397"/>
                <a:gd name="connsiteX7" fmla="*/ 3170 w 207176"/>
                <a:gd name="connsiteY7" fmla="*/ 256380 h 256397"/>
                <a:gd name="connsiteX8" fmla="*/ 237 w 207176"/>
                <a:gd name="connsiteY8" fmla="*/ 252351 h 256397"/>
                <a:gd name="connsiteX9" fmla="*/ 80446 w 207176"/>
                <a:gd name="connsiteY9" fmla="*/ 2939 h 256397"/>
                <a:gd name="connsiteX10" fmla="*/ 84837 w 207176"/>
                <a:gd name="connsiteY10" fmla="*/ 14 h 256397"/>
                <a:gd name="connsiteX11" fmla="*/ 121461 w 207176"/>
                <a:gd name="connsiteY11" fmla="*/ 14 h 256397"/>
                <a:gd name="connsiteX12" fmla="*/ 125852 w 207176"/>
                <a:gd name="connsiteY12" fmla="*/ 2939 h 256397"/>
                <a:gd name="connsiteX13" fmla="*/ 206815 w 207176"/>
                <a:gd name="connsiteY13" fmla="*/ 252351 h 256397"/>
                <a:gd name="connsiteX14" fmla="*/ 207176 w 207176"/>
                <a:gd name="connsiteY14" fmla="*/ 253808 h 256397"/>
                <a:gd name="connsiteX15" fmla="*/ 203881 w 207176"/>
                <a:gd name="connsiteY15" fmla="*/ 256380 h 256397"/>
                <a:gd name="connsiteX16" fmla="*/ 173849 w 207176"/>
                <a:gd name="connsiteY16" fmla="*/ 256380 h 256397"/>
                <a:gd name="connsiteX17" fmla="*/ 169400 w 207176"/>
                <a:gd name="connsiteY17" fmla="*/ 253446 h 256397"/>
                <a:gd name="connsiteX18" fmla="*/ 59710 w 207176"/>
                <a:gd name="connsiteY18" fmla="*/ 181113 h 256397"/>
                <a:gd name="connsiteX19" fmla="*/ 60996 w 207176"/>
                <a:gd name="connsiteY19" fmla="*/ 181666 h 256397"/>
                <a:gd name="connsiteX20" fmla="*/ 145226 w 207176"/>
                <a:gd name="connsiteY20" fmla="*/ 181666 h 256397"/>
                <a:gd name="connsiteX21" fmla="*/ 146512 w 207176"/>
                <a:gd name="connsiteY21" fmla="*/ 181113 h 256397"/>
                <a:gd name="connsiteX22" fmla="*/ 146693 w 207176"/>
                <a:gd name="connsiteY22" fmla="*/ 179837 h 256397"/>
                <a:gd name="connsiteX23" fmla="*/ 104211 w 207176"/>
                <a:gd name="connsiteY23" fmla="*/ 43963 h 256397"/>
                <a:gd name="connsiteX24" fmla="*/ 102659 w 207176"/>
                <a:gd name="connsiteY24" fmla="*/ 43315 h 256397"/>
                <a:gd name="connsiteX25" fmla="*/ 102011 w 207176"/>
                <a:gd name="connsiteY25" fmla="*/ 43963 h 256397"/>
                <a:gd name="connsiteX26" fmla="*/ 59529 w 207176"/>
                <a:gd name="connsiteY26" fmla="*/ 179837 h 256397"/>
                <a:gd name="connsiteX27" fmla="*/ 59739 w 207176"/>
                <a:gd name="connsiteY27" fmla="*/ 181113 h 256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07176" h="256397">
                  <a:moveTo>
                    <a:pt x="169400" y="253446"/>
                  </a:moveTo>
                  <a:lnTo>
                    <a:pt x="156218" y="210584"/>
                  </a:lnTo>
                  <a:cubicBezTo>
                    <a:pt x="156046" y="209917"/>
                    <a:pt x="155436" y="209460"/>
                    <a:pt x="154751" y="209488"/>
                  </a:cubicBezTo>
                  <a:lnTo>
                    <a:pt x="51881" y="209488"/>
                  </a:lnTo>
                  <a:cubicBezTo>
                    <a:pt x="51195" y="209450"/>
                    <a:pt x="50576" y="209917"/>
                    <a:pt x="50414" y="210584"/>
                  </a:cubicBezTo>
                  <a:lnTo>
                    <a:pt x="37231" y="253446"/>
                  </a:lnTo>
                  <a:cubicBezTo>
                    <a:pt x="36622" y="255322"/>
                    <a:pt x="34802" y="256532"/>
                    <a:pt x="32831" y="256380"/>
                  </a:cubicBezTo>
                  <a:lnTo>
                    <a:pt x="3170" y="256380"/>
                  </a:lnTo>
                  <a:cubicBezTo>
                    <a:pt x="474" y="256380"/>
                    <a:pt x="-497" y="255037"/>
                    <a:pt x="237" y="252351"/>
                  </a:cubicBezTo>
                  <a:lnTo>
                    <a:pt x="80446" y="2939"/>
                  </a:lnTo>
                  <a:cubicBezTo>
                    <a:pt x="81056" y="1062"/>
                    <a:pt x="82875" y="-147"/>
                    <a:pt x="84837" y="14"/>
                  </a:cubicBezTo>
                  <a:lnTo>
                    <a:pt x="121461" y="14"/>
                  </a:lnTo>
                  <a:cubicBezTo>
                    <a:pt x="123423" y="-147"/>
                    <a:pt x="125242" y="1062"/>
                    <a:pt x="125852" y="2939"/>
                  </a:cubicBezTo>
                  <a:lnTo>
                    <a:pt x="206815" y="252351"/>
                  </a:lnTo>
                  <a:lnTo>
                    <a:pt x="207176" y="253808"/>
                  </a:lnTo>
                  <a:cubicBezTo>
                    <a:pt x="207176" y="255523"/>
                    <a:pt x="206081" y="256380"/>
                    <a:pt x="203881" y="256380"/>
                  </a:cubicBezTo>
                  <a:lnTo>
                    <a:pt x="173849" y="256380"/>
                  </a:lnTo>
                  <a:cubicBezTo>
                    <a:pt x="171867" y="256561"/>
                    <a:pt x="170019" y="255342"/>
                    <a:pt x="169400" y="253446"/>
                  </a:cubicBezTo>
                  <a:close/>
                  <a:moveTo>
                    <a:pt x="59710" y="181113"/>
                  </a:moveTo>
                  <a:cubicBezTo>
                    <a:pt x="60044" y="181466"/>
                    <a:pt x="60511" y="181666"/>
                    <a:pt x="60996" y="181666"/>
                  </a:cubicBezTo>
                  <a:lnTo>
                    <a:pt x="145226" y="181666"/>
                  </a:lnTo>
                  <a:cubicBezTo>
                    <a:pt x="145711" y="181666"/>
                    <a:pt x="146178" y="181466"/>
                    <a:pt x="146512" y="181113"/>
                  </a:cubicBezTo>
                  <a:cubicBezTo>
                    <a:pt x="146874" y="180790"/>
                    <a:pt x="146950" y="180247"/>
                    <a:pt x="146693" y="179837"/>
                  </a:cubicBezTo>
                  <a:lnTo>
                    <a:pt x="104211" y="43963"/>
                  </a:lnTo>
                  <a:cubicBezTo>
                    <a:pt x="103963" y="43353"/>
                    <a:pt x="103259" y="43068"/>
                    <a:pt x="102659" y="43315"/>
                  </a:cubicBezTo>
                  <a:cubicBezTo>
                    <a:pt x="102363" y="43439"/>
                    <a:pt x="102135" y="43667"/>
                    <a:pt x="102011" y="43963"/>
                  </a:cubicBezTo>
                  <a:lnTo>
                    <a:pt x="59529" y="179837"/>
                  </a:lnTo>
                  <a:cubicBezTo>
                    <a:pt x="59282" y="180256"/>
                    <a:pt x="59367" y="180799"/>
                    <a:pt x="59739" y="181113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F2FF4CFE-5050-634C-8DD3-F59ED20A67B7}"/>
                </a:ext>
              </a:extLst>
            </p:cNvPr>
            <p:cNvSpPr/>
            <p:nvPr/>
          </p:nvSpPr>
          <p:spPr bwMode="gray">
            <a:xfrm>
              <a:off x="8093731" y="2005948"/>
              <a:ext cx="186131" cy="256436"/>
            </a:xfrm>
            <a:custGeom>
              <a:avLst/>
              <a:gdLst>
                <a:gd name="connsiteX0" fmla="*/ 154607 w 186131"/>
                <a:gd name="connsiteY0" fmla="*/ 36 h 256436"/>
                <a:gd name="connsiteX1" fmla="*/ 182430 w 186131"/>
                <a:gd name="connsiteY1" fmla="*/ 36 h 256436"/>
                <a:gd name="connsiteX2" fmla="*/ 186097 w 186131"/>
                <a:gd name="connsiteY2" fmla="*/ 2779 h 256436"/>
                <a:gd name="connsiteX3" fmla="*/ 186097 w 186131"/>
                <a:gd name="connsiteY3" fmla="*/ 3693 h 256436"/>
                <a:gd name="connsiteX4" fmla="*/ 186097 w 186131"/>
                <a:gd name="connsiteY4" fmla="*/ 252734 h 256436"/>
                <a:gd name="connsiteX5" fmla="*/ 183354 w 186131"/>
                <a:gd name="connsiteY5" fmla="*/ 256401 h 256436"/>
                <a:gd name="connsiteX6" fmla="*/ 182430 w 186131"/>
                <a:gd name="connsiteY6" fmla="*/ 256401 h 256436"/>
                <a:gd name="connsiteX7" fmla="*/ 155684 w 186131"/>
                <a:gd name="connsiteY7" fmla="*/ 256401 h 256436"/>
                <a:gd name="connsiteX8" fmla="*/ 151283 w 186131"/>
                <a:gd name="connsiteY8" fmla="*/ 253829 h 256436"/>
                <a:gd name="connsiteX9" fmla="*/ 36659 w 186131"/>
                <a:gd name="connsiteY9" fmla="*/ 66692 h 256436"/>
                <a:gd name="connsiteX10" fmla="*/ 35555 w 186131"/>
                <a:gd name="connsiteY10" fmla="*/ 65739 h 256436"/>
                <a:gd name="connsiteX11" fmla="*/ 34821 w 186131"/>
                <a:gd name="connsiteY11" fmla="*/ 67025 h 256436"/>
                <a:gd name="connsiteX12" fmla="*/ 35192 w 186131"/>
                <a:gd name="connsiteY12" fmla="*/ 252706 h 256436"/>
                <a:gd name="connsiteX13" fmla="*/ 32449 w 186131"/>
                <a:gd name="connsiteY13" fmla="*/ 256372 h 256436"/>
                <a:gd name="connsiteX14" fmla="*/ 31525 w 186131"/>
                <a:gd name="connsiteY14" fmla="*/ 256372 h 256436"/>
                <a:gd name="connsiteX15" fmla="*/ 3693 w 186131"/>
                <a:gd name="connsiteY15" fmla="*/ 256372 h 256436"/>
                <a:gd name="connsiteX16" fmla="*/ 36 w 186131"/>
                <a:gd name="connsiteY16" fmla="*/ 253639 h 256436"/>
                <a:gd name="connsiteX17" fmla="*/ 36 w 186131"/>
                <a:gd name="connsiteY17" fmla="*/ 252706 h 256436"/>
                <a:gd name="connsiteX18" fmla="*/ 36 w 186131"/>
                <a:gd name="connsiteY18" fmla="*/ 3693 h 256436"/>
                <a:gd name="connsiteX19" fmla="*/ 2769 w 186131"/>
                <a:gd name="connsiteY19" fmla="*/ 36 h 256436"/>
                <a:gd name="connsiteX20" fmla="*/ 3693 w 186131"/>
                <a:gd name="connsiteY20" fmla="*/ 36 h 256436"/>
                <a:gd name="connsiteX21" fmla="*/ 30801 w 186131"/>
                <a:gd name="connsiteY21" fmla="*/ 36 h 256436"/>
                <a:gd name="connsiteX22" fmla="*/ 35192 w 186131"/>
                <a:gd name="connsiteY22" fmla="*/ 2598 h 256436"/>
                <a:gd name="connsiteX23" fmla="*/ 149492 w 186131"/>
                <a:gd name="connsiteY23" fmla="*/ 189745 h 256436"/>
                <a:gd name="connsiteX24" fmla="*/ 150598 w 186131"/>
                <a:gd name="connsiteY24" fmla="*/ 190698 h 256436"/>
                <a:gd name="connsiteX25" fmla="*/ 151321 w 186131"/>
                <a:gd name="connsiteY25" fmla="*/ 189421 h 256436"/>
                <a:gd name="connsiteX26" fmla="*/ 150959 w 186131"/>
                <a:gd name="connsiteY26" fmla="*/ 3684 h 256436"/>
                <a:gd name="connsiteX27" fmla="*/ 153731 w 186131"/>
                <a:gd name="connsiteY27" fmla="*/ 36 h 256436"/>
                <a:gd name="connsiteX28" fmla="*/ 154607 w 186131"/>
                <a:gd name="connsiteY28" fmla="*/ 36 h 256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86131" h="256436">
                  <a:moveTo>
                    <a:pt x="154607" y="36"/>
                  </a:moveTo>
                  <a:lnTo>
                    <a:pt x="182430" y="36"/>
                  </a:lnTo>
                  <a:cubicBezTo>
                    <a:pt x="184201" y="-221"/>
                    <a:pt x="185840" y="1007"/>
                    <a:pt x="186097" y="2779"/>
                  </a:cubicBezTo>
                  <a:cubicBezTo>
                    <a:pt x="186135" y="3084"/>
                    <a:pt x="186135" y="3389"/>
                    <a:pt x="186097" y="3693"/>
                  </a:cubicBezTo>
                  <a:lnTo>
                    <a:pt x="186097" y="252734"/>
                  </a:lnTo>
                  <a:cubicBezTo>
                    <a:pt x="186354" y="254506"/>
                    <a:pt x="185126" y="256144"/>
                    <a:pt x="183354" y="256401"/>
                  </a:cubicBezTo>
                  <a:cubicBezTo>
                    <a:pt x="183049" y="256449"/>
                    <a:pt x="182734" y="256449"/>
                    <a:pt x="182430" y="256401"/>
                  </a:cubicBezTo>
                  <a:lnTo>
                    <a:pt x="155684" y="256401"/>
                  </a:lnTo>
                  <a:cubicBezTo>
                    <a:pt x="153874" y="256354"/>
                    <a:pt x="152217" y="255382"/>
                    <a:pt x="151283" y="253829"/>
                  </a:cubicBezTo>
                  <a:lnTo>
                    <a:pt x="36659" y="66692"/>
                  </a:lnTo>
                  <a:cubicBezTo>
                    <a:pt x="36411" y="65958"/>
                    <a:pt x="36040" y="65653"/>
                    <a:pt x="35555" y="65739"/>
                  </a:cubicBezTo>
                  <a:cubicBezTo>
                    <a:pt x="35069" y="65825"/>
                    <a:pt x="34821" y="66301"/>
                    <a:pt x="34821" y="67025"/>
                  </a:cubicBezTo>
                  <a:lnTo>
                    <a:pt x="35192" y="252706"/>
                  </a:lnTo>
                  <a:cubicBezTo>
                    <a:pt x="35449" y="254477"/>
                    <a:pt x="34221" y="256115"/>
                    <a:pt x="32449" y="256372"/>
                  </a:cubicBezTo>
                  <a:cubicBezTo>
                    <a:pt x="32144" y="256420"/>
                    <a:pt x="31830" y="256420"/>
                    <a:pt x="31525" y="256372"/>
                  </a:cubicBezTo>
                  <a:lnTo>
                    <a:pt x="3693" y="256372"/>
                  </a:lnTo>
                  <a:cubicBezTo>
                    <a:pt x="1931" y="256630"/>
                    <a:pt x="293" y="255401"/>
                    <a:pt x="36" y="253639"/>
                  </a:cubicBezTo>
                  <a:cubicBezTo>
                    <a:pt x="-12" y="253334"/>
                    <a:pt x="-12" y="253020"/>
                    <a:pt x="36" y="252706"/>
                  </a:cubicBezTo>
                  <a:lnTo>
                    <a:pt x="36" y="3693"/>
                  </a:lnTo>
                  <a:cubicBezTo>
                    <a:pt x="-222" y="1931"/>
                    <a:pt x="1007" y="293"/>
                    <a:pt x="2769" y="36"/>
                  </a:cubicBezTo>
                  <a:cubicBezTo>
                    <a:pt x="3074" y="-12"/>
                    <a:pt x="3388" y="-12"/>
                    <a:pt x="3693" y="36"/>
                  </a:cubicBezTo>
                  <a:lnTo>
                    <a:pt x="30801" y="36"/>
                  </a:lnTo>
                  <a:cubicBezTo>
                    <a:pt x="32602" y="93"/>
                    <a:pt x="34259" y="1055"/>
                    <a:pt x="35192" y="2598"/>
                  </a:cubicBezTo>
                  <a:lnTo>
                    <a:pt x="149492" y="189745"/>
                  </a:lnTo>
                  <a:cubicBezTo>
                    <a:pt x="149731" y="190478"/>
                    <a:pt x="150102" y="190783"/>
                    <a:pt x="150598" y="190698"/>
                  </a:cubicBezTo>
                  <a:cubicBezTo>
                    <a:pt x="151093" y="190612"/>
                    <a:pt x="151321" y="190155"/>
                    <a:pt x="151321" y="189421"/>
                  </a:cubicBezTo>
                  <a:lnTo>
                    <a:pt x="150959" y="3684"/>
                  </a:lnTo>
                  <a:cubicBezTo>
                    <a:pt x="150711" y="1912"/>
                    <a:pt x="151959" y="274"/>
                    <a:pt x="153731" y="36"/>
                  </a:cubicBezTo>
                  <a:cubicBezTo>
                    <a:pt x="154016" y="-2"/>
                    <a:pt x="154312" y="-2"/>
                    <a:pt x="154607" y="3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771B62FE-55DE-604F-B670-A662D53A2CC3}"/>
                </a:ext>
              </a:extLst>
            </p:cNvPr>
            <p:cNvSpPr/>
            <p:nvPr/>
          </p:nvSpPr>
          <p:spPr bwMode="gray">
            <a:xfrm>
              <a:off x="8350110" y="2005948"/>
              <a:ext cx="182819" cy="256436"/>
            </a:xfrm>
            <a:custGeom>
              <a:avLst/>
              <a:gdLst>
                <a:gd name="connsiteX0" fmla="*/ 182788 w 182819"/>
                <a:gd name="connsiteY0" fmla="*/ 3693 h 256436"/>
                <a:gd name="connsiteX1" fmla="*/ 182788 w 182819"/>
                <a:gd name="connsiteY1" fmla="*/ 27134 h 256436"/>
                <a:gd name="connsiteX2" fmla="*/ 180035 w 182819"/>
                <a:gd name="connsiteY2" fmla="*/ 30792 h 256436"/>
                <a:gd name="connsiteX3" fmla="*/ 179121 w 182819"/>
                <a:gd name="connsiteY3" fmla="*/ 30792 h 256436"/>
                <a:gd name="connsiteX4" fmla="*/ 108855 w 182819"/>
                <a:gd name="connsiteY4" fmla="*/ 30792 h 256436"/>
                <a:gd name="connsiteX5" fmla="*/ 107388 w 182819"/>
                <a:gd name="connsiteY5" fmla="*/ 31887 h 256436"/>
                <a:gd name="connsiteX6" fmla="*/ 107388 w 182819"/>
                <a:gd name="connsiteY6" fmla="*/ 32259 h 256436"/>
                <a:gd name="connsiteX7" fmla="*/ 107388 w 182819"/>
                <a:gd name="connsiteY7" fmla="*/ 252734 h 256436"/>
                <a:gd name="connsiteX8" fmla="*/ 104645 w 182819"/>
                <a:gd name="connsiteY8" fmla="*/ 256401 h 256436"/>
                <a:gd name="connsiteX9" fmla="*/ 103721 w 182819"/>
                <a:gd name="connsiteY9" fmla="*/ 256401 h 256436"/>
                <a:gd name="connsiteX10" fmla="*/ 75899 w 182819"/>
                <a:gd name="connsiteY10" fmla="*/ 256401 h 256436"/>
                <a:gd name="connsiteX11" fmla="*/ 72231 w 182819"/>
                <a:gd name="connsiteY11" fmla="*/ 253658 h 256436"/>
                <a:gd name="connsiteX12" fmla="*/ 72231 w 182819"/>
                <a:gd name="connsiteY12" fmla="*/ 252734 h 256436"/>
                <a:gd name="connsiteX13" fmla="*/ 72231 w 182819"/>
                <a:gd name="connsiteY13" fmla="*/ 32259 h 256436"/>
                <a:gd name="connsiteX14" fmla="*/ 71108 w 182819"/>
                <a:gd name="connsiteY14" fmla="*/ 30792 h 256436"/>
                <a:gd name="connsiteX15" fmla="*/ 70765 w 182819"/>
                <a:gd name="connsiteY15" fmla="*/ 30792 h 256436"/>
                <a:gd name="connsiteX16" fmla="*/ 3699 w 182819"/>
                <a:gd name="connsiteY16" fmla="*/ 30792 h 256436"/>
                <a:gd name="connsiteX17" fmla="*/ 32 w 182819"/>
                <a:gd name="connsiteY17" fmla="*/ 28049 h 256436"/>
                <a:gd name="connsiteX18" fmla="*/ 32 w 182819"/>
                <a:gd name="connsiteY18" fmla="*/ 27134 h 256436"/>
                <a:gd name="connsiteX19" fmla="*/ 32 w 182819"/>
                <a:gd name="connsiteY19" fmla="*/ 3693 h 256436"/>
                <a:gd name="connsiteX20" fmla="*/ 2784 w 182819"/>
                <a:gd name="connsiteY20" fmla="*/ 36 h 256436"/>
                <a:gd name="connsiteX21" fmla="*/ 3699 w 182819"/>
                <a:gd name="connsiteY21" fmla="*/ 36 h 256436"/>
                <a:gd name="connsiteX22" fmla="*/ 179121 w 182819"/>
                <a:gd name="connsiteY22" fmla="*/ 36 h 256436"/>
                <a:gd name="connsiteX23" fmla="*/ 182788 w 182819"/>
                <a:gd name="connsiteY23" fmla="*/ 2808 h 256436"/>
                <a:gd name="connsiteX24" fmla="*/ 182788 w 182819"/>
                <a:gd name="connsiteY24" fmla="*/ 3693 h 256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82819" h="256436">
                  <a:moveTo>
                    <a:pt x="182788" y="3693"/>
                  </a:moveTo>
                  <a:lnTo>
                    <a:pt x="182788" y="27134"/>
                  </a:lnTo>
                  <a:cubicBezTo>
                    <a:pt x="183036" y="28906"/>
                    <a:pt x="181807" y="30544"/>
                    <a:pt x="180035" y="30792"/>
                  </a:cubicBezTo>
                  <a:cubicBezTo>
                    <a:pt x="179731" y="30840"/>
                    <a:pt x="179426" y="30840"/>
                    <a:pt x="179121" y="30792"/>
                  </a:cubicBezTo>
                  <a:lnTo>
                    <a:pt x="108855" y="30792"/>
                  </a:lnTo>
                  <a:cubicBezTo>
                    <a:pt x="108150" y="30687"/>
                    <a:pt x="107493" y="31183"/>
                    <a:pt x="107388" y="31887"/>
                  </a:cubicBezTo>
                  <a:cubicBezTo>
                    <a:pt x="107369" y="32011"/>
                    <a:pt x="107369" y="32135"/>
                    <a:pt x="107388" y="32259"/>
                  </a:cubicBezTo>
                  <a:lnTo>
                    <a:pt x="107388" y="252734"/>
                  </a:lnTo>
                  <a:cubicBezTo>
                    <a:pt x="107646" y="254506"/>
                    <a:pt x="106417" y="256144"/>
                    <a:pt x="104645" y="256401"/>
                  </a:cubicBezTo>
                  <a:cubicBezTo>
                    <a:pt x="104340" y="256449"/>
                    <a:pt x="104026" y="256449"/>
                    <a:pt x="103721" y="256401"/>
                  </a:cubicBezTo>
                  <a:lnTo>
                    <a:pt x="75899" y="256401"/>
                  </a:lnTo>
                  <a:cubicBezTo>
                    <a:pt x="74127" y="256658"/>
                    <a:pt x="72488" y="255429"/>
                    <a:pt x="72231" y="253658"/>
                  </a:cubicBezTo>
                  <a:cubicBezTo>
                    <a:pt x="72184" y="253353"/>
                    <a:pt x="72184" y="253039"/>
                    <a:pt x="72231" y="252734"/>
                  </a:cubicBezTo>
                  <a:lnTo>
                    <a:pt x="72231" y="32259"/>
                  </a:lnTo>
                  <a:cubicBezTo>
                    <a:pt x="72327" y="31544"/>
                    <a:pt x="71822" y="30887"/>
                    <a:pt x="71108" y="30792"/>
                  </a:cubicBezTo>
                  <a:cubicBezTo>
                    <a:pt x="70993" y="30773"/>
                    <a:pt x="70879" y="30773"/>
                    <a:pt x="70765" y="30792"/>
                  </a:cubicBezTo>
                  <a:lnTo>
                    <a:pt x="3699" y="30792"/>
                  </a:lnTo>
                  <a:cubicBezTo>
                    <a:pt x="1928" y="31049"/>
                    <a:pt x="289" y="29820"/>
                    <a:pt x="32" y="28049"/>
                  </a:cubicBezTo>
                  <a:cubicBezTo>
                    <a:pt x="-6" y="27744"/>
                    <a:pt x="-6" y="27439"/>
                    <a:pt x="32" y="27134"/>
                  </a:cubicBezTo>
                  <a:lnTo>
                    <a:pt x="32" y="3693"/>
                  </a:lnTo>
                  <a:cubicBezTo>
                    <a:pt x="-216" y="1922"/>
                    <a:pt x="1013" y="283"/>
                    <a:pt x="2784" y="36"/>
                  </a:cubicBezTo>
                  <a:cubicBezTo>
                    <a:pt x="3090" y="-12"/>
                    <a:pt x="3394" y="-12"/>
                    <a:pt x="3699" y="36"/>
                  </a:cubicBezTo>
                  <a:lnTo>
                    <a:pt x="179121" y="36"/>
                  </a:lnTo>
                  <a:cubicBezTo>
                    <a:pt x="180902" y="-212"/>
                    <a:pt x="182540" y="1026"/>
                    <a:pt x="182788" y="2808"/>
                  </a:cubicBezTo>
                  <a:cubicBezTo>
                    <a:pt x="182826" y="3103"/>
                    <a:pt x="182826" y="3398"/>
                    <a:pt x="182788" y="3693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59A1BB51-CABE-8847-9F05-1CC478AC09A6}"/>
                </a:ext>
              </a:extLst>
            </p:cNvPr>
            <p:cNvSpPr/>
            <p:nvPr/>
          </p:nvSpPr>
          <p:spPr bwMode="gray">
            <a:xfrm>
              <a:off x="8562723" y="2005969"/>
              <a:ext cx="207185" cy="256392"/>
            </a:xfrm>
            <a:custGeom>
              <a:avLst/>
              <a:gdLst>
                <a:gd name="connsiteX0" fmla="*/ 169400 w 207185"/>
                <a:gd name="connsiteY0" fmla="*/ 253446 h 256392"/>
                <a:gd name="connsiteX1" fmla="*/ 156217 w 207185"/>
                <a:gd name="connsiteY1" fmla="*/ 210584 h 256392"/>
                <a:gd name="connsiteX2" fmla="*/ 154751 w 207185"/>
                <a:gd name="connsiteY2" fmla="*/ 209488 h 256392"/>
                <a:gd name="connsiteX3" fmla="*/ 51881 w 207185"/>
                <a:gd name="connsiteY3" fmla="*/ 209488 h 256392"/>
                <a:gd name="connsiteX4" fmla="*/ 50414 w 207185"/>
                <a:gd name="connsiteY4" fmla="*/ 210584 h 256392"/>
                <a:gd name="connsiteX5" fmla="*/ 37232 w 207185"/>
                <a:gd name="connsiteY5" fmla="*/ 253446 h 256392"/>
                <a:gd name="connsiteX6" fmla="*/ 32831 w 207185"/>
                <a:gd name="connsiteY6" fmla="*/ 256380 h 256392"/>
                <a:gd name="connsiteX7" fmla="*/ 3170 w 207185"/>
                <a:gd name="connsiteY7" fmla="*/ 256380 h 256392"/>
                <a:gd name="connsiteX8" fmla="*/ 236 w 207185"/>
                <a:gd name="connsiteY8" fmla="*/ 252351 h 256392"/>
                <a:gd name="connsiteX9" fmla="*/ 80447 w 207185"/>
                <a:gd name="connsiteY9" fmla="*/ 2939 h 256392"/>
                <a:gd name="connsiteX10" fmla="*/ 84838 w 207185"/>
                <a:gd name="connsiteY10" fmla="*/ 14 h 256392"/>
                <a:gd name="connsiteX11" fmla="*/ 121461 w 207185"/>
                <a:gd name="connsiteY11" fmla="*/ 14 h 256392"/>
                <a:gd name="connsiteX12" fmla="*/ 125852 w 207185"/>
                <a:gd name="connsiteY12" fmla="*/ 2939 h 256392"/>
                <a:gd name="connsiteX13" fmla="*/ 206814 w 207185"/>
                <a:gd name="connsiteY13" fmla="*/ 252351 h 256392"/>
                <a:gd name="connsiteX14" fmla="*/ 207186 w 207185"/>
                <a:gd name="connsiteY14" fmla="*/ 253808 h 256392"/>
                <a:gd name="connsiteX15" fmla="*/ 203881 w 207185"/>
                <a:gd name="connsiteY15" fmla="*/ 256380 h 256392"/>
                <a:gd name="connsiteX16" fmla="*/ 173801 w 207185"/>
                <a:gd name="connsiteY16" fmla="*/ 256380 h 256392"/>
                <a:gd name="connsiteX17" fmla="*/ 169400 w 207185"/>
                <a:gd name="connsiteY17" fmla="*/ 253446 h 256392"/>
                <a:gd name="connsiteX18" fmla="*/ 59711 w 207185"/>
                <a:gd name="connsiteY18" fmla="*/ 181113 h 256392"/>
                <a:gd name="connsiteX19" fmla="*/ 60997 w 207185"/>
                <a:gd name="connsiteY19" fmla="*/ 181666 h 256392"/>
                <a:gd name="connsiteX20" fmla="*/ 145236 w 207185"/>
                <a:gd name="connsiteY20" fmla="*/ 181666 h 256392"/>
                <a:gd name="connsiteX21" fmla="*/ 146512 w 207185"/>
                <a:gd name="connsiteY21" fmla="*/ 181113 h 256392"/>
                <a:gd name="connsiteX22" fmla="*/ 146692 w 207185"/>
                <a:gd name="connsiteY22" fmla="*/ 179837 h 256392"/>
                <a:gd name="connsiteX23" fmla="*/ 104211 w 207185"/>
                <a:gd name="connsiteY23" fmla="*/ 43963 h 256392"/>
                <a:gd name="connsiteX24" fmla="*/ 102659 w 207185"/>
                <a:gd name="connsiteY24" fmla="*/ 43315 h 256392"/>
                <a:gd name="connsiteX25" fmla="*/ 102011 w 207185"/>
                <a:gd name="connsiteY25" fmla="*/ 43963 h 256392"/>
                <a:gd name="connsiteX26" fmla="*/ 59530 w 207185"/>
                <a:gd name="connsiteY26" fmla="*/ 179837 h 256392"/>
                <a:gd name="connsiteX27" fmla="*/ 59711 w 207185"/>
                <a:gd name="connsiteY27" fmla="*/ 181113 h 256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07185" h="256392">
                  <a:moveTo>
                    <a:pt x="169400" y="253446"/>
                  </a:moveTo>
                  <a:lnTo>
                    <a:pt x="156217" y="210584"/>
                  </a:lnTo>
                  <a:cubicBezTo>
                    <a:pt x="156047" y="209917"/>
                    <a:pt x="155437" y="209460"/>
                    <a:pt x="154751" y="209488"/>
                  </a:cubicBezTo>
                  <a:lnTo>
                    <a:pt x="51881" y="209488"/>
                  </a:lnTo>
                  <a:cubicBezTo>
                    <a:pt x="51195" y="209450"/>
                    <a:pt x="50576" y="209917"/>
                    <a:pt x="50414" y="210584"/>
                  </a:cubicBezTo>
                  <a:lnTo>
                    <a:pt x="37232" y="253446"/>
                  </a:lnTo>
                  <a:cubicBezTo>
                    <a:pt x="36622" y="255322"/>
                    <a:pt x="34803" y="256532"/>
                    <a:pt x="32831" y="256380"/>
                  </a:cubicBezTo>
                  <a:lnTo>
                    <a:pt x="3170" y="256380"/>
                  </a:lnTo>
                  <a:cubicBezTo>
                    <a:pt x="475" y="256380"/>
                    <a:pt x="-497" y="255037"/>
                    <a:pt x="236" y="252351"/>
                  </a:cubicBezTo>
                  <a:lnTo>
                    <a:pt x="80447" y="2939"/>
                  </a:lnTo>
                  <a:cubicBezTo>
                    <a:pt x="81056" y="1062"/>
                    <a:pt x="82875" y="-147"/>
                    <a:pt x="84838" y="14"/>
                  </a:cubicBezTo>
                  <a:lnTo>
                    <a:pt x="121461" y="14"/>
                  </a:lnTo>
                  <a:cubicBezTo>
                    <a:pt x="123423" y="-147"/>
                    <a:pt x="125243" y="1062"/>
                    <a:pt x="125852" y="2939"/>
                  </a:cubicBezTo>
                  <a:lnTo>
                    <a:pt x="206814" y="252351"/>
                  </a:lnTo>
                  <a:lnTo>
                    <a:pt x="207186" y="253808"/>
                  </a:lnTo>
                  <a:cubicBezTo>
                    <a:pt x="207186" y="255523"/>
                    <a:pt x="206081" y="256380"/>
                    <a:pt x="203881" y="256380"/>
                  </a:cubicBezTo>
                  <a:lnTo>
                    <a:pt x="173801" y="256380"/>
                  </a:lnTo>
                  <a:cubicBezTo>
                    <a:pt x="171829" y="256532"/>
                    <a:pt x="170010" y="255322"/>
                    <a:pt x="169400" y="253446"/>
                  </a:cubicBezTo>
                  <a:close/>
                  <a:moveTo>
                    <a:pt x="59711" y="181113"/>
                  </a:moveTo>
                  <a:cubicBezTo>
                    <a:pt x="60044" y="181466"/>
                    <a:pt x="60511" y="181666"/>
                    <a:pt x="60997" y="181666"/>
                  </a:cubicBezTo>
                  <a:lnTo>
                    <a:pt x="145236" y="181666"/>
                  </a:lnTo>
                  <a:cubicBezTo>
                    <a:pt x="145721" y="181666"/>
                    <a:pt x="146179" y="181466"/>
                    <a:pt x="146512" y="181113"/>
                  </a:cubicBezTo>
                  <a:cubicBezTo>
                    <a:pt x="146874" y="180790"/>
                    <a:pt x="146950" y="180247"/>
                    <a:pt x="146692" y="179837"/>
                  </a:cubicBezTo>
                  <a:lnTo>
                    <a:pt x="104211" y="43963"/>
                  </a:lnTo>
                  <a:cubicBezTo>
                    <a:pt x="103964" y="43353"/>
                    <a:pt x="103268" y="43068"/>
                    <a:pt x="102659" y="43315"/>
                  </a:cubicBezTo>
                  <a:cubicBezTo>
                    <a:pt x="102363" y="43439"/>
                    <a:pt x="102135" y="43667"/>
                    <a:pt x="102011" y="43963"/>
                  </a:cubicBezTo>
                  <a:lnTo>
                    <a:pt x="59530" y="179837"/>
                  </a:lnTo>
                  <a:cubicBezTo>
                    <a:pt x="59272" y="180247"/>
                    <a:pt x="59348" y="180790"/>
                    <a:pt x="59711" y="181113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D80CEE76-8DDD-C440-B248-3901EBBE9672}"/>
                </a:ext>
              </a:extLst>
            </p:cNvPr>
            <p:cNvSpPr/>
            <p:nvPr/>
          </p:nvSpPr>
          <p:spPr bwMode="gray">
            <a:xfrm>
              <a:off x="8832448" y="2003050"/>
              <a:ext cx="178525" cy="262353"/>
            </a:xfrm>
            <a:custGeom>
              <a:avLst/>
              <a:gdLst>
                <a:gd name="connsiteX0" fmla="*/ 42693 w 178525"/>
                <a:gd name="connsiteY0" fmla="*/ 251794 h 262353"/>
                <a:gd name="connsiteX1" fmla="*/ 11194 w 178525"/>
                <a:gd name="connsiteY1" fmla="*/ 222123 h 262353"/>
                <a:gd name="connsiteX2" fmla="*/ 21 w 178525"/>
                <a:gd name="connsiteY2" fmla="*/ 177994 h 262353"/>
                <a:gd name="connsiteX3" fmla="*/ 21 w 178525"/>
                <a:gd name="connsiteY3" fmla="*/ 84239 h 262353"/>
                <a:gd name="connsiteX4" fmla="*/ 11194 w 178525"/>
                <a:gd name="connsiteY4" fmla="*/ 39919 h 262353"/>
                <a:gd name="connsiteX5" fmla="*/ 42693 w 178525"/>
                <a:gd name="connsiteY5" fmla="*/ 10440 h 262353"/>
                <a:gd name="connsiteX6" fmla="*/ 135895 w 178525"/>
                <a:gd name="connsiteY6" fmla="*/ 10249 h 262353"/>
                <a:gd name="connsiteX7" fmla="*/ 178377 w 178525"/>
                <a:gd name="connsiteY7" fmla="*/ 79477 h 262353"/>
                <a:gd name="connsiteX8" fmla="*/ 178377 w 178525"/>
                <a:gd name="connsiteY8" fmla="*/ 83506 h 262353"/>
                <a:gd name="connsiteX9" fmla="*/ 175643 w 178525"/>
                <a:gd name="connsiteY9" fmla="*/ 87164 h 262353"/>
                <a:gd name="connsiteX10" fmla="*/ 174719 w 178525"/>
                <a:gd name="connsiteY10" fmla="*/ 87164 h 262353"/>
                <a:gd name="connsiteX11" fmla="*/ 146887 w 178525"/>
                <a:gd name="connsiteY11" fmla="*/ 87164 h 262353"/>
                <a:gd name="connsiteX12" fmla="*/ 143220 w 178525"/>
                <a:gd name="connsiteY12" fmla="*/ 84439 h 262353"/>
                <a:gd name="connsiteX13" fmla="*/ 143220 w 178525"/>
                <a:gd name="connsiteY13" fmla="*/ 83506 h 262353"/>
                <a:gd name="connsiteX14" fmla="*/ 143220 w 178525"/>
                <a:gd name="connsiteY14" fmla="*/ 80210 h 262353"/>
                <a:gd name="connsiteX15" fmla="*/ 128390 w 178525"/>
                <a:gd name="connsiteY15" fmla="*/ 44501 h 262353"/>
                <a:gd name="connsiteX16" fmla="*/ 89337 w 178525"/>
                <a:gd name="connsiteY16" fmla="*/ 30766 h 262353"/>
                <a:gd name="connsiteX17" fmla="*/ 49970 w 178525"/>
                <a:gd name="connsiteY17" fmla="*/ 45053 h 262353"/>
                <a:gd name="connsiteX18" fmla="*/ 35140 w 178525"/>
                <a:gd name="connsiteY18" fmla="*/ 83153 h 262353"/>
                <a:gd name="connsiteX19" fmla="*/ 35140 w 178525"/>
                <a:gd name="connsiteY19" fmla="*/ 179099 h 262353"/>
                <a:gd name="connsiteX20" fmla="*/ 50513 w 178525"/>
                <a:gd name="connsiteY20" fmla="*/ 217199 h 262353"/>
                <a:gd name="connsiteX21" fmla="*/ 90804 w 178525"/>
                <a:gd name="connsiteY21" fmla="*/ 231486 h 262353"/>
                <a:gd name="connsiteX22" fmla="*/ 129075 w 178525"/>
                <a:gd name="connsiteY22" fmla="*/ 218847 h 262353"/>
                <a:gd name="connsiteX23" fmla="*/ 143173 w 178525"/>
                <a:gd name="connsiteY23" fmla="*/ 184242 h 262353"/>
                <a:gd name="connsiteX24" fmla="*/ 143173 w 178525"/>
                <a:gd name="connsiteY24" fmla="*/ 156020 h 262353"/>
                <a:gd name="connsiteX25" fmla="*/ 142077 w 178525"/>
                <a:gd name="connsiteY25" fmla="*/ 154553 h 262353"/>
                <a:gd name="connsiteX26" fmla="*/ 141715 w 178525"/>
                <a:gd name="connsiteY26" fmla="*/ 154553 h 262353"/>
                <a:gd name="connsiteX27" fmla="*/ 92290 w 178525"/>
                <a:gd name="connsiteY27" fmla="*/ 154553 h 262353"/>
                <a:gd name="connsiteX28" fmla="*/ 88623 w 178525"/>
                <a:gd name="connsiteY28" fmla="*/ 151810 h 262353"/>
                <a:gd name="connsiteX29" fmla="*/ 88623 w 178525"/>
                <a:gd name="connsiteY29" fmla="*/ 150895 h 262353"/>
                <a:gd name="connsiteX30" fmla="*/ 88623 w 178525"/>
                <a:gd name="connsiteY30" fmla="*/ 128188 h 262353"/>
                <a:gd name="connsiteX31" fmla="*/ 91366 w 178525"/>
                <a:gd name="connsiteY31" fmla="*/ 124521 h 262353"/>
                <a:gd name="connsiteX32" fmla="*/ 92290 w 178525"/>
                <a:gd name="connsiteY32" fmla="*/ 124521 h 262353"/>
                <a:gd name="connsiteX33" fmla="*/ 174691 w 178525"/>
                <a:gd name="connsiteY33" fmla="*/ 124521 h 262353"/>
                <a:gd name="connsiteX34" fmla="*/ 178348 w 178525"/>
                <a:gd name="connsiteY34" fmla="*/ 127273 h 262353"/>
                <a:gd name="connsiteX35" fmla="*/ 178348 w 178525"/>
                <a:gd name="connsiteY35" fmla="*/ 128188 h 262353"/>
                <a:gd name="connsiteX36" fmla="*/ 178348 w 178525"/>
                <a:gd name="connsiteY36" fmla="*/ 174698 h 262353"/>
                <a:gd name="connsiteX37" fmla="*/ 154364 w 178525"/>
                <a:gd name="connsiteY37" fmla="*/ 239525 h 262353"/>
                <a:gd name="connsiteX38" fmla="*/ 89356 w 178525"/>
                <a:gd name="connsiteY38" fmla="*/ 262223 h 262353"/>
                <a:gd name="connsiteX39" fmla="*/ 42693 w 178525"/>
                <a:gd name="connsiteY39" fmla="*/ 251794 h 262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78525" h="262353">
                  <a:moveTo>
                    <a:pt x="42693" y="251794"/>
                  </a:moveTo>
                  <a:cubicBezTo>
                    <a:pt x="29520" y="245193"/>
                    <a:pt x="18566" y="234877"/>
                    <a:pt x="11194" y="222123"/>
                  </a:cubicBezTo>
                  <a:cubicBezTo>
                    <a:pt x="3584" y="208684"/>
                    <a:pt x="-274" y="193444"/>
                    <a:pt x="21" y="177994"/>
                  </a:cubicBezTo>
                  <a:lnTo>
                    <a:pt x="21" y="84239"/>
                  </a:lnTo>
                  <a:cubicBezTo>
                    <a:pt x="-321" y="68733"/>
                    <a:pt x="3536" y="53416"/>
                    <a:pt x="11194" y="39919"/>
                  </a:cubicBezTo>
                  <a:cubicBezTo>
                    <a:pt x="18614" y="27242"/>
                    <a:pt x="29558" y="17002"/>
                    <a:pt x="42693" y="10440"/>
                  </a:cubicBezTo>
                  <a:cubicBezTo>
                    <a:pt x="72201" y="-3410"/>
                    <a:pt x="106330" y="-3486"/>
                    <a:pt x="135895" y="10249"/>
                  </a:cubicBezTo>
                  <a:cubicBezTo>
                    <a:pt x="162308" y="23108"/>
                    <a:pt x="178882" y="50102"/>
                    <a:pt x="178377" y="79477"/>
                  </a:cubicBezTo>
                  <a:lnTo>
                    <a:pt x="178377" y="83506"/>
                  </a:lnTo>
                  <a:cubicBezTo>
                    <a:pt x="178634" y="85268"/>
                    <a:pt x="177405" y="86906"/>
                    <a:pt x="175643" y="87164"/>
                  </a:cubicBezTo>
                  <a:cubicBezTo>
                    <a:pt x="175338" y="87211"/>
                    <a:pt x="175024" y="87211"/>
                    <a:pt x="174719" y="87164"/>
                  </a:cubicBezTo>
                  <a:lnTo>
                    <a:pt x="146887" y="87164"/>
                  </a:lnTo>
                  <a:cubicBezTo>
                    <a:pt x="145125" y="87421"/>
                    <a:pt x="143477" y="86202"/>
                    <a:pt x="143220" y="84439"/>
                  </a:cubicBezTo>
                  <a:cubicBezTo>
                    <a:pt x="143173" y="84134"/>
                    <a:pt x="143173" y="83820"/>
                    <a:pt x="143220" y="83506"/>
                  </a:cubicBezTo>
                  <a:lnTo>
                    <a:pt x="143220" y="80210"/>
                  </a:lnTo>
                  <a:cubicBezTo>
                    <a:pt x="143706" y="66713"/>
                    <a:pt x="138286" y="53683"/>
                    <a:pt x="128390" y="44501"/>
                  </a:cubicBezTo>
                  <a:cubicBezTo>
                    <a:pt x="117655" y="35024"/>
                    <a:pt x="103644" y="30099"/>
                    <a:pt x="89337" y="30766"/>
                  </a:cubicBezTo>
                  <a:cubicBezTo>
                    <a:pt x="74830" y="30071"/>
                    <a:pt x="60657" y="35214"/>
                    <a:pt x="49970" y="45053"/>
                  </a:cubicBezTo>
                  <a:cubicBezTo>
                    <a:pt x="39874" y="55093"/>
                    <a:pt x="34492" y="68933"/>
                    <a:pt x="35140" y="83153"/>
                  </a:cubicBezTo>
                  <a:lnTo>
                    <a:pt x="35140" y="179099"/>
                  </a:lnTo>
                  <a:cubicBezTo>
                    <a:pt x="34511" y="193424"/>
                    <a:pt x="40112" y="207321"/>
                    <a:pt x="50513" y="217199"/>
                  </a:cubicBezTo>
                  <a:cubicBezTo>
                    <a:pt x="61572" y="227019"/>
                    <a:pt x="76031" y="232153"/>
                    <a:pt x="90804" y="231486"/>
                  </a:cubicBezTo>
                  <a:cubicBezTo>
                    <a:pt x="104701" y="232239"/>
                    <a:pt x="118370" y="227734"/>
                    <a:pt x="129075" y="218847"/>
                  </a:cubicBezTo>
                  <a:cubicBezTo>
                    <a:pt x="138667" y="209969"/>
                    <a:pt x="143830" y="197292"/>
                    <a:pt x="143173" y="184242"/>
                  </a:cubicBezTo>
                  <a:lnTo>
                    <a:pt x="143173" y="156020"/>
                  </a:lnTo>
                  <a:cubicBezTo>
                    <a:pt x="143277" y="155315"/>
                    <a:pt x="142782" y="154658"/>
                    <a:pt x="142077" y="154553"/>
                  </a:cubicBezTo>
                  <a:cubicBezTo>
                    <a:pt x="141953" y="154534"/>
                    <a:pt x="141839" y="154534"/>
                    <a:pt x="141715" y="154553"/>
                  </a:cubicBezTo>
                  <a:lnTo>
                    <a:pt x="92290" y="154553"/>
                  </a:lnTo>
                  <a:cubicBezTo>
                    <a:pt x="90518" y="154810"/>
                    <a:pt x="88880" y="153581"/>
                    <a:pt x="88623" y="151810"/>
                  </a:cubicBezTo>
                  <a:cubicBezTo>
                    <a:pt x="88585" y="151505"/>
                    <a:pt x="88585" y="151200"/>
                    <a:pt x="88623" y="150895"/>
                  </a:cubicBezTo>
                  <a:lnTo>
                    <a:pt x="88623" y="128188"/>
                  </a:lnTo>
                  <a:cubicBezTo>
                    <a:pt x="88366" y="126416"/>
                    <a:pt x="89595" y="124778"/>
                    <a:pt x="91366" y="124521"/>
                  </a:cubicBezTo>
                  <a:cubicBezTo>
                    <a:pt x="91671" y="124473"/>
                    <a:pt x="91985" y="124473"/>
                    <a:pt x="92290" y="124521"/>
                  </a:cubicBezTo>
                  <a:lnTo>
                    <a:pt x="174691" y="124521"/>
                  </a:lnTo>
                  <a:cubicBezTo>
                    <a:pt x="176463" y="124273"/>
                    <a:pt x="178101" y="125502"/>
                    <a:pt x="178348" y="127273"/>
                  </a:cubicBezTo>
                  <a:cubicBezTo>
                    <a:pt x="178396" y="127578"/>
                    <a:pt x="178396" y="127883"/>
                    <a:pt x="178348" y="128188"/>
                  </a:cubicBezTo>
                  <a:lnTo>
                    <a:pt x="178348" y="174698"/>
                  </a:lnTo>
                  <a:cubicBezTo>
                    <a:pt x="179901" y="198730"/>
                    <a:pt x="171186" y="222295"/>
                    <a:pt x="154364" y="239525"/>
                  </a:cubicBezTo>
                  <a:cubicBezTo>
                    <a:pt x="136524" y="255346"/>
                    <a:pt x="113169" y="263500"/>
                    <a:pt x="89356" y="262223"/>
                  </a:cubicBezTo>
                  <a:cubicBezTo>
                    <a:pt x="73192" y="262538"/>
                    <a:pt x="57190" y="258966"/>
                    <a:pt x="42693" y="25179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AD7DAD15-B3B0-C54E-81F2-6875AFB40328}"/>
                </a:ext>
              </a:extLst>
            </p:cNvPr>
            <p:cNvSpPr/>
            <p:nvPr/>
          </p:nvSpPr>
          <p:spPr bwMode="gray">
            <a:xfrm>
              <a:off x="9097247" y="2005948"/>
              <a:ext cx="170376" cy="256436"/>
            </a:xfrm>
            <a:custGeom>
              <a:avLst/>
              <a:gdLst>
                <a:gd name="connsiteX0" fmla="*/ 166647 w 170376"/>
                <a:gd name="connsiteY0" fmla="*/ 30430 h 256436"/>
                <a:gd name="connsiteX1" fmla="*/ 36631 w 170376"/>
                <a:gd name="connsiteY1" fmla="*/ 30430 h 256436"/>
                <a:gd name="connsiteX2" fmla="*/ 35174 w 170376"/>
                <a:gd name="connsiteY2" fmla="*/ 31516 h 256436"/>
                <a:gd name="connsiteX3" fmla="*/ 35174 w 170376"/>
                <a:gd name="connsiteY3" fmla="*/ 31887 h 256436"/>
                <a:gd name="connsiteX4" fmla="*/ 35174 w 170376"/>
                <a:gd name="connsiteY4" fmla="*/ 110640 h 256436"/>
                <a:gd name="connsiteX5" fmla="*/ 36241 w 170376"/>
                <a:gd name="connsiteY5" fmla="*/ 112097 h 256436"/>
                <a:gd name="connsiteX6" fmla="*/ 36631 w 170376"/>
                <a:gd name="connsiteY6" fmla="*/ 112097 h 256436"/>
                <a:gd name="connsiteX7" fmla="*/ 125994 w 170376"/>
                <a:gd name="connsiteY7" fmla="*/ 112097 h 256436"/>
                <a:gd name="connsiteX8" fmla="*/ 129652 w 170376"/>
                <a:gd name="connsiteY8" fmla="*/ 114850 h 256436"/>
                <a:gd name="connsiteX9" fmla="*/ 129652 w 170376"/>
                <a:gd name="connsiteY9" fmla="*/ 115764 h 256436"/>
                <a:gd name="connsiteX10" fmla="*/ 129652 w 170376"/>
                <a:gd name="connsiteY10" fmla="*/ 138834 h 256436"/>
                <a:gd name="connsiteX11" fmla="*/ 126909 w 170376"/>
                <a:gd name="connsiteY11" fmla="*/ 142501 h 256436"/>
                <a:gd name="connsiteX12" fmla="*/ 125994 w 170376"/>
                <a:gd name="connsiteY12" fmla="*/ 142501 h 256436"/>
                <a:gd name="connsiteX13" fmla="*/ 36631 w 170376"/>
                <a:gd name="connsiteY13" fmla="*/ 142501 h 256436"/>
                <a:gd name="connsiteX14" fmla="*/ 35174 w 170376"/>
                <a:gd name="connsiteY14" fmla="*/ 143587 h 256436"/>
                <a:gd name="connsiteX15" fmla="*/ 35174 w 170376"/>
                <a:gd name="connsiteY15" fmla="*/ 143968 h 256436"/>
                <a:gd name="connsiteX16" fmla="*/ 35174 w 170376"/>
                <a:gd name="connsiteY16" fmla="*/ 224540 h 256436"/>
                <a:gd name="connsiteX17" fmla="*/ 36241 w 170376"/>
                <a:gd name="connsiteY17" fmla="*/ 225997 h 256436"/>
                <a:gd name="connsiteX18" fmla="*/ 36631 w 170376"/>
                <a:gd name="connsiteY18" fmla="*/ 225997 h 256436"/>
                <a:gd name="connsiteX19" fmla="*/ 166647 w 170376"/>
                <a:gd name="connsiteY19" fmla="*/ 225997 h 256436"/>
                <a:gd name="connsiteX20" fmla="*/ 170314 w 170376"/>
                <a:gd name="connsiteY20" fmla="*/ 228760 h 256436"/>
                <a:gd name="connsiteX21" fmla="*/ 170314 w 170376"/>
                <a:gd name="connsiteY21" fmla="*/ 229664 h 256436"/>
                <a:gd name="connsiteX22" fmla="*/ 170314 w 170376"/>
                <a:gd name="connsiteY22" fmla="*/ 252734 h 256436"/>
                <a:gd name="connsiteX23" fmla="*/ 167571 w 170376"/>
                <a:gd name="connsiteY23" fmla="*/ 256401 h 256436"/>
                <a:gd name="connsiteX24" fmla="*/ 166647 w 170376"/>
                <a:gd name="connsiteY24" fmla="*/ 256401 h 256436"/>
                <a:gd name="connsiteX25" fmla="*/ 3703 w 170376"/>
                <a:gd name="connsiteY25" fmla="*/ 256401 h 256436"/>
                <a:gd name="connsiteX26" fmla="*/ 36 w 170376"/>
                <a:gd name="connsiteY26" fmla="*/ 253658 h 256436"/>
                <a:gd name="connsiteX27" fmla="*/ 36 w 170376"/>
                <a:gd name="connsiteY27" fmla="*/ 252734 h 256436"/>
                <a:gd name="connsiteX28" fmla="*/ 36 w 170376"/>
                <a:gd name="connsiteY28" fmla="*/ 3693 h 256436"/>
                <a:gd name="connsiteX29" fmla="*/ 2788 w 170376"/>
                <a:gd name="connsiteY29" fmla="*/ 36 h 256436"/>
                <a:gd name="connsiteX30" fmla="*/ 3703 w 170376"/>
                <a:gd name="connsiteY30" fmla="*/ 36 h 256436"/>
                <a:gd name="connsiteX31" fmla="*/ 166676 w 170376"/>
                <a:gd name="connsiteY31" fmla="*/ 36 h 256436"/>
                <a:gd name="connsiteX32" fmla="*/ 170343 w 170376"/>
                <a:gd name="connsiteY32" fmla="*/ 2808 h 256436"/>
                <a:gd name="connsiteX33" fmla="*/ 170343 w 170376"/>
                <a:gd name="connsiteY33" fmla="*/ 3693 h 256436"/>
                <a:gd name="connsiteX34" fmla="*/ 170343 w 170376"/>
                <a:gd name="connsiteY34" fmla="*/ 26763 h 256436"/>
                <a:gd name="connsiteX35" fmla="*/ 167600 w 170376"/>
                <a:gd name="connsiteY35" fmla="*/ 30430 h 256436"/>
                <a:gd name="connsiteX36" fmla="*/ 166647 w 170376"/>
                <a:gd name="connsiteY36" fmla="*/ 30430 h 256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70376" h="256436">
                  <a:moveTo>
                    <a:pt x="166647" y="30430"/>
                  </a:moveTo>
                  <a:lnTo>
                    <a:pt x="36631" y="30430"/>
                  </a:lnTo>
                  <a:cubicBezTo>
                    <a:pt x="35926" y="30325"/>
                    <a:pt x="35278" y="30811"/>
                    <a:pt x="35174" y="31516"/>
                  </a:cubicBezTo>
                  <a:cubicBezTo>
                    <a:pt x="35155" y="31640"/>
                    <a:pt x="35155" y="31763"/>
                    <a:pt x="35174" y="31887"/>
                  </a:cubicBezTo>
                  <a:lnTo>
                    <a:pt x="35174" y="110640"/>
                  </a:lnTo>
                  <a:cubicBezTo>
                    <a:pt x="35069" y="111335"/>
                    <a:pt x="35545" y="111993"/>
                    <a:pt x="36241" y="112097"/>
                  </a:cubicBezTo>
                  <a:cubicBezTo>
                    <a:pt x="36364" y="112116"/>
                    <a:pt x="36497" y="112116"/>
                    <a:pt x="36631" y="112097"/>
                  </a:cubicBezTo>
                  <a:lnTo>
                    <a:pt x="125994" y="112097"/>
                  </a:lnTo>
                  <a:cubicBezTo>
                    <a:pt x="127766" y="111850"/>
                    <a:pt x="129405" y="113078"/>
                    <a:pt x="129652" y="114850"/>
                  </a:cubicBezTo>
                  <a:cubicBezTo>
                    <a:pt x="129700" y="115155"/>
                    <a:pt x="129700" y="115460"/>
                    <a:pt x="129652" y="115764"/>
                  </a:cubicBezTo>
                  <a:lnTo>
                    <a:pt x="129652" y="138834"/>
                  </a:lnTo>
                  <a:cubicBezTo>
                    <a:pt x="129909" y="140606"/>
                    <a:pt x="128681" y="142244"/>
                    <a:pt x="126909" y="142501"/>
                  </a:cubicBezTo>
                  <a:cubicBezTo>
                    <a:pt x="126604" y="142539"/>
                    <a:pt x="126300" y="142539"/>
                    <a:pt x="125994" y="142501"/>
                  </a:cubicBezTo>
                  <a:lnTo>
                    <a:pt x="36631" y="142501"/>
                  </a:lnTo>
                  <a:cubicBezTo>
                    <a:pt x="35926" y="142396"/>
                    <a:pt x="35278" y="142882"/>
                    <a:pt x="35174" y="143587"/>
                  </a:cubicBezTo>
                  <a:cubicBezTo>
                    <a:pt x="35155" y="143711"/>
                    <a:pt x="35155" y="143844"/>
                    <a:pt x="35174" y="143968"/>
                  </a:cubicBezTo>
                  <a:lnTo>
                    <a:pt x="35174" y="224540"/>
                  </a:lnTo>
                  <a:cubicBezTo>
                    <a:pt x="35069" y="225235"/>
                    <a:pt x="35545" y="225893"/>
                    <a:pt x="36241" y="225997"/>
                  </a:cubicBezTo>
                  <a:cubicBezTo>
                    <a:pt x="36364" y="226016"/>
                    <a:pt x="36497" y="226016"/>
                    <a:pt x="36631" y="225997"/>
                  </a:cubicBezTo>
                  <a:lnTo>
                    <a:pt x="166647" y="225997"/>
                  </a:lnTo>
                  <a:cubicBezTo>
                    <a:pt x="168428" y="225750"/>
                    <a:pt x="170067" y="226988"/>
                    <a:pt x="170314" y="228760"/>
                  </a:cubicBezTo>
                  <a:cubicBezTo>
                    <a:pt x="170353" y="229065"/>
                    <a:pt x="170353" y="229369"/>
                    <a:pt x="170314" y="229664"/>
                  </a:cubicBezTo>
                  <a:lnTo>
                    <a:pt x="170314" y="252734"/>
                  </a:lnTo>
                  <a:cubicBezTo>
                    <a:pt x="170571" y="254506"/>
                    <a:pt x="169343" y="256144"/>
                    <a:pt x="167571" y="256401"/>
                  </a:cubicBezTo>
                  <a:cubicBezTo>
                    <a:pt x="167266" y="256449"/>
                    <a:pt x="166952" y="256449"/>
                    <a:pt x="166647" y="256401"/>
                  </a:cubicBezTo>
                  <a:lnTo>
                    <a:pt x="3703" y="256401"/>
                  </a:lnTo>
                  <a:cubicBezTo>
                    <a:pt x="1932" y="256658"/>
                    <a:pt x="293" y="255429"/>
                    <a:pt x="36" y="253658"/>
                  </a:cubicBezTo>
                  <a:cubicBezTo>
                    <a:pt x="-12" y="253353"/>
                    <a:pt x="-12" y="253039"/>
                    <a:pt x="36" y="252734"/>
                  </a:cubicBezTo>
                  <a:lnTo>
                    <a:pt x="36" y="3693"/>
                  </a:lnTo>
                  <a:cubicBezTo>
                    <a:pt x="-212" y="1922"/>
                    <a:pt x="1017" y="283"/>
                    <a:pt x="2788" y="36"/>
                  </a:cubicBezTo>
                  <a:cubicBezTo>
                    <a:pt x="3094" y="-12"/>
                    <a:pt x="3398" y="-12"/>
                    <a:pt x="3703" y="36"/>
                  </a:cubicBezTo>
                  <a:lnTo>
                    <a:pt x="166676" y="36"/>
                  </a:lnTo>
                  <a:cubicBezTo>
                    <a:pt x="168448" y="-212"/>
                    <a:pt x="170095" y="1026"/>
                    <a:pt x="170343" y="2808"/>
                  </a:cubicBezTo>
                  <a:cubicBezTo>
                    <a:pt x="170381" y="3103"/>
                    <a:pt x="170381" y="3398"/>
                    <a:pt x="170343" y="3693"/>
                  </a:cubicBezTo>
                  <a:lnTo>
                    <a:pt x="170343" y="26763"/>
                  </a:lnTo>
                  <a:cubicBezTo>
                    <a:pt x="170600" y="28535"/>
                    <a:pt x="169371" y="30173"/>
                    <a:pt x="167600" y="30430"/>
                  </a:cubicBezTo>
                  <a:cubicBezTo>
                    <a:pt x="167285" y="30478"/>
                    <a:pt x="166962" y="30478"/>
                    <a:pt x="166647" y="3043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/>
            </a:p>
          </p:txBody>
        </p:sp>
      </p:grpSp>
    </p:spTree>
    <p:extLst>
      <p:ext uri="{BB962C8B-B14F-4D97-AF65-F5344CB8AC3E}">
        <p14:creationId xmlns:p14="http://schemas.microsoft.com/office/powerpoint/2010/main" val="39840040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-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6F100C9-AEC2-2148-A514-64B51FAB8B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 bwMode="ltGray"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BF8B4F-0E62-6A4C-8785-BEF21FB887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609601" y="2933699"/>
            <a:ext cx="5970676" cy="690880"/>
          </a:xfrm>
        </p:spPr>
        <p:txBody>
          <a:bodyPr lIns="0">
            <a:noAutofit/>
          </a:bodyPr>
          <a:lstStyle>
            <a:lvl1pPr marL="0" indent="0">
              <a:buFontTx/>
              <a:buNone/>
              <a:defRPr lang="en-US" sz="4396" b="1" i="0" kern="1200" spc="10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>
              <a:defRPr lang="en-US" sz="3996" b="1" i="0" kern="1200" spc="100" baseline="0" dirty="0" smtClean="0">
                <a:solidFill>
                  <a:schemeClr val="bg1"/>
                </a:solidFill>
                <a:latin typeface="Helvetica" pitchFamily="2" charset="0"/>
                <a:ea typeface="+mj-ea"/>
                <a:cs typeface="+mj-cs"/>
              </a:defRPr>
            </a:lvl2pPr>
            <a:lvl3pPr>
              <a:defRPr lang="en-US" sz="3996" b="1" i="0" kern="1200" spc="100" baseline="0" dirty="0" smtClean="0">
                <a:solidFill>
                  <a:schemeClr val="bg1"/>
                </a:solidFill>
                <a:latin typeface="Helvetica" pitchFamily="2" charset="0"/>
                <a:ea typeface="+mj-ea"/>
                <a:cs typeface="+mj-cs"/>
              </a:defRPr>
            </a:lvl3pPr>
            <a:lvl4pPr>
              <a:defRPr lang="en-US" sz="3996" b="1" i="0" kern="1200" spc="100" baseline="0" dirty="0" smtClean="0">
                <a:solidFill>
                  <a:schemeClr val="bg1"/>
                </a:solidFill>
                <a:latin typeface="Helvetica" pitchFamily="2" charset="0"/>
                <a:ea typeface="+mj-ea"/>
                <a:cs typeface="+mj-cs"/>
              </a:defRPr>
            </a:lvl4pPr>
            <a:lvl5pPr>
              <a:defRPr lang="en-US" sz="3996" b="1" i="0" kern="1200" spc="100" baseline="0" dirty="0">
                <a:solidFill>
                  <a:schemeClr val="bg1"/>
                </a:solidFill>
                <a:latin typeface="Helvetica" pitchFamily="2" charset="0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Thank You.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35E2A60-FFF0-B448-851A-6CF58069875C}"/>
              </a:ext>
            </a:extLst>
          </p:cNvPr>
          <p:cNvGrpSpPr/>
          <p:nvPr userDrawn="1"/>
        </p:nvGrpSpPr>
        <p:grpSpPr bwMode="gray">
          <a:xfrm>
            <a:off x="615422" y="650863"/>
            <a:ext cx="3298687" cy="576982"/>
            <a:chOff x="1318196" y="668674"/>
            <a:chExt cx="9130255" cy="1596997"/>
          </a:xfrm>
        </p:grpSpPr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C86CA49-4B79-AA4F-93F5-9CA20F3B17D2}"/>
                </a:ext>
              </a:extLst>
            </p:cNvPr>
            <p:cNvSpPr/>
            <p:nvPr/>
          </p:nvSpPr>
          <p:spPr bwMode="gray">
            <a:xfrm>
              <a:off x="2734726" y="668674"/>
              <a:ext cx="993476" cy="953909"/>
            </a:xfrm>
            <a:custGeom>
              <a:avLst/>
              <a:gdLst>
                <a:gd name="connsiteX0" fmla="*/ 993477 w 993476"/>
                <a:gd name="connsiteY0" fmla="*/ 953910 h 953909"/>
                <a:gd name="connsiteX1" fmla="*/ 816073 w 993476"/>
                <a:gd name="connsiteY1" fmla="*/ 953910 h 953909"/>
                <a:gd name="connsiteX2" fmla="*/ 730101 w 993476"/>
                <a:gd name="connsiteY2" fmla="*/ 739654 h 953909"/>
                <a:gd name="connsiteX3" fmla="*/ 264738 w 993476"/>
                <a:gd name="connsiteY3" fmla="*/ 739654 h 953909"/>
                <a:gd name="connsiteX4" fmla="*/ 178784 w 993476"/>
                <a:gd name="connsiteY4" fmla="*/ 953910 h 953909"/>
                <a:gd name="connsiteX5" fmla="*/ 0 w 993476"/>
                <a:gd name="connsiteY5" fmla="*/ 953910 h 953909"/>
                <a:gd name="connsiteX6" fmla="*/ 382105 w 993476"/>
                <a:gd name="connsiteY6" fmla="*/ 0 h 953909"/>
                <a:gd name="connsiteX7" fmla="*/ 612734 w 993476"/>
                <a:gd name="connsiteY7" fmla="*/ 0 h 953909"/>
                <a:gd name="connsiteX8" fmla="*/ 665959 w 993476"/>
                <a:gd name="connsiteY8" fmla="*/ 579977 h 953909"/>
                <a:gd name="connsiteX9" fmla="*/ 496738 w 993476"/>
                <a:gd name="connsiteY9" fmla="*/ 158296 h 953909"/>
                <a:gd name="connsiteX10" fmla="*/ 328889 w 993476"/>
                <a:gd name="connsiteY10" fmla="*/ 579977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3476" h="953909">
                  <a:moveTo>
                    <a:pt x="993477" y="953910"/>
                  </a:moveTo>
                  <a:lnTo>
                    <a:pt x="816073" y="953910"/>
                  </a:lnTo>
                  <a:lnTo>
                    <a:pt x="730101" y="739654"/>
                  </a:lnTo>
                  <a:lnTo>
                    <a:pt x="264738" y="739654"/>
                  </a:lnTo>
                  <a:lnTo>
                    <a:pt x="178784" y="953910"/>
                  </a:lnTo>
                  <a:lnTo>
                    <a:pt x="0" y="953910"/>
                  </a:lnTo>
                  <a:lnTo>
                    <a:pt x="382105" y="0"/>
                  </a:lnTo>
                  <a:lnTo>
                    <a:pt x="612734" y="0"/>
                  </a:lnTo>
                  <a:close/>
                  <a:moveTo>
                    <a:pt x="665959" y="579977"/>
                  </a:moveTo>
                  <a:lnTo>
                    <a:pt x="496738" y="158296"/>
                  </a:lnTo>
                  <a:lnTo>
                    <a:pt x="328889" y="57997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408E624B-5058-FC40-80D9-2C02716ADB00}"/>
                </a:ext>
              </a:extLst>
            </p:cNvPr>
            <p:cNvSpPr/>
            <p:nvPr/>
          </p:nvSpPr>
          <p:spPr bwMode="gray">
            <a:xfrm>
              <a:off x="4047452" y="668674"/>
              <a:ext cx="867937" cy="953909"/>
            </a:xfrm>
            <a:custGeom>
              <a:avLst/>
              <a:gdLst>
                <a:gd name="connsiteX0" fmla="*/ 867937 w 867937"/>
                <a:gd name="connsiteY0" fmla="*/ 953910 h 953909"/>
                <a:gd name="connsiteX1" fmla="*/ 739626 w 867937"/>
                <a:gd name="connsiteY1" fmla="*/ 953910 h 953909"/>
                <a:gd name="connsiteX2" fmla="*/ 176013 w 867937"/>
                <a:gd name="connsiteY2" fmla="*/ 298856 h 953909"/>
                <a:gd name="connsiteX3" fmla="*/ 176013 w 867937"/>
                <a:gd name="connsiteY3" fmla="*/ 953910 h 953909"/>
                <a:gd name="connsiteX4" fmla="*/ 0 w 867937"/>
                <a:gd name="connsiteY4" fmla="*/ 953910 h 953909"/>
                <a:gd name="connsiteX5" fmla="*/ 0 w 867937"/>
                <a:gd name="connsiteY5" fmla="*/ 0 h 953909"/>
                <a:gd name="connsiteX6" fmla="*/ 128283 w 867937"/>
                <a:gd name="connsiteY6" fmla="*/ 0 h 953909"/>
                <a:gd name="connsiteX7" fmla="*/ 691896 w 867937"/>
                <a:gd name="connsiteY7" fmla="*/ 653672 h 953909"/>
                <a:gd name="connsiteX8" fmla="*/ 691896 w 867937"/>
                <a:gd name="connsiteY8" fmla="*/ 0 h 953909"/>
                <a:gd name="connsiteX9" fmla="*/ 867937 w 867937"/>
                <a:gd name="connsiteY9" fmla="*/ 0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67937" h="953909">
                  <a:moveTo>
                    <a:pt x="867937" y="953910"/>
                  </a:moveTo>
                  <a:lnTo>
                    <a:pt x="739626" y="953910"/>
                  </a:lnTo>
                  <a:lnTo>
                    <a:pt x="176013" y="298856"/>
                  </a:lnTo>
                  <a:lnTo>
                    <a:pt x="176013" y="953910"/>
                  </a:lnTo>
                  <a:lnTo>
                    <a:pt x="0" y="953910"/>
                  </a:lnTo>
                  <a:lnTo>
                    <a:pt x="0" y="0"/>
                  </a:lnTo>
                  <a:lnTo>
                    <a:pt x="128283" y="0"/>
                  </a:lnTo>
                  <a:lnTo>
                    <a:pt x="691896" y="653672"/>
                  </a:lnTo>
                  <a:lnTo>
                    <a:pt x="691896" y="0"/>
                  </a:lnTo>
                  <a:lnTo>
                    <a:pt x="867937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336E56EA-4E98-9D4A-923A-2601B5ED81D7}"/>
                </a:ext>
              </a:extLst>
            </p:cNvPr>
            <p:cNvSpPr/>
            <p:nvPr/>
          </p:nvSpPr>
          <p:spPr bwMode="gray">
            <a:xfrm>
              <a:off x="5351015" y="668674"/>
              <a:ext cx="880214" cy="953909"/>
            </a:xfrm>
            <a:custGeom>
              <a:avLst/>
              <a:gdLst>
                <a:gd name="connsiteX0" fmla="*/ 880215 w 880214"/>
                <a:gd name="connsiteY0" fmla="*/ 476269 h 953909"/>
                <a:gd name="connsiteX1" fmla="*/ 410766 w 880214"/>
                <a:gd name="connsiteY1" fmla="*/ 953910 h 953909"/>
                <a:gd name="connsiteX2" fmla="*/ 0 w 880214"/>
                <a:gd name="connsiteY2" fmla="*/ 953910 h 953909"/>
                <a:gd name="connsiteX3" fmla="*/ 0 w 880214"/>
                <a:gd name="connsiteY3" fmla="*/ 0 h 953909"/>
                <a:gd name="connsiteX4" fmla="*/ 410766 w 880214"/>
                <a:gd name="connsiteY4" fmla="*/ 0 h 953909"/>
                <a:gd name="connsiteX5" fmla="*/ 880215 w 880214"/>
                <a:gd name="connsiteY5" fmla="*/ 476269 h 953909"/>
                <a:gd name="connsiteX6" fmla="*/ 705535 w 880214"/>
                <a:gd name="connsiteY6" fmla="*/ 476269 h 953909"/>
                <a:gd name="connsiteX7" fmla="*/ 405308 w 880214"/>
                <a:gd name="connsiteY7" fmla="*/ 169221 h 953909"/>
                <a:gd name="connsiteX8" fmla="*/ 176041 w 880214"/>
                <a:gd name="connsiteY8" fmla="*/ 169221 h 953909"/>
                <a:gd name="connsiteX9" fmla="*/ 176041 w 880214"/>
                <a:gd name="connsiteY9" fmla="*/ 783317 h 953909"/>
                <a:gd name="connsiteX10" fmla="*/ 405308 w 880214"/>
                <a:gd name="connsiteY10" fmla="*/ 783317 h 953909"/>
                <a:gd name="connsiteX11" fmla="*/ 705535 w 880214"/>
                <a:gd name="connsiteY11" fmla="*/ 476269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0214" h="953909">
                  <a:moveTo>
                    <a:pt x="880215" y="476269"/>
                  </a:moveTo>
                  <a:cubicBezTo>
                    <a:pt x="880215" y="739654"/>
                    <a:pt x="670055" y="953910"/>
                    <a:pt x="410766" y="953910"/>
                  </a:cubicBezTo>
                  <a:lnTo>
                    <a:pt x="0" y="953910"/>
                  </a:lnTo>
                  <a:lnTo>
                    <a:pt x="0" y="0"/>
                  </a:lnTo>
                  <a:lnTo>
                    <a:pt x="410766" y="0"/>
                  </a:lnTo>
                  <a:cubicBezTo>
                    <a:pt x="670055" y="0"/>
                    <a:pt x="880215" y="212884"/>
                    <a:pt x="880215" y="476269"/>
                  </a:cubicBezTo>
                  <a:close/>
                  <a:moveTo>
                    <a:pt x="705535" y="476269"/>
                  </a:moveTo>
                  <a:cubicBezTo>
                    <a:pt x="705535" y="307048"/>
                    <a:pt x="570433" y="169221"/>
                    <a:pt x="405308" y="169221"/>
                  </a:cubicBezTo>
                  <a:lnTo>
                    <a:pt x="176041" y="169221"/>
                  </a:lnTo>
                  <a:lnTo>
                    <a:pt x="176041" y="783317"/>
                  </a:lnTo>
                  <a:lnTo>
                    <a:pt x="405308" y="783317"/>
                  </a:lnTo>
                  <a:cubicBezTo>
                    <a:pt x="570433" y="783317"/>
                    <a:pt x="705535" y="645490"/>
                    <a:pt x="705535" y="47626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181725C8-F5B4-D446-8E8D-C4EDD1629017}"/>
                </a:ext>
              </a:extLst>
            </p:cNvPr>
            <p:cNvSpPr/>
            <p:nvPr/>
          </p:nvSpPr>
          <p:spPr bwMode="gray">
            <a:xfrm>
              <a:off x="6599599" y="668674"/>
              <a:ext cx="176050" cy="953909"/>
            </a:xfrm>
            <a:custGeom>
              <a:avLst/>
              <a:gdLst>
                <a:gd name="connsiteX0" fmla="*/ 0 w 176050"/>
                <a:gd name="connsiteY0" fmla="*/ 953910 h 953909"/>
                <a:gd name="connsiteX1" fmla="*/ 0 w 176050"/>
                <a:gd name="connsiteY1" fmla="*/ 0 h 953909"/>
                <a:gd name="connsiteX2" fmla="*/ 176051 w 176050"/>
                <a:gd name="connsiteY2" fmla="*/ 0 h 953909"/>
                <a:gd name="connsiteX3" fmla="*/ 176051 w 176050"/>
                <a:gd name="connsiteY3" fmla="*/ 953910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050" h="953909">
                  <a:moveTo>
                    <a:pt x="0" y="953910"/>
                  </a:moveTo>
                  <a:lnTo>
                    <a:pt x="0" y="0"/>
                  </a:lnTo>
                  <a:lnTo>
                    <a:pt x="176051" y="0"/>
                  </a:lnTo>
                  <a:lnTo>
                    <a:pt x="176051" y="95391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F4A04925-4252-1D46-A0F6-C749A928181C}"/>
                </a:ext>
              </a:extLst>
            </p:cNvPr>
            <p:cNvSpPr/>
            <p:nvPr/>
          </p:nvSpPr>
          <p:spPr bwMode="gray">
            <a:xfrm>
              <a:off x="7091051" y="668674"/>
              <a:ext cx="993476" cy="953909"/>
            </a:xfrm>
            <a:custGeom>
              <a:avLst/>
              <a:gdLst>
                <a:gd name="connsiteX0" fmla="*/ 993477 w 993476"/>
                <a:gd name="connsiteY0" fmla="*/ 953910 h 953909"/>
                <a:gd name="connsiteX1" fmla="*/ 816073 w 993476"/>
                <a:gd name="connsiteY1" fmla="*/ 953910 h 953909"/>
                <a:gd name="connsiteX2" fmla="*/ 730101 w 993476"/>
                <a:gd name="connsiteY2" fmla="*/ 739654 h 953909"/>
                <a:gd name="connsiteX3" fmla="*/ 264747 w 993476"/>
                <a:gd name="connsiteY3" fmla="*/ 739654 h 953909"/>
                <a:gd name="connsiteX4" fmla="*/ 178775 w 993476"/>
                <a:gd name="connsiteY4" fmla="*/ 953910 h 953909"/>
                <a:gd name="connsiteX5" fmla="*/ 0 w 993476"/>
                <a:gd name="connsiteY5" fmla="*/ 953910 h 953909"/>
                <a:gd name="connsiteX6" fmla="*/ 382077 w 993476"/>
                <a:gd name="connsiteY6" fmla="*/ 0 h 953909"/>
                <a:gd name="connsiteX7" fmla="*/ 612705 w 993476"/>
                <a:gd name="connsiteY7" fmla="*/ 0 h 953909"/>
                <a:gd name="connsiteX8" fmla="*/ 665922 w 993476"/>
                <a:gd name="connsiteY8" fmla="*/ 579977 h 953909"/>
                <a:gd name="connsiteX9" fmla="*/ 496701 w 993476"/>
                <a:gd name="connsiteY9" fmla="*/ 158296 h 953909"/>
                <a:gd name="connsiteX10" fmla="*/ 328851 w 993476"/>
                <a:gd name="connsiteY10" fmla="*/ 579977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3476" h="953909">
                  <a:moveTo>
                    <a:pt x="993477" y="953910"/>
                  </a:moveTo>
                  <a:lnTo>
                    <a:pt x="816073" y="953910"/>
                  </a:lnTo>
                  <a:lnTo>
                    <a:pt x="730101" y="739654"/>
                  </a:lnTo>
                  <a:lnTo>
                    <a:pt x="264747" y="739654"/>
                  </a:lnTo>
                  <a:lnTo>
                    <a:pt x="178775" y="953910"/>
                  </a:lnTo>
                  <a:lnTo>
                    <a:pt x="0" y="953910"/>
                  </a:lnTo>
                  <a:lnTo>
                    <a:pt x="382077" y="0"/>
                  </a:lnTo>
                  <a:lnTo>
                    <a:pt x="612705" y="0"/>
                  </a:lnTo>
                  <a:close/>
                  <a:moveTo>
                    <a:pt x="665922" y="579977"/>
                  </a:moveTo>
                  <a:lnTo>
                    <a:pt x="496701" y="158296"/>
                  </a:lnTo>
                  <a:lnTo>
                    <a:pt x="328851" y="57997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EB70B29B-E50A-CF4A-B8A7-59B63BE35B2A}"/>
                </a:ext>
              </a:extLst>
            </p:cNvPr>
            <p:cNvSpPr/>
            <p:nvPr/>
          </p:nvSpPr>
          <p:spPr bwMode="gray">
            <a:xfrm>
              <a:off x="8404996" y="668674"/>
              <a:ext cx="867937" cy="953909"/>
            </a:xfrm>
            <a:custGeom>
              <a:avLst/>
              <a:gdLst>
                <a:gd name="connsiteX0" fmla="*/ 867937 w 867937"/>
                <a:gd name="connsiteY0" fmla="*/ 953910 h 953909"/>
                <a:gd name="connsiteX1" fmla="*/ 739654 w 867937"/>
                <a:gd name="connsiteY1" fmla="*/ 953910 h 953909"/>
                <a:gd name="connsiteX2" fmla="*/ 176041 w 867937"/>
                <a:gd name="connsiteY2" fmla="*/ 298856 h 953909"/>
                <a:gd name="connsiteX3" fmla="*/ 176041 w 867937"/>
                <a:gd name="connsiteY3" fmla="*/ 953910 h 953909"/>
                <a:gd name="connsiteX4" fmla="*/ 0 w 867937"/>
                <a:gd name="connsiteY4" fmla="*/ 953910 h 953909"/>
                <a:gd name="connsiteX5" fmla="*/ 0 w 867937"/>
                <a:gd name="connsiteY5" fmla="*/ 0 h 953909"/>
                <a:gd name="connsiteX6" fmla="*/ 128264 w 867937"/>
                <a:gd name="connsiteY6" fmla="*/ 0 h 953909"/>
                <a:gd name="connsiteX7" fmla="*/ 691867 w 867937"/>
                <a:gd name="connsiteY7" fmla="*/ 653672 h 953909"/>
                <a:gd name="connsiteX8" fmla="*/ 691867 w 867937"/>
                <a:gd name="connsiteY8" fmla="*/ 0 h 953909"/>
                <a:gd name="connsiteX9" fmla="*/ 867918 w 867937"/>
                <a:gd name="connsiteY9" fmla="*/ 0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67937" h="953909">
                  <a:moveTo>
                    <a:pt x="867937" y="953910"/>
                  </a:moveTo>
                  <a:lnTo>
                    <a:pt x="739654" y="953910"/>
                  </a:lnTo>
                  <a:lnTo>
                    <a:pt x="176041" y="298856"/>
                  </a:lnTo>
                  <a:lnTo>
                    <a:pt x="176041" y="953910"/>
                  </a:lnTo>
                  <a:lnTo>
                    <a:pt x="0" y="953910"/>
                  </a:lnTo>
                  <a:lnTo>
                    <a:pt x="0" y="0"/>
                  </a:lnTo>
                  <a:lnTo>
                    <a:pt x="128264" y="0"/>
                  </a:lnTo>
                  <a:lnTo>
                    <a:pt x="691867" y="653672"/>
                  </a:lnTo>
                  <a:lnTo>
                    <a:pt x="691867" y="0"/>
                  </a:lnTo>
                  <a:lnTo>
                    <a:pt x="867918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94ED7F6B-6CE6-C944-BE89-BEC878A4DFAB}"/>
                </a:ext>
              </a:extLst>
            </p:cNvPr>
            <p:cNvSpPr/>
            <p:nvPr/>
          </p:nvSpPr>
          <p:spPr bwMode="gray">
            <a:xfrm>
              <a:off x="2237845" y="1016470"/>
              <a:ext cx="176412" cy="606113"/>
            </a:xfrm>
            <a:custGeom>
              <a:avLst/>
              <a:gdLst>
                <a:gd name="connsiteX0" fmla="*/ 176412 w 176412"/>
                <a:gd name="connsiteY0" fmla="*/ 0 h 606113"/>
                <a:gd name="connsiteX1" fmla="*/ 0 w 176412"/>
                <a:gd name="connsiteY1" fmla="*/ 176146 h 606113"/>
                <a:gd name="connsiteX2" fmla="*/ 0 w 176412"/>
                <a:gd name="connsiteY2" fmla="*/ 176279 h 606113"/>
                <a:gd name="connsiteX3" fmla="*/ 0 w 176412"/>
                <a:gd name="connsiteY3" fmla="*/ 606114 h 606113"/>
                <a:gd name="connsiteX4" fmla="*/ 176412 w 176412"/>
                <a:gd name="connsiteY4" fmla="*/ 606114 h 60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412" h="606113">
                  <a:moveTo>
                    <a:pt x="176412" y="0"/>
                  </a:moveTo>
                  <a:cubicBezTo>
                    <a:pt x="79057" y="-76"/>
                    <a:pt x="76" y="78791"/>
                    <a:pt x="0" y="176146"/>
                  </a:cubicBezTo>
                  <a:cubicBezTo>
                    <a:pt x="0" y="176194"/>
                    <a:pt x="0" y="176232"/>
                    <a:pt x="0" y="176279"/>
                  </a:cubicBezTo>
                  <a:lnTo>
                    <a:pt x="0" y="606114"/>
                  </a:lnTo>
                  <a:lnTo>
                    <a:pt x="176412" y="60611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4E24D203-C4AC-264D-803B-DEB34246B0DC}"/>
                </a:ext>
              </a:extLst>
            </p:cNvPr>
            <p:cNvSpPr/>
            <p:nvPr/>
          </p:nvSpPr>
          <p:spPr bwMode="gray">
            <a:xfrm>
              <a:off x="9573904" y="668674"/>
              <a:ext cx="874547" cy="957491"/>
            </a:xfrm>
            <a:custGeom>
              <a:avLst/>
              <a:gdLst>
                <a:gd name="connsiteX0" fmla="*/ 843401 w 874547"/>
                <a:gd name="connsiteY0" fmla="*/ 0 h 957491"/>
                <a:gd name="connsiteX1" fmla="*/ 151886 w 874547"/>
                <a:gd name="connsiteY1" fmla="*/ 0 h 957491"/>
                <a:gd name="connsiteX2" fmla="*/ 3296 w 874547"/>
                <a:gd name="connsiteY2" fmla="*/ 162354 h 957491"/>
                <a:gd name="connsiteX3" fmla="*/ 0 w 874547"/>
                <a:gd name="connsiteY3" fmla="*/ 163763 h 957491"/>
                <a:gd name="connsiteX4" fmla="*/ 330480 w 874547"/>
                <a:gd name="connsiteY4" fmla="*/ 163763 h 957491"/>
                <a:gd name="connsiteX5" fmla="*/ 330480 w 874547"/>
                <a:gd name="connsiteY5" fmla="*/ 957491 h 957491"/>
                <a:gd name="connsiteX6" fmla="*/ 506025 w 874547"/>
                <a:gd name="connsiteY6" fmla="*/ 954872 h 957491"/>
                <a:gd name="connsiteX7" fmla="*/ 506025 w 874547"/>
                <a:gd name="connsiteY7" fmla="*/ 953919 h 957491"/>
                <a:gd name="connsiteX8" fmla="*/ 508978 w 874547"/>
                <a:gd name="connsiteY8" fmla="*/ 953919 h 957491"/>
                <a:gd name="connsiteX9" fmla="*/ 508978 w 874547"/>
                <a:gd name="connsiteY9" fmla="*/ 163763 h 957491"/>
                <a:gd name="connsiteX10" fmla="*/ 589179 w 874547"/>
                <a:gd name="connsiteY10" fmla="*/ 163763 h 957491"/>
                <a:gd name="connsiteX11" fmla="*/ 589273 w 874547"/>
                <a:gd name="connsiteY11" fmla="*/ 163763 h 957491"/>
                <a:gd name="connsiteX12" fmla="*/ 730244 w 874547"/>
                <a:gd name="connsiteY12" fmla="*/ 163763 h 957491"/>
                <a:gd name="connsiteX13" fmla="*/ 874548 w 874547"/>
                <a:gd name="connsiteY13" fmla="*/ 38 h 95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74547" h="957491">
                  <a:moveTo>
                    <a:pt x="843401" y="0"/>
                  </a:moveTo>
                  <a:lnTo>
                    <a:pt x="151886" y="0"/>
                  </a:lnTo>
                  <a:cubicBezTo>
                    <a:pt x="70218" y="0"/>
                    <a:pt x="3982" y="72571"/>
                    <a:pt x="3296" y="162354"/>
                  </a:cubicBezTo>
                  <a:lnTo>
                    <a:pt x="0" y="163763"/>
                  </a:lnTo>
                  <a:lnTo>
                    <a:pt x="330480" y="163763"/>
                  </a:lnTo>
                  <a:lnTo>
                    <a:pt x="330480" y="957491"/>
                  </a:lnTo>
                  <a:cubicBezTo>
                    <a:pt x="390297" y="956072"/>
                    <a:pt x="446875" y="959549"/>
                    <a:pt x="506025" y="954872"/>
                  </a:cubicBezTo>
                  <a:lnTo>
                    <a:pt x="506025" y="953919"/>
                  </a:lnTo>
                  <a:lnTo>
                    <a:pt x="508978" y="953919"/>
                  </a:lnTo>
                  <a:lnTo>
                    <a:pt x="508978" y="163763"/>
                  </a:lnTo>
                  <a:lnTo>
                    <a:pt x="589179" y="163763"/>
                  </a:lnTo>
                  <a:lnTo>
                    <a:pt x="589273" y="163763"/>
                  </a:lnTo>
                  <a:lnTo>
                    <a:pt x="730244" y="163763"/>
                  </a:lnTo>
                  <a:cubicBezTo>
                    <a:pt x="810349" y="161106"/>
                    <a:pt x="874548" y="88916"/>
                    <a:pt x="874548" y="3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EC1DA797-9233-2E47-9082-B677AFC7496A}"/>
                </a:ext>
              </a:extLst>
            </p:cNvPr>
            <p:cNvSpPr/>
            <p:nvPr/>
          </p:nvSpPr>
          <p:spPr bwMode="gray">
            <a:xfrm>
              <a:off x="1318196" y="668674"/>
              <a:ext cx="1096060" cy="953900"/>
            </a:xfrm>
            <a:custGeom>
              <a:avLst/>
              <a:gdLst>
                <a:gd name="connsiteX0" fmla="*/ 1096061 w 1096060"/>
                <a:gd name="connsiteY0" fmla="*/ 210655 h 953900"/>
                <a:gd name="connsiteX1" fmla="*/ 1093203 w 1096060"/>
                <a:gd name="connsiteY1" fmla="*/ 210293 h 953900"/>
                <a:gd name="connsiteX2" fmla="*/ 1012308 w 1096060"/>
                <a:gd name="connsiteY2" fmla="*/ 222180 h 953900"/>
                <a:gd name="connsiteX3" fmla="*/ 916638 w 1096060"/>
                <a:gd name="connsiteY3" fmla="*/ 294065 h 953900"/>
                <a:gd name="connsiteX4" fmla="*/ 915229 w 1096060"/>
                <a:gd name="connsiteY4" fmla="*/ 295456 h 953900"/>
                <a:gd name="connsiteX5" fmla="*/ 855821 w 1096060"/>
                <a:gd name="connsiteY5" fmla="*/ 364446 h 953900"/>
                <a:gd name="connsiteX6" fmla="*/ 582921 w 1096060"/>
                <a:gd name="connsiteY6" fmla="*/ 739654 h 953900"/>
                <a:gd name="connsiteX7" fmla="*/ 478831 w 1096060"/>
                <a:gd name="connsiteY7" fmla="*/ 739654 h 953900"/>
                <a:gd name="connsiteX8" fmla="*/ 179070 w 1096060"/>
                <a:gd name="connsiteY8" fmla="*/ 327517 h 953900"/>
                <a:gd name="connsiteX9" fmla="*/ 179070 w 1096060"/>
                <a:gd name="connsiteY9" fmla="*/ 953900 h 953900"/>
                <a:gd name="connsiteX10" fmla="*/ 0 w 1096060"/>
                <a:gd name="connsiteY10" fmla="*/ 953900 h 953900"/>
                <a:gd name="connsiteX11" fmla="*/ 0 w 1096060"/>
                <a:gd name="connsiteY11" fmla="*/ 0 h 953900"/>
                <a:gd name="connsiteX12" fmla="*/ 140170 w 1096060"/>
                <a:gd name="connsiteY12" fmla="*/ 0 h 953900"/>
                <a:gd name="connsiteX13" fmla="*/ 530133 w 1096060"/>
                <a:gd name="connsiteY13" fmla="*/ 537686 h 953900"/>
                <a:gd name="connsiteX14" fmla="*/ 921496 w 1096060"/>
                <a:gd name="connsiteY14" fmla="*/ 0 h 953900"/>
                <a:gd name="connsiteX15" fmla="*/ 1096013 w 1096060"/>
                <a:gd name="connsiteY15" fmla="*/ 0 h 95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6060" h="953900">
                  <a:moveTo>
                    <a:pt x="1096061" y="210655"/>
                  </a:moveTo>
                  <a:lnTo>
                    <a:pt x="1093203" y="210293"/>
                  </a:lnTo>
                  <a:cubicBezTo>
                    <a:pt x="1065657" y="206540"/>
                    <a:pt x="1037606" y="210664"/>
                    <a:pt x="1012308" y="222180"/>
                  </a:cubicBezTo>
                  <a:cubicBezTo>
                    <a:pt x="976665" y="240697"/>
                    <a:pt x="944337" y="264986"/>
                    <a:pt x="916638" y="294065"/>
                  </a:cubicBezTo>
                  <a:lnTo>
                    <a:pt x="915229" y="295456"/>
                  </a:lnTo>
                  <a:cubicBezTo>
                    <a:pt x="893578" y="316792"/>
                    <a:pt x="873709" y="339871"/>
                    <a:pt x="855821" y="364446"/>
                  </a:cubicBezTo>
                  <a:lnTo>
                    <a:pt x="582921" y="739654"/>
                  </a:lnTo>
                  <a:lnTo>
                    <a:pt x="478831" y="739654"/>
                  </a:lnTo>
                  <a:lnTo>
                    <a:pt x="179070" y="327517"/>
                  </a:lnTo>
                  <a:lnTo>
                    <a:pt x="179070" y="953900"/>
                  </a:lnTo>
                  <a:lnTo>
                    <a:pt x="0" y="953900"/>
                  </a:lnTo>
                  <a:lnTo>
                    <a:pt x="0" y="0"/>
                  </a:lnTo>
                  <a:lnTo>
                    <a:pt x="140170" y="0"/>
                  </a:lnTo>
                  <a:lnTo>
                    <a:pt x="530133" y="537686"/>
                  </a:lnTo>
                  <a:lnTo>
                    <a:pt x="921496" y="0"/>
                  </a:lnTo>
                  <a:lnTo>
                    <a:pt x="1096013" y="0"/>
                  </a:lnTo>
                  <a:close/>
                </a:path>
              </a:pathLst>
            </a:custGeom>
            <a:solidFill>
              <a:srgbClr val="D600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29884753-EF5B-FF48-8A65-B603EEB1AB53}"/>
                </a:ext>
              </a:extLst>
            </p:cNvPr>
            <p:cNvSpPr/>
            <p:nvPr/>
          </p:nvSpPr>
          <p:spPr bwMode="gray">
            <a:xfrm>
              <a:off x="2732866" y="2005961"/>
              <a:ext cx="189620" cy="256065"/>
            </a:xfrm>
            <a:custGeom>
              <a:avLst/>
              <a:gdLst>
                <a:gd name="connsiteX0" fmla="*/ 76936 w 189620"/>
                <a:gd name="connsiteY0" fmla="*/ 252359 h 256065"/>
                <a:gd name="connsiteX1" fmla="*/ 76936 w 189620"/>
                <a:gd name="connsiteY1" fmla="*/ 149441 h 256065"/>
                <a:gd name="connsiteX2" fmla="*/ 76564 w 189620"/>
                <a:gd name="connsiteY2" fmla="*/ 147612 h 256065"/>
                <a:gd name="connsiteX3" fmla="*/ 364 w 189620"/>
                <a:gd name="connsiteY3" fmla="*/ 4423 h 256065"/>
                <a:gd name="connsiteX4" fmla="*/ 2 w 189620"/>
                <a:gd name="connsiteY4" fmla="*/ 2585 h 256065"/>
                <a:gd name="connsiteX5" fmla="*/ 2926 w 189620"/>
                <a:gd name="connsiteY5" fmla="*/ 23 h 256065"/>
                <a:gd name="connsiteX6" fmla="*/ 33006 w 189620"/>
                <a:gd name="connsiteY6" fmla="*/ 23 h 256065"/>
                <a:gd name="connsiteX7" fmla="*/ 37407 w 189620"/>
                <a:gd name="connsiteY7" fmla="*/ 2585 h 256065"/>
                <a:gd name="connsiteX8" fmla="*/ 93442 w 189620"/>
                <a:gd name="connsiteY8" fmla="*/ 109894 h 256065"/>
                <a:gd name="connsiteX9" fmla="*/ 94976 w 189620"/>
                <a:gd name="connsiteY9" fmla="*/ 110551 h 256065"/>
                <a:gd name="connsiteX10" fmla="*/ 95633 w 189620"/>
                <a:gd name="connsiteY10" fmla="*/ 109894 h 256065"/>
                <a:gd name="connsiteX11" fmla="*/ 151669 w 189620"/>
                <a:gd name="connsiteY11" fmla="*/ 2585 h 256065"/>
                <a:gd name="connsiteX12" fmla="*/ 156069 w 189620"/>
                <a:gd name="connsiteY12" fmla="*/ 23 h 256065"/>
                <a:gd name="connsiteX13" fmla="*/ 186463 w 189620"/>
                <a:gd name="connsiteY13" fmla="*/ 23 h 256065"/>
                <a:gd name="connsiteX14" fmla="*/ 189207 w 189620"/>
                <a:gd name="connsiteY14" fmla="*/ 1299 h 256065"/>
                <a:gd name="connsiteX15" fmla="*/ 189026 w 189620"/>
                <a:gd name="connsiteY15" fmla="*/ 4423 h 256065"/>
                <a:gd name="connsiteX16" fmla="*/ 112483 w 189620"/>
                <a:gd name="connsiteY16" fmla="*/ 147612 h 256065"/>
                <a:gd name="connsiteX17" fmla="*/ 112121 w 189620"/>
                <a:gd name="connsiteY17" fmla="*/ 149441 h 256065"/>
                <a:gd name="connsiteX18" fmla="*/ 112121 w 189620"/>
                <a:gd name="connsiteY18" fmla="*/ 252359 h 256065"/>
                <a:gd name="connsiteX19" fmla="*/ 109377 w 189620"/>
                <a:gd name="connsiteY19" fmla="*/ 256026 h 256065"/>
                <a:gd name="connsiteX20" fmla="*/ 108454 w 189620"/>
                <a:gd name="connsiteY20" fmla="*/ 256026 h 256065"/>
                <a:gd name="connsiteX21" fmla="*/ 80631 w 189620"/>
                <a:gd name="connsiteY21" fmla="*/ 256026 h 256065"/>
                <a:gd name="connsiteX22" fmla="*/ 76936 w 189620"/>
                <a:gd name="connsiteY22" fmla="*/ 253340 h 256065"/>
                <a:gd name="connsiteX23" fmla="*/ 76936 w 189620"/>
                <a:gd name="connsiteY23" fmla="*/ 252359 h 256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89620" h="256065">
                  <a:moveTo>
                    <a:pt x="76936" y="252359"/>
                  </a:moveTo>
                  <a:lnTo>
                    <a:pt x="76936" y="149441"/>
                  </a:lnTo>
                  <a:cubicBezTo>
                    <a:pt x="77012" y="148803"/>
                    <a:pt x="76878" y="148165"/>
                    <a:pt x="76564" y="147612"/>
                  </a:cubicBezTo>
                  <a:lnTo>
                    <a:pt x="364" y="4423"/>
                  </a:lnTo>
                  <a:cubicBezTo>
                    <a:pt x="107" y="3842"/>
                    <a:pt x="-17" y="3214"/>
                    <a:pt x="2" y="2585"/>
                  </a:cubicBezTo>
                  <a:cubicBezTo>
                    <a:pt x="2" y="880"/>
                    <a:pt x="954" y="23"/>
                    <a:pt x="2926" y="23"/>
                  </a:cubicBezTo>
                  <a:lnTo>
                    <a:pt x="33006" y="23"/>
                  </a:lnTo>
                  <a:cubicBezTo>
                    <a:pt x="34873" y="-168"/>
                    <a:pt x="36654" y="861"/>
                    <a:pt x="37407" y="2585"/>
                  </a:cubicBezTo>
                  <a:lnTo>
                    <a:pt x="93442" y="109894"/>
                  </a:lnTo>
                  <a:cubicBezTo>
                    <a:pt x="93690" y="110503"/>
                    <a:pt x="94376" y="110789"/>
                    <a:pt x="94976" y="110551"/>
                  </a:cubicBezTo>
                  <a:cubicBezTo>
                    <a:pt x="95281" y="110427"/>
                    <a:pt x="95509" y="110189"/>
                    <a:pt x="95633" y="109894"/>
                  </a:cubicBezTo>
                  <a:lnTo>
                    <a:pt x="151669" y="2585"/>
                  </a:lnTo>
                  <a:cubicBezTo>
                    <a:pt x="152421" y="861"/>
                    <a:pt x="154202" y="-168"/>
                    <a:pt x="156069" y="23"/>
                  </a:cubicBezTo>
                  <a:lnTo>
                    <a:pt x="186463" y="23"/>
                  </a:lnTo>
                  <a:cubicBezTo>
                    <a:pt x="187540" y="-44"/>
                    <a:pt x="188569" y="432"/>
                    <a:pt x="189207" y="1299"/>
                  </a:cubicBezTo>
                  <a:cubicBezTo>
                    <a:pt x="189816" y="2270"/>
                    <a:pt x="189750" y="3528"/>
                    <a:pt x="189026" y="4423"/>
                  </a:cubicBezTo>
                  <a:lnTo>
                    <a:pt x="112483" y="147612"/>
                  </a:lnTo>
                  <a:cubicBezTo>
                    <a:pt x="112168" y="148165"/>
                    <a:pt x="112035" y="148813"/>
                    <a:pt x="112121" y="149441"/>
                  </a:cubicBezTo>
                  <a:lnTo>
                    <a:pt x="112121" y="252359"/>
                  </a:lnTo>
                  <a:cubicBezTo>
                    <a:pt x="112378" y="254131"/>
                    <a:pt x="111149" y="255769"/>
                    <a:pt x="109377" y="256026"/>
                  </a:cubicBezTo>
                  <a:cubicBezTo>
                    <a:pt x="109073" y="256074"/>
                    <a:pt x="108759" y="256074"/>
                    <a:pt x="108454" y="256026"/>
                  </a:cubicBezTo>
                  <a:lnTo>
                    <a:pt x="80631" y="256026"/>
                  </a:lnTo>
                  <a:cubicBezTo>
                    <a:pt x="78869" y="256302"/>
                    <a:pt x="77221" y="255102"/>
                    <a:pt x="76936" y="253340"/>
                  </a:cubicBezTo>
                  <a:cubicBezTo>
                    <a:pt x="76888" y="253016"/>
                    <a:pt x="76888" y="252683"/>
                    <a:pt x="76936" y="25235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270A105E-B4A2-4C49-95A5-66F074F3684E}"/>
                </a:ext>
              </a:extLst>
            </p:cNvPr>
            <p:cNvSpPr/>
            <p:nvPr/>
          </p:nvSpPr>
          <p:spPr bwMode="gray">
            <a:xfrm>
              <a:off x="2976783" y="2003053"/>
              <a:ext cx="181320" cy="262618"/>
            </a:xfrm>
            <a:custGeom>
              <a:avLst/>
              <a:gdLst>
                <a:gd name="connsiteX0" fmla="*/ 43236 w 181320"/>
                <a:gd name="connsiteY0" fmla="*/ 251600 h 262618"/>
                <a:gd name="connsiteX1" fmla="*/ 11374 w 181320"/>
                <a:gd name="connsiteY1" fmla="*/ 220692 h 262618"/>
                <a:gd name="connsiteX2" fmla="*/ 21 w 181320"/>
                <a:gd name="connsiteY2" fmla="*/ 174734 h 262618"/>
                <a:gd name="connsiteX3" fmla="*/ 21 w 181320"/>
                <a:gd name="connsiteY3" fmla="*/ 87532 h 262618"/>
                <a:gd name="connsiteX4" fmla="*/ 11374 w 181320"/>
                <a:gd name="connsiteY4" fmla="*/ 41755 h 262618"/>
                <a:gd name="connsiteX5" fmla="*/ 43236 w 181320"/>
                <a:gd name="connsiteY5" fmla="*/ 10980 h 262618"/>
                <a:gd name="connsiteX6" fmla="*/ 138086 w 181320"/>
                <a:gd name="connsiteY6" fmla="*/ 10980 h 262618"/>
                <a:gd name="connsiteX7" fmla="*/ 169956 w 181320"/>
                <a:gd name="connsiteY7" fmla="*/ 41755 h 262618"/>
                <a:gd name="connsiteX8" fmla="*/ 181301 w 181320"/>
                <a:gd name="connsiteY8" fmla="*/ 87532 h 262618"/>
                <a:gd name="connsiteX9" fmla="*/ 181301 w 181320"/>
                <a:gd name="connsiteY9" fmla="*/ 174696 h 262618"/>
                <a:gd name="connsiteX10" fmla="*/ 169956 w 181320"/>
                <a:gd name="connsiteY10" fmla="*/ 220692 h 262618"/>
                <a:gd name="connsiteX11" fmla="*/ 138086 w 181320"/>
                <a:gd name="connsiteY11" fmla="*/ 251639 h 262618"/>
                <a:gd name="connsiteX12" fmla="*/ 43236 w 181320"/>
                <a:gd name="connsiteY12" fmla="*/ 251639 h 262618"/>
                <a:gd name="connsiteX13" fmla="*/ 130761 w 181320"/>
                <a:gd name="connsiteY13" fmla="*/ 216815 h 262618"/>
                <a:gd name="connsiteX14" fmla="*/ 146144 w 181320"/>
                <a:gd name="connsiteY14" fmla="*/ 176153 h 262618"/>
                <a:gd name="connsiteX15" fmla="*/ 146144 w 181320"/>
                <a:gd name="connsiteY15" fmla="*/ 87161 h 262618"/>
                <a:gd name="connsiteX16" fmla="*/ 130761 w 181320"/>
                <a:gd name="connsiteY16" fmla="*/ 45956 h 262618"/>
                <a:gd name="connsiteX17" fmla="*/ 90480 w 181320"/>
                <a:gd name="connsiteY17" fmla="*/ 30392 h 262618"/>
                <a:gd name="connsiteX18" fmla="*/ 50370 w 181320"/>
                <a:gd name="connsiteY18" fmla="*/ 45956 h 262618"/>
                <a:gd name="connsiteX19" fmla="*/ 35178 w 181320"/>
                <a:gd name="connsiteY19" fmla="*/ 87161 h 262618"/>
                <a:gd name="connsiteX20" fmla="*/ 35178 w 181320"/>
                <a:gd name="connsiteY20" fmla="*/ 176153 h 262618"/>
                <a:gd name="connsiteX21" fmla="*/ 50370 w 181320"/>
                <a:gd name="connsiteY21" fmla="*/ 216815 h 262618"/>
                <a:gd name="connsiteX22" fmla="*/ 90480 w 181320"/>
                <a:gd name="connsiteY22" fmla="*/ 232189 h 262618"/>
                <a:gd name="connsiteX23" fmla="*/ 130761 w 181320"/>
                <a:gd name="connsiteY23" fmla="*/ 216815 h 262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81320" h="262618">
                  <a:moveTo>
                    <a:pt x="43236" y="251600"/>
                  </a:moveTo>
                  <a:cubicBezTo>
                    <a:pt x="29862" y="244581"/>
                    <a:pt x="18795" y="233846"/>
                    <a:pt x="11374" y="220692"/>
                  </a:cubicBezTo>
                  <a:cubicBezTo>
                    <a:pt x="3611" y="206642"/>
                    <a:pt x="-303" y="190783"/>
                    <a:pt x="21" y="174734"/>
                  </a:cubicBezTo>
                  <a:lnTo>
                    <a:pt x="21" y="87532"/>
                  </a:lnTo>
                  <a:cubicBezTo>
                    <a:pt x="-322" y="71540"/>
                    <a:pt x="3602" y="55738"/>
                    <a:pt x="11374" y="41755"/>
                  </a:cubicBezTo>
                  <a:cubicBezTo>
                    <a:pt x="18833" y="28668"/>
                    <a:pt x="29891" y="17981"/>
                    <a:pt x="43236" y="10980"/>
                  </a:cubicBezTo>
                  <a:cubicBezTo>
                    <a:pt x="73154" y="-3660"/>
                    <a:pt x="108168" y="-3660"/>
                    <a:pt x="138086" y="10980"/>
                  </a:cubicBezTo>
                  <a:cubicBezTo>
                    <a:pt x="151420" y="17990"/>
                    <a:pt x="162479" y="28668"/>
                    <a:pt x="169956" y="41755"/>
                  </a:cubicBezTo>
                  <a:cubicBezTo>
                    <a:pt x="177719" y="55738"/>
                    <a:pt x="181634" y="71540"/>
                    <a:pt x="181301" y="87532"/>
                  </a:cubicBezTo>
                  <a:lnTo>
                    <a:pt x="181301" y="174696"/>
                  </a:lnTo>
                  <a:cubicBezTo>
                    <a:pt x="181634" y="190755"/>
                    <a:pt x="177719" y="206624"/>
                    <a:pt x="169956" y="220692"/>
                  </a:cubicBezTo>
                  <a:cubicBezTo>
                    <a:pt x="162536" y="233855"/>
                    <a:pt x="151468" y="244609"/>
                    <a:pt x="138086" y="251639"/>
                  </a:cubicBezTo>
                  <a:cubicBezTo>
                    <a:pt x="108168" y="266279"/>
                    <a:pt x="73154" y="266279"/>
                    <a:pt x="43236" y="251639"/>
                  </a:cubicBezTo>
                  <a:close/>
                  <a:moveTo>
                    <a:pt x="130761" y="216815"/>
                  </a:moveTo>
                  <a:cubicBezTo>
                    <a:pt x="141257" y="205957"/>
                    <a:pt x="146820" y="191250"/>
                    <a:pt x="146144" y="176153"/>
                  </a:cubicBezTo>
                  <a:lnTo>
                    <a:pt x="146144" y="87161"/>
                  </a:lnTo>
                  <a:cubicBezTo>
                    <a:pt x="146839" y="71902"/>
                    <a:pt x="141286" y="57024"/>
                    <a:pt x="130761" y="45956"/>
                  </a:cubicBezTo>
                  <a:cubicBezTo>
                    <a:pt x="120074" y="35402"/>
                    <a:pt x="105481" y="29763"/>
                    <a:pt x="90480" y="30392"/>
                  </a:cubicBezTo>
                  <a:cubicBezTo>
                    <a:pt x="75525" y="29744"/>
                    <a:pt x="60981" y="35393"/>
                    <a:pt x="50370" y="45956"/>
                  </a:cubicBezTo>
                  <a:cubicBezTo>
                    <a:pt x="39949" y="57081"/>
                    <a:pt x="34473" y="71940"/>
                    <a:pt x="35178" y="87161"/>
                  </a:cubicBezTo>
                  <a:lnTo>
                    <a:pt x="35178" y="176153"/>
                  </a:lnTo>
                  <a:cubicBezTo>
                    <a:pt x="34492" y="191212"/>
                    <a:pt x="39978" y="205899"/>
                    <a:pt x="50370" y="216815"/>
                  </a:cubicBezTo>
                  <a:cubicBezTo>
                    <a:pt x="61028" y="227274"/>
                    <a:pt x="75554" y="232846"/>
                    <a:pt x="90480" y="232189"/>
                  </a:cubicBezTo>
                  <a:cubicBezTo>
                    <a:pt x="105453" y="232827"/>
                    <a:pt x="120017" y="227264"/>
                    <a:pt x="130761" y="21681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19A5BCA4-928B-A842-9DF4-F9B67ABA5E01}"/>
                </a:ext>
              </a:extLst>
            </p:cNvPr>
            <p:cNvSpPr/>
            <p:nvPr/>
          </p:nvSpPr>
          <p:spPr bwMode="gray">
            <a:xfrm>
              <a:off x="3242291" y="2005905"/>
              <a:ext cx="179930" cy="259416"/>
            </a:xfrm>
            <a:custGeom>
              <a:avLst/>
              <a:gdLst>
                <a:gd name="connsiteX0" fmla="*/ 43066 w 179930"/>
                <a:gd name="connsiteY0" fmla="*/ 248939 h 259416"/>
                <a:gd name="connsiteX1" fmla="*/ 11385 w 179930"/>
                <a:gd name="connsiteY1" fmla="*/ 219268 h 259416"/>
                <a:gd name="connsiteX2" fmla="*/ 32 w 179930"/>
                <a:gd name="connsiteY2" fmla="*/ 175139 h 259416"/>
                <a:gd name="connsiteX3" fmla="*/ 32 w 179930"/>
                <a:gd name="connsiteY3" fmla="*/ 3689 h 259416"/>
                <a:gd name="connsiteX4" fmla="*/ 2784 w 179930"/>
                <a:gd name="connsiteY4" fmla="*/ 32 h 259416"/>
                <a:gd name="connsiteX5" fmla="*/ 3689 w 179930"/>
                <a:gd name="connsiteY5" fmla="*/ 32 h 259416"/>
                <a:gd name="connsiteX6" fmla="*/ 31521 w 179930"/>
                <a:gd name="connsiteY6" fmla="*/ 32 h 259416"/>
                <a:gd name="connsiteX7" fmla="*/ 35188 w 179930"/>
                <a:gd name="connsiteY7" fmla="*/ 2803 h 259416"/>
                <a:gd name="connsiteX8" fmla="*/ 35188 w 179930"/>
                <a:gd name="connsiteY8" fmla="*/ 3689 h 259416"/>
                <a:gd name="connsiteX9" fmla="*/ 35188 w 179930"/>
                <a:gd name="connsiteY9" fmla="*/ 175825 h 259416"/>
                <a:gd name="connsiteX10" fmla="*/ 50428 w 179930"/>
                <a:gd name="connsiteY10" fmla="*/ 214277 h 259416"/>
                <a:gd name="connsiteX11" fmla="*/ 90167 w 179930"/>
                <a:gd name="connsiteY11" fmla="*/ 228927 h 259416"/>
                <a:gd name="connsiteX12" fmla="*/ 129724 w 179930"/>
                <a:gd name="connsiteY12" fmla="*/ 214277 h 259416"/>
                <a:gd name="connsiteX13" fmla="*/ 144735 w 179930"/>
                <a:gd name="connsiteY13" fmla="*/ 175825 h 259416"/>
                <a:gd name="connsiteX14" fmla="*/ 144735 w 179930"/>
                <a:gd name="connsiteY14" fmla="*/ 3737 h 259416"/>
                <a:gd name="connsiteX15" fmla="*/ 147517 w 179930"/>
                <a:gd name="connsiteY15" fmla="*/ 79 h 259416"/>
                <a:gd name="connsiteX16" fmla="*/ 148403 w 179930"/>
                <a:gd name="connsiteY16" fmla="*/ 79 h 259416"/>
                <a:gd name="connsiteX17" fmla="*/ 176235 w 179930"/>
                <a:gd name="connsiteY17" fmla="*/ 79 h 259416"/>
                <a:gd name="connsiteX18" fmla="*/ 179902 w 179930"/>
                <a:gd name="connsiteY18" fmla="*/ 2851 h 259416"/>
                <a:gd name="connsiteX19" fmla="*/ 179902 w 179930"/>
                <a:gd name="connsiteY19" fmla="*/ 3737 h 259416"/>
                <a:gd name="connsiteX20" fmla="*/ 179902 w 179930"/>
                <a:gd name="connsiteY20" fmla="*/ 175187 h 259416"/>
                <a:gd name="connsiteX21" fmla="*/ 168729 w 179930"/>
                <a:gd name="connsiteY21" fmla="*/ 219316 h 259416"/>
                <a:gd name="connsiteX22" fmla="*/ 137230 w 179930"/>
                <a:gd name="connsiteY22" fmla="*/ 248986 h 259416"/>
                <a:gd name="connsiteX23" fmla="*/ 43113 w 179930"/>
                <a:gd name="connsiteY23" fmla="*/ 248986 h 259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9930" h="259416">
                  <a:moveTo>
                    <a:pt x="43066" y="248939"/>
                  </a:moveTo>
                  <a:cubicBezTo>
                    <a:pt x="29864" y="242309"/>
                    <a:pt x="18863" y="232003"/>
                    <a:pt x="11385" y="219268"/>
                  </a:cubicBezTo>
                  <a:cubicBezTo>
                    <a:pt x="3661" y="205867"/>
                    <a:pt x="-264" y="190608"/>
                    <a:pt x="32" y="175139"/>
                  </a:cubicBezTo>
                  <a:lnTo>
                    <a:pt x="32" y="3689"/>
                  </a:lnTo>
                  <a:cubicBezTo>
                    <a:pt x="-216" y="1917"/>
                    <a:pt x="1013" y="279"/>
                    <a:pt x="2784" y="32"/>
                  </a:cubicBezTo>
                  <a:cubicBezTo>
                    <a:pt x="3089" y="-7"/>
                    <a:pt x="3394" y="-7"/>
                    <a:pt x="3689" y="32"/>
                  </a:cubicBezTo>
                  <a:lnTo>
                    <a:pt x="31521" y="32"/>
                  </a:lnTo>
                  <a:cubicBezTo>
                    <a:pt x="33302" y="-216"/>
                    <a:pt x="34941" y="1022"/>
                    <a:pt x="35188" y="2803"/>
                  </a:cubicBezTo>
                  <a:cubicBezTo>
                    <a:pt x="35226" y="3099"/>
                    <a:pt x="35226" y="3394"/>
                    <a:pt x="35188" y="3689"/>
                  </a:cubicBezTo>
                  <a:lnTo>
                    <a:pt x="35188" y="175825"/>
                  </a:lnTo>
                  <a:cubicBezTo>
                    <a:pt x="34608" y="190217"/>
                    <a:pt x="40141" y="204190"/>
                    <a:pt x="50428" y="214277"/>
                  </a:cubicBezTo>
                  <a:cubicBezTo>
                    <a:pt x="61182" y="224279"/>
                    <a:pt x="75498" y="229556"/>
                    <a:pt x="90167" y="228927"/>
                  </a:cubicBezTo>
                  <a:cubicBezTo>
                    <a:pt x="104788" y="229574"/>
                    <a:pt x="119056" y="224288"/>
                    <a:pt x="129724" y="214277"/>
                  </a:cubicBezTo>
                  <a:cubicBezTo>
                    <a:pt x="139897" y="204124"/>
                    <a:pt x="145336" y="190179"/>
                    <a:pt x="144735" y="175825"/>
                  </a:cubicBezTo>
                  <a:lnTo>
                    <a:pt x="144735" y="3737"/>
                  </a:lnTo>
                  <a:cubicBezTo>
                    <a:pt x="144488" y="1956"/>
                    <a:pt x="145736" y="317"/>
                    <a:pt x="147517" y="79"/>
                  </a:cubicBezTo>
                  <a:cubicBezTo>
                    <a:pt x="147812" y="41"/>
                    <a:pt x="148107" y="41"/>
                    <a:pt x="148403" y="79"/>
                  </a:cubicBezTo>
                  <a:lnTo>
                    <a:pt x="176235" y="79"/>
                  </a:lnTo>
                  <a:cubicBezTo>
                    <a:pt x="178016" y="-168"/>
                    <a:pt x="179654" y="1070"/>
                    <a:pt x="179902" y="2851"/>
                  </a:cubicBezTo>
                  <a:cubicBezTo>
                    <a:pt x="179940" y="3146"/>
                    <a:pt x="179940" y="3441"/>
                    <a:pt x="179902" y="3737"/>
                  </a:cubicBezTo>
                  <a:lnTo>
                    <a:pt x="179902" y="175187"/>
                  </a:lnTo>
                  <a:cubicBezTo>
                    <a:pt x="180197" y="190627"/>
                    <a:pt x="176339" y="205876"/>
                    <a:pt x="168729" y="219316"/>
                  </a:cubicBezTo>
                  <a:cubicBezTo>
                    <a:pt x="161347" y="232070"/>
                    <a:pt x="150403" y="242386"/>
                    <a:pt x="137230" y="248986"/>
                  </a:cubicBezTo>
                  <a:cubicBezTo>
                    <a:pt x="107398" y="262893"/>
                    <a:pt x="72946" y="262893"/>
                    <a:pt x="43113" y="24898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7C782F30-CF30-5E4A-8DFB-AFA54CF58916}"/>
                </a:ext>
              </a:extLst>
            </p:cNvPr>
            <p:cNvSpPr/>
            <p:nvPr/>
          </p:nvSpPr>
          <p:spPr bwMode="gray">
            <a:xfrm>
              <a:off x="3512921" y="2005948"/>
              <a:ext cx="178088" cy="256423"/>
            </a:xfrm>
            <a:custGeom>
              <a:avLst/>
              <a:gdLst>
                <a:gd name="connsiteX0" fmla="*/ 142139 w 178088"/>
                <a:gd name="connsiteY0" fmla="*/ 253829 h 256423"/>
                <a:gd name="connsiteX1" fmla="*/ 90866 w 178088"/>
                <a:gd name="connsiteY1" fmla="*/ 144292 h 256423"/>
                <a:gd name="connsiteX2" fmla="*/ 89399 w 178088"/>
                <a:gd name="connsiteY2" fmla="*/ 143196 h 256423"/>
                <a:gd name="connsiteX3" fmla="*/ 36659 w 178088"/>
                <a:gd name="connsiteY3" fmla="*/ 143196 h 256423"/>
                <a:gd name="connsiteX4" fmla="*/ 35202 w 178088"/>
                <a:gd name="connsiteY4" fmla="*/ 144282 h 256423"/>
                <a:gd name="connsiteX5" fmla="*/ 35202 w 178088"/>
                <a:gd name="connsiteY5" fmla="*/ 144654 h 256423"/>
                <a:gd name="connsiteX6" fmla="*/ 35202 w 178088"/>
                <a:gd name="connsiteY6" fmla="*/ 252696 h 256423"/>
                <a:gd name="connsiteX7" fmla="*/ 32459 w 178088"/>
                <a:gd name="connsiteY7" fmla="*/ 256363 h 256423"/>
                <a:gd name="connsiteX8" fmla="*/ 31535 w 178088"/>
                <a:gd name="connsiteY8" fmla="*/ 256363 h 256423"/>
                <a:gd name="connsiteX9" fmla="*/ 3703 w 178088"/>
                <a:gd name="connsiteY9" fmla="*/ 256363 h 256423"/>
                <a:gd name="connsiteX10" fmla="*/ 36 w 178088"/>
                <a:gd name="connsiteY10" fmla="*/ 253620 h 256423"/>
                <a:gd name="connsiteX11" fmla="*/ 36 w 178088"/>
                <a:gd name="connsiteY11" fmla="*/ 252696 h 256423"/>
                <a:gd name="connsiteX12" fmla="*/ 36 w 178088"/>
                <a:gd name="connsiteY12" fmla="*/ 3693 h 256423"/>
                <a:gd name="connsiteX13" fmla="*/ 2788 w 178088"/>
                <a:gd name="connsiteY13" fmla="*/ 36 h 256423"/>
                <a:gd name="connsiteX14" fmla="*/ 3703 w 178088"/>
                <a:gd name="connsiteY14" fmla="*/ 36 h 256423"/>
                <a:gd name="connsiteX15" fmla="*/ 102220 w 178088"/>
                <a:gd name="connsiteY15" fmla="*/ 36 h 256423"/>
                <a:gd name="connsiteX16" fmla="*/ 140853 w 178088"/>
                <a:gd name="connsiteY16" fmla="*/ 9189 h 256423"/>
                <a:gd name="connsiteX17" fmla="*/ 166676 w 178088"/>
                <a:gd name="connsiteY17" fmla="*/ 34821 h 256423"/>
                <a:gd name="connsiteX18" fmla="*/ 175829 w 178088"/>
                <a:gd name="connsiteY18" fmla="*/ 72921 h 256423"/>
                <a:gd name="connsiteX19" fmla="*/ 162494 w 178088"/>
                <a:gd name="connsiteY19" fmla="*/ 116326 h 256423"/>
                <a:gd name="connsiteX20" fmla="*/ 125347 w 178088"/>
                <a:gd name="connsiteY20" fmla="*/ 140310 h 256423"/>
                <a:gd name="connsiteX21" fmla="*/ 124623 w 178088"/>
                <a:gd name="connsiteY21" fmla="*/ 142149 h 256423"/>
                <a:gd name="connsiteX22" fmla="*/ 177725 w 178088"/>
                <a:gd name="connsiteY22" fmla="*/ 252020 h 256423"/>
                <a:gd name="connsiteX23" fmla="*/ 178087 w 178088"/>
                <a:gd name="connsiteY23" fmla="*/ 253839 h 256423"/>
                <a:gd name="connsiteX24" fmla="*/ 175162 w 178088"/>
                <a:gd name="connsiteY24" fmla="*/ 256411 h 256423"/>
                <a:gd name="connsiteX25" fmla="*/ 146225 w 178088"/>
                <a:gd name="connsiteY25" fmla="*/ 256411 h 256423"/>
                <a:gd name="connsiteX26" fmla="*/ 142139 w 178088"/>
                <a:gd name="connsiteY26" fmla="*/ 253829 h 256423"/>
                <a:gd name="connsiteX27" fmla="*/ 35202 w 178088"/>
                <a:gd name="connsiteY27" fmla="*/ 31897 h 256423"/>
                <a:gd name="connsiteX28" fmla="*/ 35202 w 178088"/>
                <a:gd name="connsiteY28" fmla="*/ 113974 h 256423"/>
                <a:gd name="connsiteX29" fmla="*/ 36288 w 178088"/>
                <a:gd name="connsiteY29" fmla="*/ 115431 h 256423"/>
                <a:gd name="connsiteX30" fmla="*/ 36659 w 178088"/>
                <a:gd name="connsiteY30" fmla="*/ 115431 h 256423"/>
                <a:gd name="connsiteX31" fmla="*/ 97819 w 178088"/>
                <a:gd name="connsiteY31" fmla="*/ 115431 h 256423"/>
                <a:gd name="connsiteX32" fmla="*/ 128957 w 178088"/>
                <a:gd name="connsiteY32" fmla="*/ 103896 h 256423"/>
                <a:gd name="connsiteX33" fmla="*/ 140672 w 178088"/>
                <a:gd name="connsiteY33" fmla="*/ 73321 h 256423"/>
                <a:gd name="connsiteX34" fmla="*/ 103087 w 178088"/>
                <a:gd name="connsiteY34" fmla="*/ 30459 h 256423"/>
                <a:gd name="connsiteX35" fmla="*/ 97810 w 178088"/>
                <a:gd name="connsiteY35" fmla="*/ 30459 h 256423"/>
                <a:gd name="connsiteX36" fmla="*/ 36650 w 178088"/>
                <a:gd name="connsiteY36" fmla="*/ 30459 h 256423"/>
                <a:gd name="connsiteX37" fmla="*/ 35202 w 178088"/>
                <a:gd name="connsiteY37" fmla="*/ 31563 h 256423"/>
                <a:gd name="connsiteX38" fmla="*/ 35202 w 178088"/>
                <a:gd name="connsiteY38" fmla="*/ 31887 h 256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78088" h="256423">
                  <a:moveTo>
                    <a:pt x="142139" y="253829"/>
                  </a:moveTo>
                  <a:lnTo>
                    <a:pt x="90866" y="144292"/>
                  </a:lnTo>
                  <a:cubicBezTo>
                    <a:pt x="90704" y="143625"/>
                    <a:pt x="90085" y="143168"/>
                    <a:pt x="89399" y="143196"/>
                  </a:cubicBezTo>
                  <a:lnTo>
                    <a:pt x="36659" y="143196"/>
                  </a:lnTo>
                  <a:cubicBezTo>
                    <a:pt x="35954" y="143092"/>
                    <a:pt x="35307" y="143577"/>
                    <a:pt x="35202" y="144282"/>
                  </a:cubicBezTo>
                  <a:cubicBezTo>
                    <a:pt x="35183" y="144406"/>
                    <a:pt x="35183" y="144530"/>
                    <a:pt x="35202" y="144654"/>
                  </a:cubicBezTo>
                  <a:lnTo>
                    <a:pt x="35202" y="252696"/>
                  </a:lnTo>
                  <a:cubicBezTo>
                    <a:pt x="35459" y="254468"/>
                    <a:pt x="34230" y="256106"/>
                    <a:pt x="32459" y="256363"/>
                  </a:cubicBezTo>
                  <a:cubicBezTo>
                    <a:pt x="32154" y="256411"/>
                    <a:pt x="31840" y="256411"/>
                    <a:pt x="31535" y="256363"/>
                  </a:cubicBezTo>
                  <a:lnTo>
                    <a:pt x="3703" y="256363"/>
                  </a:lnTo>
                  <a:cubicBezTo>
                    <a:pt x="1931" y="256620"/>
                    <a:pt x="293" y="255391"/>
                    <a:pt x="36" y="253620"/>
                  </a:cubicBezTo>
                  <a:cubicBezTo>
                    <a:pt x="-12" y="253315"/>
                    <a:pt x="-12" y="253001"/>
                    <a:pt x="36" y="252696"/>
                  </a:cubicBezTo>
                  <a:lnTo>
                    <a:pt x="36" y="3693"/>
                  </a:lnTo>
                  <a:cubicBezTo>
                    <a:pt x="-212" y="1922"/>
                    <a:pt x="1017" y="283"/>
                    <a:pt x="2788" y="36"/>
                  </a:cubicBezTo>
                  <a:cubicBezTo>
                    <a:pt x="3093" y="-12"/>
                    <a:pt x="3398" y="-12"/>
                    <a:pt x="3703" y="36"/>
                  </a:cubicBezTo>
                  <a:lnTo>
                    <a:pt x="102220" y="36"/>
                  </a:lnTo>
                  <a:cubicBezTo>
                    <a:pt x="115669" y="-250"/>
                    <a:pt x="128966" y="2903"/>
                    <a:pt x="140853" y="9189"/>
                  </a:cubicBezTo>
                  <a:cubicBezTo>
                    <a:pt x="151740" y="15076"/>
                    <a:pt x="160704" y="23972"/>
                    <a:pt x="166676" y="34821"/>
                  </a:cubicBezTo>
                  <a:cubicBezTo>
                    <a:pt x="172953" y="46518"/>
                    <a:pt x="176105" y="59643"/>
                    <a:pt x="175829" y="72921"/>
                  </a:cubicBezTo>
                  <a:cubicBezTo>
                    <a:pt x="176324" y="88466"/>
                    <a:pt x="171638" y="103734"/>
                    <a:pt x="162494" y="116326"/>
                  </a:cubicBezTo>
                  <a:cubicBezTo>
                    <a:pt x="153264" y="128376"/>
                    <a:pt x="140130" y="136853"/>
                    <a:pt x="125347" y="140310"/>
                  </a:cubicBezTo>
                  <a:cubicBezTo>
                    <a:pt x="124394" y="140806"/>
                    <a:pt x="124127" y="141406"/>
                    <a:pt x="124623" y="142149"/>
                  </a:cubicBezTo>
                  <a:lnTo>
                    <a:pt x="177725" y="252020"/>
                  </a:lnTo>
                  <a:cubicBezTo>
                    <a:pt x="177982" y="252591"/>
                    <a:pt x="178106" y="253210"/>
                    <a:pt x="178087" y="253839"/>
                  </a:cubicBezTo>
                  <a:cubicBezTo>
                    <a:pt x="178087" y="255553"/>
                    <a:pt x="177134" y="256411"/>
                    <a:pt x="175162" y="256411"/>
                  </a:cubicBezTo>
                  <a:lnTo>
                    <a:pt x="146225" y="256411"/>
                  </a:lnTo>
                  <a:cubicBezTo>
                    <a:pt x="144444" y="256554"/>
                    <a:pt x="142777" y="255506"/>
                    <a:pt x="142139" y="253829"/>
                  </a:cubicBezTo>
                  <a:close/>
                  <a:moveTo>
                    <a:pt x="35202" y="31897"/>
                  </a:moveTo>
                  <a:lnTo>
                    <a:pt x="35202" y="113974"/>
                  </a:lnTo>
                  <a:cubicBezTo>
                    <a:pt x="35097" y="114679"/>
                    <a:pt x="35583" y="115326"/>
                    <a:pt x="36288" y="115431"/>
                  </a:cubicBezTo>
                  <a:cubicBezTo>
                    <a:pt x="36412" y="115450"/>
                    <a:pt x="36536" y="115450"/>
                    <a:pt x="36659" y="115431"/>
                  </a:cubicBezTo>
                  <a:lnTo>
                    <a:pt x="97819" y="115431"/>
                  </a:lnTo>
                  <a:cubicBezTo>
                    <a:pt x="109335" y="115974"/>
                    <a:pt x="120575" y="111812"/>
                    <a:pt x="128957" y="103896"/>
                  </a:cubicBezTo>
                  <a:cubicBezTo>
                    <a:pt x="136938" y="95781"/>
                    <a:pt x="141187" y="84694"/>
                    <a:pt x="140672" y="73321"/>
                  </a:cubicBezTo>
                  <a:cubicBezTo>
                    <a:pt x="142130" y="51109"/>
                    <a:pt x="125299" y="31916"/>
                    <a:pt x="103087" y="30459"/>
                  </a:cubicBezTo>
                  <a:cubicBezTo>
                    <a:pt x="101334" y="30344"/>
                    <a:pt x="99572" y="30344"/>
                    <a:pt x="97810" y="30459"/>
                  </a:cubicBezTo>
                  <a:lnTo>
                    <a:pt x="36650" y="30459"/>
                  </a:lnTo>
                  <a:cubicBezTo>
                    <a:pt x="35945" y="30363"/>
                    <a:pt x="35297" y="30859"/>
                    <a:pt x="35202" y="31563"/>
                  </a:cubicBezTo>
                  <a:cubicBezTo>
                    <a:pt x="35193" y="31668"/>
                    <a:pt x="35193" y="31783"/>
                    <a:pt x="35202" y="31887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27B6748-B976-654E-9971-A549AA5F1B8C}"/>
                </a:ext>
              </a:extLst>
            </p:cNvPr>
            <p:cNvSpPr/>
            <p:nvPr/>
          </p:nvSpPr>
          <p:spPr bwMode="gray">
            <a:xfrm>
              <a:off x="3870381" y="2002971"/>
              <a:ext cx="178392" cy="262604"/>
            </a:xfrm>
            <a:custGeom>
              <a:avLst/>
              <a:gdLst>
                <a:gd name="connsiteX0" fmla="*/ 42692 w 178392"/>
                <a:gd name="connsiteY0" fmla="*/ 252206 h 262604"/>
                <a:gd name="connsiteX1" fmla="*/ 11193 w 178392"/>
                <a:gd name="connsiteY1" fmla="*/ 222535 h 262604"/>
                <a:gd name="connsiteX2" fmla="*/ 20 w 178392"/>
                <a:gd name="connsiteY2" fmla="*/ 178416 h 262604"/>
                <a:gd name="connsiteX3" fmla="*/ 20 w 178392"/>
                <a:gd name="connsiteY3" fmla="*/ 83613 h 262604"/>
                <a:gd name="connsiteX4" fmla="*/ 11193 w 178392"/>
                <a:gd name="connsiteY4" fmla="*/ 39798 h 262604"/>
                <a:gd name="connsiteX5" fmla="*/ 42692 w 178392"/>
                <a:gd name="connsiteY5" fmla="*/ 10499 h 262604"/>
                <a:gd name="connsiteX6" fmla="*/ 89364 w 178392"/>
                <a:gd name="connsiteY6" fmla="*/ 22 h 262604"/>
                <a:gd name="connsiteX7" fmla="*/ 135875 w 178392"/>
                <a:gd name="connsiteY7" fmla="*/ 10099 h 262604"/>
                <a:gd name="connsiteX8" fmla="*/ 167184 w 178392"/>
                <a:gd name="connsiteY8" fmla="*/ 38474 h 262604"/>
                <a:gd name="connsiteX9" fmla="*/ 178356 w 178392"/>
                <a:gd name="connsiteY9" fmla="*/ 80956 h 262604"/>
                <a:gd name="connsiteX10" fmla="*/ 178356 w 178392"/>
                <a:gd name="connsiteY10" fmla="*/ 81327 h 262604"/>
                <a:gd name="connsiteX11" fmla="*/ 177261 w 178392"/>
                <a:gd name="connsiteY11" fmla="*/ 84261 h 262604"/>
                <a:gd name="connsiteX12" fmla="*/ 174699 w 178392"/>
                <a:gd name="connsiteY12" fmla="*/ 85356 h 262604"/>
                <a:gd name="connsiteX13" fmla="*/ 146867 w 178392"/>
                <a:gd name="connsiteY13" fmla="*/ 86814 h 262604"/>
                <a:gd name="connsiteX14" fmla="*/ 143200 w 178392"/>
                <a:gd name="connsiteY14" fmla="*/ 83528 h 262604"/>
                <a:gd name="connsiteX15" fmla="*/ 143200 w 178392"/>
                <a:gd name="connsiteY15" fmla="*/ 82423 h 262604"/>
                <a:gd name="connsiteX16" fmla="*/ 128550 w 178392"/>
                <a:gd name="connsiteY16" fmla="*/ 44704 h 262604"/>
                <a:gd name="connsiteX17" fmla="*/ 89364 w 178392"/>
                <a:gd name="connsiteY17" fmla="*/ 30416 h 262604"/>
                <a:gd name="connsiteX18" fmla="*/ 49997 w 178392"/>
                <a:gd name="connsiteY18" fmla="*/ 44704 h 262604"/>
                <a:gd name="connsiteX19" fmla="*/ 35167 w 178392"/>
                <a:gd name="connsiteY19" fmla="*/ 82423 h 262604"/>
                <a:gd name="connsiteX20" fmla="*/ 35167 w 178392"/>
                <a:gd name="connsiteY20" fmla="*/ 179844 h 262604"/>
                <a:gd name="connsiteX21" fmla="*/ 49997 w 178392"/>
                <a:gd name="connsiteY21" fmla="*/ 217573 h 262604"/>
                <a:gd name="connsiteX22" fmla="*/ 89364 w 178392"/>
                <a:gd name="connsiteY22" fmla="*/ 231860 h 262604"/>
                <a:gd name="connsiteX23" fmla="*/ 128550 w 178392"/>
                <a:gd name="connsiteY23" fmla="*/ 217573 h 262604"/>
                <a:gd name="connsiteX24" fmla="*/ 143200 w 178392"/>
                <a:gd name="connsiteY24" fmla="*/ 179844 h 262604"/>
                <a:gd name="connsiteX25" fmla="*/ 143200 w 178392"/>
                <a:gd name="connsiteY25" fmla="*/ 179111 h 262604"/>
                <a:gd name="connsiteX26" fmla="*/ 146867 w 178392"/>
                <a:gd name="connsiteY26" fmla="*/ 175815 h 262604"/>
                <a:gd name="connsiteX27" fmla="*/ 174699 w 178392"/>
                <a:gd name="connsiteY27" fmla="*/ 177273 h 262604"/>
                <a:gd name="connsiteX28" fmla="*/ 178356 w 178392"/>
                <a:gd name="connsiteY28" fmla="*/ 180025 h 262604"/>
                <a:gd name="connsiteX29" fmla="*/ 178356 w 178392"/>
                <a:gd name="connsiteY29" fmla="*/ 180940 h 262604"/>
                <a:gd name="connsiteX30" fmla="*/ 167184 w 178392"/>
                <a:gd name="connsiteY30" fmla="*/ 223612 h 262604"/>
                <a:gd name="connsiteX31" fmla="*/ 135875 w 178392"/>
                <a:gd name="connsiteY31" fmla="*/ 252358 h 262604"/>
                <a:gd name="connsiteX32" fmla="*/ 42673 w 178392"/>
                <a:gd name="connsiteY32" fmla="*/ 252177 h 262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8392" h="262604">
                  <a:moveTo>
                    <a:pt x="42692" y="252206"/>
                  </a:moveTo>
                  <a:cubicBezTo>
                    <a:pt x="29519" y="245605"/>
                    <a:pt x="18565" y="235289"/>
                    <a:pt x="11193" y="222535"/>
                  </a:cubicBezTo>
                  <a:cubicBezTo>
                    <a:pt x="3582" y="209096"/>
                    <a:pt x="-275" y="193856"/>
                    <a:pt x="20" y="178416"/>
                  </a:cubicBezTo>
                  <a:lnTo>
                    <a:pt x="20" y="83613"/>
                  </a:lnTo>
                  <a:cubicBezTo>
                    <a:pt x="-313" y="68259"/>
                    <a:pt x="3544" y="53114"/>
                    <a:pt x="11193" y="39798"/>
                  </a:cubicBezTo>
                  <a:cubicBezTo>
                    <a:pt x="18651" y="27206"/>
                    <a:pt x="29595" y="17034"/>
                    <a:pt x="42692" y="10499"/>
                  </a:cubicBezTo>
                  <a:cubicBezTo>
                    <a:pt x="57179" y="3308"/>
                    <a:pt x="73191" y="-283"/>
                    <a:pt x="89364" y="22"/>
                  </a:cubicBezTo>
                  <a:cubicBezTo>
                    <a:pt x="105443" y="-311"/>
                    <a:pt x="121378" y="3146"/>
                    <a:pt x="135875" y="10099"/>
                  </a:cubicBezTo>
                  <a:cubicBezTo>
                    <a:pt x="148810" y="16367"/>
                    <a:pt x="159678" y="26216"/>
                    <a:pt x="167184" y="38474"/>
                  </a:cubicBezTo>
                  <a:cubicBezTo>
                    <a:pt x="174803" y="51314"/>
                    <a:pt x="178671" y="66030"/>
                    <a:pt x="178356" y="80956"/>
                  </a:cubicBezTo>
                  <a:lnTo>
                    <a:pt x="178356" y="81327"/>
                  </a:lnTo>
                  <a:cubicBezTo>
                    <a:pt x="178414" y="82413"/>
                    <a:pt x="178013" y="83471"/>
                    <a:pt x="177261" y="84261"/>
                  </a:cubicBezTo>
                  <a:cubicBezTo>
                    <a:pt x="176594" y="84966"/>
                    <a:pt x="175670" y="85356"/>
                    <a:pt x="174699" y="85356"/>
                  </a:cubicBezTo>
                  <a:lnTo>
                    <a:pt x="146867" y="86814"/>
                  </a:lnTo>
                  <a:cubicBezTo>
                    <a:pt x="144419" y="86814"/>
                    <a:pt x="143190" y="85718"/>
                    <a:pt x="143200" y="83528"/>
                  </a:cubicBezTo>
                  <a:lnTo>
                    <a:pt x="143200" y="82423"/>
                  </a:lnTo>
                  <a:cubicBezTo>
                    <a:pt x="143809" y="68354"/>
                    <a:pt x="138494" y="54676"/>
                    <a:pt x="128550" y="44704"/>
                  </a:cubicBezTo>
                  <a:cubicBezTo>
                    <a:pt x="117949" y="34855"/>
                    <a:pt x="103814" y="29711"/>
                    <a:pt x="89364" y="30416"/>
                  </a:cubicBezTo>
                  <a:cubicBezTo>
                    <a:pt x="74858" y="29721"/>
                    <a:pt x="60685" y="34864"/>
                    <a:pt x="49997" y="44704"/>
                  </a:cubicBezTo>
                  <a:cubicBezTo>
                    <a:pt x="39949" y="54619"/>
                    <a:pt x="34557" y="68316"/>
                    <a:pt x="35167" y="82423"/>
                  </a:cubicBezTo>
                  <a:lnTo>
                    <a:pt x="35167" y="179844"/>
                  </a:lnTo>
                  <a:cubicBezTo>
                    <a:pt x="34557" y="193951"/>
                    <a:pt x="39949" y="207657"/>
                    <a:pt x="49997" y="217573"/>
                  </a:cubicBezTo>
                  <a:cubicBezTo>
                    <a:pt x="60685" y="227403"/>
                    <a:pt x="74858" y="232546"/>
                    <a:pt x="89364" y="231860"/>
                  </a:cubicBezTo>
                  <a:cubicBezTo>
                    <a:pt x="103814" y="232565"/>
                    <a:pt x="117939" y="227412"/>
                    <a:pt x="128550" y="217573"/>
                  </a:cubicBezTo>
                  <a:cubicBezTo>
                    <a:pt x="138494" y="207600"/>
                    <a:pt x="143809" y="193913"/>
                    <a:pt x="143200" y="179844"/>
                  </a:cubicBezTo>
                  <a:lnTo>
                    <a:pt x="143200" y="179111"/>
                  </a:lnTo>
                  <a:cubicBezTo>
                    <a:pt x="143200" y="176911"/>
                    <a:pt x="144419" y="175815"/>
                    <a:pt x="146867" y="175815"/>
                  </a:cubicBezTo>
                  <a:lnTo>
                    <a:pt x="174699" y="177273"/>
                  </a:lnTo>
                  <a:cubicBezTo>
                    <a:pt x="176470" y="177025"/>
                    <a:pt x="178109" y="178254"/>
                    <a:pt x="178356" y="180025"/>
                  </a:cubicBezTo>
                  <a:cubicBezTo>
                    <a:pt x="178404" y="180330"/>
                    <a:pt x="178404" y="180635"/>
                    <a:pt x="178356" y="180940"/>
                  </a:cubicBezTo>
                  <a:cubicBezTo>
                    <a:pt x="178661" y="195923"/>
                    <a:pt x="174794" y="210696"/>
                    <a:pt x="167184" y="223612"/>
                  </a:cubicBezTo>
                  <a:cubicBezTo>
                    <a:pt x="159697" y="235975"/>
                    <a:pt x="148829" y="245948"/>
                    <a:pt x="135875" y="252358"/>
                  </a:cubicBezTo>
                  <a:cubicBezTo>
                    <a:pt x="106309" y="266084"/>
                    <a:pt x="72181" y="266017"/>
                    <a:pt x="42673" y="252177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FCCE4003-395B-234F-AE51-A8BCFDA5D3F0}"/>
                </a:ext>
              </a:extLst>
            </p:cNvPr>
            <p:cNvSpPr/>
            <p:nvPr/>
          </p:nvSpPr>
          <p:spPr bwMode="gray">
            <a:xfrm>
              <a:off x="4098180" y="2005961"/>
              <a:ext cx="189639" cy="256067"/>
            </a:xfrm>
            <a:custGeom>
              <a:avLst/>
              <a:gdLst>
                <a:gd name="connsiteX0" fmla="*/ 76926 w 189639"/>
                <a:gd name="connsiteY0" fmla="*/ 252359 h 256067"/>
                <a:gd name="connsiteX1" fmla="*/ 76926 w 189639"/>
                <a:gd name="connsiteY1" fmla="*/ 149441 h 256067"/>
                <a:gd name="connsiteX2" fmla="*/ 76564 w 189639"/>
                <a:gd name="connsiteY2" fmla="*/ 147612 h 256067"/>
                <a:gd name="connsiteX3" fmla="*/ 364 w 189639"/>
                <a:gd name="connsiteY3" fmla="*/ 4423 h 256067"/>
                <a:gd name="connsiteX4" fmla="*/ 2 w 189639"/>
                <a:gd name="connsiteY4" fmla="*/ 2585 h 256067"/>
                <a:gd name="connsiteX5" fmla="*/ 2926 w 189639"/>
                <a:gd name="connsiteY5" fmla="*/ 23 h 256067"/>
                <a:gd name="connsiteX6" fmla="*/ 32958 w 189639"/>
                <a:gd name="connsiteY6" fmla="*/ 23 h 256067"/>
                <a:gd name="connsiteX7" fmla="*/ 37359 w 189639"/>
                <a:gd name="connsiteY7" fmla="*/ 2585 h 256067"/>
                <a:gd name="connsiteX8" fmla="*/ 93385 w 189639"/>
                <a:gd name="connsiteY8" fmla="*/ 109894 h 256067"/>
                <a:gd name="connsiteX9" fmla="*/ 94937 w 189639"/>
                <a:gd name="connsiteY9" fmla="*/ 110541 h 256067"/>
                <a:gd name="connsiteX10" fmla="*/ 95585 w 189639"/>
                <a:gd name="connsiteY10" fmla="*/ 109894 h 256067"/>
                <a:gd name="connsiteX11" fmla="*/ 151687 w 189639"/>
                <a:gd name="connsiteY11" fmla="*/ 2585 h 256067"/>
                <a:gd name="connsiteX12" fmla="*/ 156088 w 189639"/>
                <a:gd name="connsiteY12" fmla="*/ 23 h 256067"/>
                <a:gd name="connsiteX13" fmla="*/ 186482 w 189639"/>
                <a:gd name="connsiteY13" fmla="*/ 23 h 256067"/>
                <a:gd name="connsiteX14" fmla="*/ 189226 w 189639"/>
                <a:gd name="connsiteY14" fmla="*/ 1299 h 256067"/>
                <a:gd name="connsiteX15" fmla="*/ 189044 w 189639"/>
                <a:gd name="connsiteY15" fmla="*/ 4423 h 256067"/>
                <a:gd name="connsiteX16" fmla="*/ 112501 w 189639"/>
                <a:gd name="connsiteY16" fmla="*/ 147612 h 256067"/>
                <a:gd name="connsiteX17" fmla="*/ 112140 w 189639"/>
                <a:gd name="connsiteY17" fmla="*/ 149441 h 256067"/>
                <a:gd name="connsiteX18" fmla="*/ 112140 w 189639"/>
                <a:gd name="connsiteY18" fmla="*/ 252359 h 256067"/>
                <a:gd name="connsiteX19" fmla="*/ 109396 w 189639"/>
                <a:gd name="connsiteY19" fmla="*/ 256026 h 256067"/>
                <a:gd name="connsiteX20" fmla="*/ 108473 w 189639"/>
                <a:gd name="connsiteY20" fmla="*/ 256026 h 256067"/>
                <a:gd name="connsiteX21" fmla="*/ 80640 w 189639"/>
                <a:gd name="connsiteY21" fmla="*/ 256026 h 256067"/>
                <a:gd name="connsiteX22" fmla="*/ 76935 w 189639"/>
                <a:gd name="connsiteY22" fmla="*/ 253340 h 256067"/>
                <a:gd name="connsiteX23" fmla="*/ 76926 w 189639"/>
                <a:gd name="connsiteY23" fmla="*/ 252359 h 256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89639" h="256067">
                  <a:moveTo>
                    <a:pt x="76926" y="252359"/>
                  </a:moveTo>
                  <a:lnTo>
                    <a:pt x="76926" y="149441"/>
                  </a:lnTo>
                  <a:cubicBezTo>
                    <a:pt x="77002" y="148813"/>
                    <a:pt x="76878" y="148165"/>
                    <a:pt x="76564" y="147612"/>
                  </a:cubicBezTo>
                  <a:lnTo>
                    <a:pt x="364" y="4423"/>
                  </a:lnTo>
                  <a:cubicBezTo>
                    <a:pt x="107" y="3842"/>
                    <a:pt x="-17" y="3214"/>
                    <a:pt x="2" y="2585"/>
                  </a:cubicBezTo>
                  <a:cubicBezTo>
                    <a:pt x="2" y="880"/>
                    <a:pt x="954" y="23"/>
                    <a:pt x="2926" y="23"/>
                  </a:cubicBezTo>
                  <a:lnTo>
                    <a:pt x="32958" y="23"/>
                  </a:lnTo>
                  <a:cubicBezTo>
                    <a:pt x="34825" y="-168"/>
                    <a:pt x="36606" y="861"/>
                    <a:pt x="37359" y="2585"/>
                  </a:cubicBezTo>
                  <a:lnTo>
                    <a:pt x="93385" y="109894"/>
                  </a:lnTo>
                  <a:cubicBezTo>
                    <a:pt x="93633" y="110503"/>
                    <a:pt x="94337" y="110789"/>
                    <a:pt x="94937" y="110541"/>
                  </a:cubicBezTo>
                  <a:cubicBezTo>
                    <a:pt x="95233" y="110417"/>
                    <a:pt x="95461" y="110189"/>
                    <a:pt x="95585" y="109894"/>
                  </a:cubicBezTo>
                  <a:lnTo>
                    <a:pt x="151687" y="2585"/>
                  </a:lnTo>
                  <a:cubicBezTo>
                    <a:pt x="152440" y="861"/>
                    <a:pt x="154221" y="-168"/>
                    <a:pt x="156088" y="23"/>
                  </a:cubicBezTo>
                  <a:lnTo>
                    <a:pt x="186482" y="23"/>
                  </a:lnTo>
                  <a:cubicBezTo>
                    <a:pt x="187559" y="-44"/>
                    <a:pt x="188587" y="432"/>
                    <a:pt x="189226" y="1299"/>
                  </a:cubicBezTo>
                  <a:cubicBezTo>
                    <a:pt x="189835" y="2270"/>
                    <a:pt x="189768" y="3528"/>
                    <a:pt x="189044" y="4423"/>
                  </a:cubicBezTo>
                  <a:lnTo>
                    <a:pt x="112501" y="147612"/>
                  </a:lnTo>
                  <a:cubicBezTo>
                    <a:pt x="112187" y="148165"/>
                    <a:pt x="112054" y="148813"/>
                    <a:pt x="112140" y="149441"/>
                  </a:cubicBezTo>
                  <a:lnTo>
                    <a:pt x="112140" y="252359"/>
                  </a:lnTo>
                  <a:cubicBezTo>
                    <a:pt x="112397" y="254131"/>
                    <a:pt x="111168" y="255769"/>
                    <a:pt x="109396" y="256026"/>
                  </a:cubicBezTo>
                  <a:cubicBezTo>
                    <a:pt x="109092" y="256074"/>
                    <a:pt x="108777" y="256074"/>
                    <a:pt x="108473" y="256026"/>
                  </a:cubicBezTo>
                  <a:lnTo>
                    <a:pt x="80640" y="256026"/>
                  </a:lnTo>
                  <a:cubicBezTo>
                    <a:pt x="78878" y="256312"/>
                    <a:pt x="77211" y="255102"/>
                    <a:pt x="76935" y="253340"/>
                  </a:cubicBezTo>
                  <a:cubicBezTo>
                    <a:pt x="76878" y="253016"/>
                    <a:pt x="76878" y="252683"/>
                    <a:pt x="76926" y="25235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E0374484-9A01-1749-9DF6-76C8874F8B55}"/>
                </a:ext>
              </a:extLst>
            </p:cNvPr>
            <p:cNvSpPr/>
            <p:nvPr/>
          </p:nvSpPr>
          <p:spPr bwMode="gray">
            <a:xfrm>
              <a:off x="4348292" y="2005810"/>
              <a:ext cx="175630" cy="256632"/>
            </a:xfrm>
            <a:custGeom>
              <a:avLst/>
              <a:gdLst>
                <a:gd name="connsiteX0" fmla="*/ 136643 w 175630"/>
                <a:gd name="connsiteY0" fmla="*/ 125056 h 256632"/>
                <a:gd name="connsiteX1" fmla="*/ 175467 w 175630"/>
                <a:gd name="connsiteY1" fmla="*/ 186216 h 256632"/>
                <a:gd name="connsiteX2" fmla="*/ 153131 w 175630"/>
                <a:gd name="connsiteY2" fmla="*/ 238223 h 256632"/>
                <a:gd name="connsiteX3" fmla="*/ 94895 w 175630"/>
                <a:gd name="connsiteY3" fmla="*/ 256540 h 256632"/>
                <a:gd name="connsiteX4" fmla="*/ 3703 w 175630"/>
                <a:gd name="connsiteY4" fmla="*/ 256540 h 256632"/>
                <a:gd name="connsiteX5" fmla="*/ 36 w 175630"/>
                <a:gd name="connsiteY5" fmla="*/ 253796 h 256632"/>
                <a:gd name="connsiteX6" fmla="*/ 36 w 175630"/>
                <a:gd name="connsiteY6" fmla="*/ 252872 h 256632"/>
                <a:gd name="connsiteX7" fmla="*/ 36 w 175630"/>
                <a:gd name="connsiteY7" fmla="*/ 3832 h 256632"/>
                <a:gd name="connsiteX8" fmla="*/ 2788 w 175630"/>
                <a:gd name="connsiteY8" fmla="*/ 174 h 256632"/>
                <a:gd name="connsiteX9" fmla="*/ 3703 w 175630"/>
                <a:gd name="connsiteY9" fmla="*/ 174 h 256632"/>
                <a:gd name="connsiteX10" fmla="*/ 91962 w 175630"/>
                <a:gd name="connsiteY10" fmla="*/ 174 h 256632"/>
                <a:gd name="connsiteX11" fmla="*/ 151112 w 175630"/>
                <a:gd name="connsiteY11" fmla="*/ 17567 h 256632"/>
                <a:gd name="connsiteX12" fmla="*/ 172171 w 175630"/>
                <a:gd name="connsiteY12" fmla="*/ 68287 h 256632"/>
                <a:gd name="connsiteX13" fmla="*/ 136643 w 175630"/>
                <a:gd name="connsiteY13" fmla="*/ 122866 h 256632"/>
                <a:gd name="connsiteX14" fmla="*/ 136643 w 175630"/>
                <a:gd name="connsiteY14" fmla="*/ 125056 h 256632"/>
                <a:gd name="connsiteX15" fmla="*/ 35202 w 175630"/>
                <a:gd name="connsiteY15" fmla="*/ 32026 h 256632"/>
                <a:gd name="connsiteX16" fmla="*/ 35202 w 175630"/>
                <a:gd name="connsiteY16" fmla="*/ 109350 h 256632"/>
                <a:gd name="connsiteX17" fmla="*/ 36297 w 175630"/>
                <a:gd name="connsiteY17" fmla="*/ 110816 h 256632"/>
                <a:gd name="connsiteX18" fmla="*/ 36669 w 175630"/>
                <a:gd name="connsiteY18" fmla="*/ 110816 h 256632"/>
                <a:gd name="connsiteX19" fmla="*/ 91962 w 175630"/>
                <a:gd name="connsiteY19" fmla="*/ 110816 h 256632"/>
                <a:gd name="connsiteX20" fmla="*/ 125480 w 175630"/>
                <a:gd name="connsiteY20" fmla="*/ 100196 h 256632"/>
                <a:gd name="connsiteX21" fmla="*/ 137739 w 175630"/>
                <a:gd name="connsiteY21" fmla="*/ 71259 h 256632"/>
                <a:gd name="connsiteX22" fmla="*/ 125480 w 175630"/>
                <a:gd name="connsiteY22" fmla="*/ 41589 h 256632"/>
                <a:gd name="connsiteX23" fmla="*/ 91962 w 175630"/>
                <a:gd name="connsiteY23" fmla="*/ 30606 h 256632"/>
                <a:gd name="connsiteX24" fmla="*/ 36669 w 175630"/>
                <a:gd name="connsiteY24" fmla="*/ 30606 h 256632"/>
                <a:gd name="connsiteX25" fmla="*/ 35212 w 175630"/>
                <a:gd name="connsiteY25" fmla="*/ 31711 h 256632"/>
                <a:gd name="connsiteX26" fmla="*/ 35202 w 175630"/>
                <a:gd name="connsiteY26" fmla="*/ 32026 h 256632"/>
                <a:gd name="connsiteX27" fmla="*/ 128042 w 175630"/>
                <a:gd name="connsiteY27" fmla="*/ 214229 h 256632"/>
                <a:gd name="connsiteX28" fmla="*/ 127852 w 175630"/>
                <a:gd name="connsiteY28" fmla="*/ 151612 h 256632"/>
                <a:gd name="connsiteX29" fmla="*/ 93800 w 175630"/>
                <a:gd name="connsiteY29" fmla="*/ 140068 h 256632"/>
                <a:gd name="connsiteX30" fmla="*/ 36650 w 175630"/>
                <a:gd name="connsiteY30" fmla="*/ 140068 h 256632"/>
                <a:gd name="connsiteX31" fmla="*/ 35183 w 175630"/>
                <a:gd name="connsiteY31" fmla="*/ 141163 h 256632"/>
                <a:gd name="connsiteX32" fmla="*/ 35183 w 175630"/>
                <a:gd name="connsiteY32" fmla="*/ 141535 h 256632"/>
                <a:gd name="connsiteX33" fmla="*/ 35183 w 175630"/>
                <a:gd name="connsiteY33" fmla="*/ 224307 h 256632"/>
                <a:gd name="connsiteX34" fmla="*/ 36278 w 175630"/>
                <a:gd name="connsiteY34" fmla="*/ 225774 h 256632"/>
                <a:gd name="connsiteX35" fmla="*/ 36650 w 175630"/>
                <a:gd name="connsiteY35" fmla="*/ 225774 h 256632"/>
                <a:gd name="connsiteX36" fmla="*/ 94933 w 175630"/>
                <a:gd name="connsiteY36" fmla="*/ 225774 h 256632"/>
                <a:gd name="connsiteX37" fmla="*/ 128042 w 175630"/>
                <a:gd name="connsiteY37" fmla="*/ 214229 h 256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75630" h="256632">
                  <a:moveTo>
                    <a:pt x="136643" y="125056"/>
                  </a:moveTo>
                  <a:cubicBezTo>
                    <a:pt x="161656" y="134658"/>
                    <a:pt x="177420" y="159499"/>
                    <a:pt x="175467" y="186216"/>
                  </a:cubicBezTo>
                  <a:cubicBezTo>
                    <a:pt x="176601" y="206095"/>
                    <a:pt x="168323" y="225355"/>
                    <a:pt x="153131" y="238223"/>
                  </a:cubicBezTo>
                  <a:cubicBezTo>
                    <a:pt x="136491" y="251005"/>
                    <a:pt x="115860" y="257501"/>
                    <a:pt x="94895" y="256540"/>
                  </a:cubicBezTo>
                  <a:lnTo>
                    <a:pt x="3703" y="256540"/>
                  </a:lnTo>
                  <a:cubicBezTo>
                    <a:pt x="1931" y="256796"/>
                    <a:pt x="293" y="255568"/>
                    <a:pt x="36" y="253796"/>
                  </a:cubicBezTo>
                  <a:cubicBezTo>
                    <a:pt x="-12" y="253491"/>
                    <a:pt x="-12" y="253177"/>
                    <a:pt x="36" y="252872"/>
                  </a:cubicBezTo>
                  <a:lnTo>
                    <a:pt x="36" y="3832"/>
                  </a:lnTo>
                  <a:cubicBezTo>
                    <a:pt x="-212" y="2060"/>
                    <a:pt x="1017" y="422"/>
                    <a:pt x="2788" y="174"/>
                  </a:cubicBezTo>
                  <a:cubicBezTo>
                    <a:pt x="3093" y="126"/>
                    <a:pt x="3398" y="126"/>
                    <a:pt x="3703" y="174"/>
                  </a:cubicBezTo>
                  <a:lnTo>
                    <a:pt x="91962" y="174"/>
                  </a:lnTo>
                  <a:cubicBezTo>
                    <a:pt x="113107" y="-1140"/>
                    <a:pt x="134043" y="5022"/>
                    <a:pt x="151112" y="17567"/>
                  </a:cubicBezTo>
                  <a:cubicBezTo>
                    <a:pt x="165647" y="30273"/>
                    <a:pt x="173429" y="49028"/>
                    <a:pt x="172171" y="68287"/>
                  </a:cubicBezTo>
                  <a:cubicBezTo>
                    <a:pt x="173696" y="92328"/>
                    <a:pt x="159246" y="114522"/>
                    <a:pt x="136643" y="122866"/>
                  </a:cubicBezTo>
                  <a:cubicBezTo>
                    <a:pt x="135424" y="123637"/>
                    <a:pt x="135424" y="124323"/>
                    <a:pt x="136643" y="125056"/>
                  </a:cubicBezTo>
                  <a:close/>
                  <a:moveTo>
                    <a:pt x="35202" y="32026"/>
                  </a:moveTo>
                  <a:lnTo>
                    <a:pt x="35202" y="109350"/>
                  </a:lnTo>
                  <a:cubicBezTo>
                    <a:pt x="35097" y="110054"/>
                    <a:pt x="35593" y="110712"/>
                    <a:pt x="36297" y="110816"/>
                  </a:cubicBezTo>
                  <a:cubicBezTo>
                    <a:pt x="36421" y="110835"/>
                    <a:pt x="36545" y="110835"/>
                    <a:pt x="36669" y="110816"/>
                  </a:cubicBezTo>
                  <a:lnTo>
                    <a:pt x="91962" y="110816"/>
                  </a:lnTo>
                  <a:cubicBezTo>
                    <a:pt x="104058" y="111493"/>
                    <a:pt x="115984" y="107721"/>
                    <a:pt x="125480" y="100196"/>
                  </a:cubicBezTo>
                  <a:cubicBezTo>
                    <a:pt x="133748" y="92909"/>
                    <a:pt x="138253" y="82270"/>
                    <a:pt x="137739" y="71259"/>
                  </a:cubicBezTo>
                  <a:cubicBezTo>
                    <a:pt x="138253" y="60039"/>
                    <a:pt x="133767" y="49171"/>
                    <a:pt x="125480" y="41589"/>
                  </a:cubicBezTo>
                  <a:cubicBezTo>
                    <a:pt x="116079" y="33854"/>
                    <a:pt x="104115" y="29930"/>
                    <a:pt x="91962" y="30606"/>
                  </a:cubicBezTo>
                  <a:lnTo>
                    <a:pt x="36669" y="30606"/>
                  </a:lnTo>
                  <a:cubicBezTo>
                    <a:pt x="35964" y="30511"/>
                    <a:pt x="35307" y="31006"/>
                    <a:pt x="35212" y="31711"/>
                  </a:cubicBezTo>
                  <a:cubicBezTo>
                    <a:pt x="35193" y="31816"/>
                    <a:pt x="35193" y="31921"/>
                    <a:pt x="35202" y="32026"/>
                  </a:cubicBezTo>
                  <a:close/>
                  <a:moveTo>
                    <a:pt x="128042" y="214229"/>
                  </a:moveTo>
                  <a:cubicBezTo>
                    <a:pt x="144473" y="196561"/>
                    <a:pt x="144387" y="169176"/>
                    <a:pt x="127852" y="151612"/>
                  </a:cubicBezTo>
                  <a:cubicBezTo>
                    <a:pt x="118422" y="143506"/>
                    <a:pt x="106220" y="139372"/>
                    <a:pt x="93800" y="140068"/>
                  </a:cubicBezTo>
                  <a:lnTo>
                    <a:pt x="36650" y="140068"/>
                  </a:lnTo>
                  <a:cubicBezTo>
                    <a:pt x="35945" y="139963"/>
                    <a:pt x="35288" y="140458"/>
                    <a:pt x="35183" y="141163"/>
                  </a:cubicBezTo>
                  <a:cubicBezTo>
                    <a:pt x="35164" y="141287"/>
                    <a:pt x="35164" y="141411"/>
                    <a:pt x="35183" y="141535"/>
                  </a:cubicBezTo>
                  <a:lnTo>
                    <a:pt x="35183" y="224307"/>
                  </a:lnTo>
                  <a:cubicBezTo>
                    <a:pt x="35078" y="225012"/>
                    <a:pt x="35573" y="225669"/>
                    <a:pt x="36278" y="225774"/>
                  </a:cubicBezTo>
                  <a:cubicBezTo>
                    <a:pt x="36402" y="225793"/>
                    <a:pt x="36526" y="225793"/>
                    <a:pt x="36650" y="225774"/>
                  </a:cubicBezTo>
                  <a:lnTo>
                    <a:pt x="94933" y="225774"/>
                  </a:lnTo>
                  <a:cubicBezTo>
                    <a:pt x="107059" y="226402"/>
                    <a:pt x="118936" y="222259"/>
                    <a:pt x="128042" y="21422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198101B4-72C7-F841-9A4D-1DE767FD8A39}"/>
                </a:ext>
              </a:extLst>
            </p:cNvPr>
            <p:cNvSpPr/>
            <p:nvPr/>
          </p:nvSpPr>
          <p:spPr bwMode="gray">
            <a:xfrm>
              <a:off x="4610153" y="2005948"/>
              <a:ext cx="170368" cy="256435"/>
            </a:xfrm>
            <a:custGeom>
              <a:avLst/>
              <a:gdLst>
                <a:gd name="connsiteX0" fmla="*/ 166676 w 170368"/>
                <a:gd name="connsiteY0" fmla="*/ 30430 h 256435"/>
                <a:gd name="connsiteX1" fmla="*/ 36659 w 170368"/>
                <a:gd name="connsiteY1" fmla="*/ 30430 h 256435"/>
                <a:gd name="connsiteX2" fmla="*/ 35202 w 170368"/>
                <a:gd name="connsiteY2" fmla="*/ 31516 h 256435"/>
                <a:gd name="connsiteX3" fmla="*/ 35202 w 170368"/>
                <a:gd name="connsiteY3" fmla="*/ 31887 h 256435"/>
                <a:gd name="connsiteX4" fmla="*/ 35202 w 170368"/>
                <a:gd name="connsiteY4" fmla="*/ 110640 h 256435"/>
                <a:gd name="connsiteX5" fmla="*/ 36269 w 170368"/>
                <a:gd name="connsiteY5" fmla="*/ 112097 h 256435"/>
                <a:gd name="connsiteX6" fmla="*/ 36659 w 170368"/>
                <a:gd name="connsiteY6" fmla="*/ 112097 h 256435"/>
                <a:gd name="connsiteX7" fmla="*/ 126023 w 170368"/>
                <a:gd name="connsiteY7" fmla="*/ 112097 h 256435"/>
                <a:gd name="connsiteX8" fmla="*/ 129680 w 170368"/>
                <a:gd name="connsiteY8" fmla="*/ 114850 h 256435"/>
                <a:gd name="connsiteX9" fmla="*/ 129680 w 170368"/>
                <a:gd name="connsiteY9" fmla="*/ 115764 h 256435"/>
                <a:gd name="connsiteX10" fmla="*/ 129680 w 170368"/>
                <a:gd name="connsiteY10" fmla="*/ 138834 h 256435"/>
                <a:gd name="connsiteX11" fmla="*/ 126937 w 170368"/>
                <a:gd name="connsiteY11" fmla="*/ 142501 h 256435"/>
                <a:gd name="connsiteX12" fmla="*/ 126023 w 170368"/>
                <a:gd name="connsiteY12" fmla="*/ 142501 h 256435"/>
                <a:gd name="connsiteX13" fmla="*/ 36659 w 170368"/>
                <a:gd name="connsiteY13" fmla="*/ 142501 h 256435"/>
                <a:gd name="connsiteX14" fmla="*/ 35202 w 170368"/>
                <a:gd name="connsiteY14" fmla="*/ 143587 h 256435"/>
                <a:gd name="connsiteX15" fmla="*/ 35202 w 170368"/>
                <a:gd name="connsiteY15" fmla="*/ 143968 h 256435"/>
                <a:gd name="connsiteX16" fmla="*/ 35202 w 170368"/>
                <a:gd name="connsiteY16" fmla="*/ 224540 h 256435"/>
                <a:gd name="connsiteX17" fmla="*/ 36269 w 170368"/>
                <a:gd name="connsiteY17" fmla="*/ 225997 h 256435"/>
                <a:gd name="connsiteX18" fmla="*/ 36659 w 170368"/>
                <a:gd name="connsiteY18" fmla="*/ 225997 h 256435"/>
                <a:gd name="connsiteX19" fmla="*/ 166676 w 170368"/>
                <a:gd name="connsiteY19" fmla="*/ 225997 h 256435"/>
                <a:gd name="connsiteX20" fmla="*/ 170333 w 170368"/>
                <a:gd name="connsiteY20" fmla="*/ 228750 h 256435"/>
                <a:gd name="connsiteX21" fmla="*/ 170333 w 170368"/>
                <a:gd name="connsiteY21" fmla="*/ 229664 h 256435"/>
                <a:gd name="connsiteX22" fmla="*/ 170333 w 170368"/>
                <a:gd name="connsiteY22" fmla="*/ 252734 h 256435"/>
                <a:gd name="connsiteX23" fmla="*/ 167590 w 170368"/>
                <a:gd name="connsiteY23" fmla="*/ 256401 h 256435"/>
                <a:gd name="connsiteX24" fmla="*/ 166676 w 170368"/>
                <a:gd name="connsiteY24" fmla="*/ 256401 h 256435"/>
                <a:gd name="connsiteX25" fmla="*/ 3703 w 170368"/>
                <a:gd name="connsiteY25" fmla="*/ 256401 h 256435"/>
                <a:gd name="connsiteX26" fmla="*/ 36 w 170368"/>
                <a:gd name="connsiteY26" fmla="*/ 253658 h 256435"/>
                <a:gd name="connsiteX27" fmla="*/ 36 w 170368"/>
                <a:gd name="connsiteY27" fmla="*/ 252734 h 256435"/>
                <a:gd name="connsiteX28" fmla="*/ 36 w 170368"/>
                <a:gd name="connsiteY28" fmla="*/ 3693 h 256435"/>
                <a:gd name="connsiteX29" fmla="*/ 2788 w 170368"/>
                <a:gd name="connsiteY29" fmla="*/ 36 h 256435"/>
                <a:gd name="connsiteX30" fmla="*/ 3703 w 170368"/>
                <a:gd name="connsiteY30" fmla="*/ 36 h 256435"/>
                <a:gd name="connsiteX31" fmla="*/ 166676 w 170368"/>
                <a:gd name="connsiteY31" fmla="*/ 36 h 256435"/>
                <a:gd name="connsiteX32" fmla="*/ 170333 w 170368"/>
                <a:gd name="connsiteY32" fmla="*/ 2788 h 256435"/>
                <a:gd name="connsiteX33" fmla="*/ 170333 w 170368"/>
                <a:gd name="connsiteY33" fmla="*/ 3693 h 256435"/>
                <a:gd name="connsiteX34" fmla="*/ 170333 w 170368"/>
                <a:gd name="connsiteY34" fmla="*/ 26763 h 256435"/>
                <a:gd name="connsiteX35" fmla="*/ 167590 w 170368"/>
                <a:gd name="connsiteY35" fmla="*/ 30430 h 256435"/>
                <a:gd name="connsiteX36" fmla="*/ 166676 w 170368"/>
                <a:gd name="connsiteY36" fmla="*/ 30430 h 256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70368" h="256435">
                  <a:moveTo>
                    <a:pt x="166676" y="30430"/>
                  </a:moveTo>
                  <a:lnTo>
                    <a:pt x="36659" y="30430"/>
                  </a:lnTo>
                  <a:cubicBezTo>
                    <a:pt x="35954" y="30325"/>
                    <a:pt x="35307" y="30811"/>
                    <a:pt x="35202" y="31516"/>
                  </a:cubicBezTo>
                  <a:cubicBezTo>
                    <a:pt x="35183" y="31640"/>
                    <a:pt x="35183" y="31763"/>
                    <a:pt x="35202" y="31887"/>
                  </a:cubicBezTo>
                  <a:lnTo>
                    <a:pt x="35202" y="110640"/>
                  </a:lnTo>
                  <a:cubicBezTo>
                    <a:pt x="35097" y="111335"/>
                    <a:pt x="35573" y="111993"/>
                    <a:pt x="36269" y="112097"/>
                  </a:cubicBezTo>
                  <a:cubicBezTo>
                    <a:pt x="36393" y="112116"/>
                    <a:pt x="36526" y="112116"/>
                    <a:pt x="36659" y="112097"/>
                  </a:cubicBezTo>
                  <a:lnTo>
                    <a:pt x="126023" y="112097"/>
                  </a:lnTo>
                  <a:cubicBezTo>
                    <a:pt x="127795" y="111850"/>
                    <a:pt x="129433" y="113078"/>
                    <a:pt x="129680" y="114850"/>
                  </a:cubicBezTo>
                  <a:cubicBezTo>
                    <a:pt x="129728" y="115155"/>
                    <a:pt x="129728" y="115460"/>
                    <a:pt x="129680" y="115764"/>
                  </a:cubicBezTo>
                  <a:lnTo>
                    <a:pt x="129680" y="138834"/>
                  </a:lnTo>
                  <a:cubicBezTo>
                    <a:pt x="129938" y="140606"/>
                    <a:pt x="128709" y="142244"/>
                    <a:pt x="126937" y="142501"/>
                  </a:cubicBezTo>
                  <a:cubicBezTo>
                    <a:pt x="126632" y="142539"/>
                    <a:pt x="126328" y="142539"/>
                    <a:pt x="126023" y="142501"/>
                  </a:cubicBezTo>
                  <a:lnTo>
                    <a:pt x="36659" y="142501"/>
                  </a:lnTo>
                  <a:cubicBezTo>
                    <a:pt x="35954" y="142396"/>
                    <a:pt x="35307" y="142882"/>
                    <a:pt x="35202" y="143587"/>
                  </a:cubicBezTo>
                  <a:cubicBezTo>
                    <a:pt x="35183" y="143711"/>
                    <a:pt x="35183" y="143844"/>
                    <a:pt x="35202" y="143968"/>
                  </a:cubicBezTo>
                  <a:lnTo>
                    <a:pt x="35202" y="224540"/>
                  </a:lnTo>
                  <a:cubicBezTo>
                    <a:pt x="35097" y="225235"/>
                    <a:pt x="35573" y="225893"/>
                    <a:pt x="36269" y="225997"/>
                  </a:cubicBezTo>
                  <a:cubicBezTo>
                    <a:pt x="36393" y="226016"/>
                    <a:pt x="36526" y="226016"/>
                    <a:pt x="36659" y="225997"/>
                  </a:cubicBezTo>
                  <a:lnTo>
                    <a:pt x="166676" y="225997"/>
                  </a:lnTo>
                  <a:cubicBezTo>
                    <a:pt x="168447" y="225750"/>
                    <a:pt x="170086" y="226978"/>
                    <a:pt x="170333" y="228750"/>
                  </a:cubicBezTo>
                  <a:cubicBezTo>
                    <a:pt x="170381" y="229055"/>
                    <a:pt x="170381" y="229360"/>
                    <a:pt x="170333" y="229664"/>
                  </a:cubicBezTo>
                  <a:lnTo>
                    <a:pt x="170333" y="252734"/>
                  </a:lnTo>
                  <a:cubicBezTo>
                    <a:pt x="170590" y="254506"/>
                    <a:pt x="169361" y="256144"/>
                    <a:pt x="167590" y="256401"/>
                  </a:cubicBezTo>
                  <a:cubicBezTo>
                    <a:pt x="167285" y="256439"/>
                    <a:pt x="166980" y="256439"/>
                    <a:pt x="166676" y="256401"/>
                  </a:cubicBezTo>
                  <a:lnTo>
                    <a:pt x="3703" y="256401"/>
                  </a:lnTo>
                  <a:cubicBezTo>
                    <a:pt x="1931" y="256658"/>
                    <a:pt x="293" y="255429"/>
                    <a:pt x="36" y="253658"/>
                  </a:cubicBezTo>
                  <a:cubicBezTo>
                    <a:pt x="-12" y="253353"/>
                    <a:pt x="-12" y="253039"/>
                    <a:pt x="36" y="252734"/>
                  </a:cubicBezTo>
                  <a:lnTo>
                    <a:pt x="36" y="3693"/>
                  </a:lnTo>
                  <a:cubicBezTo>
                    <a:pt x="-212" y="1922"/>
                    <a:pt x="1017" y="283"/>
                    <a:pt x="2788" y="36"/>
                  </a:cubicBezTo>
                  <a:cubicBezTo>
                    <a:pt x="3093" y="-12"/>
                    <a:pt x="3398" y="-12"/>
                    <a:pt x="3703" y="36"/>
                  </a:cubicBezTo>
                  <a:lnTo>
                    <a:pt x="166676" y="36"/>
                  </a:lnTo>
                  <a:cubicBezTo>
                    <a:pt x="168447" y="-212"/>
                    <a:pt x="170086" y="1017"/>
                    <a:pt x="170333" y="2788"/>
                  </a:cubicBezTo>
                  <a:cubicBezTo>
                    <a:pt x="170371" y="3093"/>
                    <a:pt x="170371" y="3398"/>
                    <a:pt x="170333" y="3693"/>
                  </a:cubicBezTo>
                  <a:lnTo>
                    <a:pt x="170333" y="26763"/>
                  </a:lnTo>
                  <a:cubicBezTo>
                    <a:pt x="170590" y="28535"/>
                    <a:pt x="169361" y="30173"/>
                    <a:pt x="167590" y="30430"/>
                  </a:cubicBezTo>
                  <a:cubicBezTo>
                    <a:pt x="167285" y="30468"/>
                    <a:pt x="166980" y="30468"/>
                    <a:pt x="166676" y="3043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E12642B7-DCEC-4548-892C-5EE5ADEC266B}"/>
                </a:ext>
              </a:extLst>
            </p:cNvPr>
            <p:cNvSpPr/>
            <p:nvPr/>
          </p:nvSpPr>
          <p:spPr bwMode="gray">
            <a:xfrm>
              <a:off x="4862489" y="2005948"/>
              <a:ext cx="178088" cy="256425"/>
            </a:xfrm>
            <a:custGeom>
              <a:avLst/>
              <a:gdLst>
                <a:gd name="connsiteX0" fmla="*/ 142130 w 178088"/>
                <a:gd name="connsiteY0" fmla="*/ 253829 h 256425"/>
                <a:gd name="connsiteX1" fmla="*/ 90856 w 178088"/>
                <a:gd name="connsiteY1" fmla="*/ 144292 h 256425"/>
                <a:gd name="connsiteX2" fmla="*/ 89399 w 178088"/>
                <a:gd name="connsiteY2" fmla="*/ 143196 h 256425"/>
                <a:gd name="connsiteX3" fmla="*/ 36659 w 178088"/>
                <a:gd name="connsiteY3" fmla="*/ 143196 h 256425"/>
                <a:gd name="connsiteX4" fmla="*/ 35192 w 178088"/>
                <a:gd name="connsiteY4" fmla="*/ 144292 h 256425"/>
                <a:gd name="connsiteX5" fmla="*/ 35192 w 178088"/>
                <a:gd name="connsiteY5" fmla="*/ 144654 h 256425"/>
                <a:gd name="connsiteX6" fmla="*/ 35192 w 178088"/>
                <a:gd name="connsiteY6" fmla="*/ 252696 h 256425"/>
                <a:gd name="connsiteX7" fmla="*/ 32449 w 178088"/>
                <a:gd name="connsiteY7" fmla="*/ 256363 h 256425"/>
                <a:gd name="connsiteX8" fmla="*/ 31525 w 178088"/>
                <a:gd name="connsiteY8" fmla="*/ 256363 h 256425"/>
                <a:gd name="connsiteX9" fmla="*/ 3703 w 178088"/>
                <a:gd name="connsiteY9" fmla="*/ 256363 h 256425"/>
                <a:gd name="connsiteX10" fmla="*/ 36 w 178088"/>
                <a:gd name="connsiteY10" fmla="*/ 253620 h 256425"/>
                <a:gd name="connsiteX11" fmla="*/ 36 w 178088"/>
                <a:gd name="connsiteY11" fmla="*/ 252696 h 256425"/>
                <a:gd name="connsiteX12" fmla="*/ 36 w 178088"/>
                <a:gd name="connsiteY12" fmla="*/ 3693 h 256425"/>
                <a:gd name="connsiteX13" fmla="*/ 2788 w 178088"/>
                <a:gd name="connsiteY13" fmla="*/ 36 h 256425"/>
                <a:gd name="connsiteX14" fmla="*/ 3703 w 178088"/>
                <a:gd name="connsiteY14" fmla="*/ 36 h 256425"/>
                <a:gd name="connsiteX15" fmla="*/ 102210 w 178088"/>
                <a:gd name="connsiteY15" fmla="*/ 36 h 256425"/>
                <a:gd name="connsiteX16" fmla="*/ 140853 w 178088"/>
                <a:gd name="connsiteY16" fmla="*/ 9189 h 256425"/>
                <a:gd name="connsiteX17" fmla="*/ 166666 w 178088"/>
                <a:gd name="connsiteY17" fmla="*/ 34821 h 256425"/>
                <a:gd name="connsiteX18" fmla="*/ 175829 w 178088"/>
                <a:gd name="connsiteY18" fmla="*/ 72921 h 256425"/>
                <a:gd name="connsiteX19" fmla="*/ 162494 w 178088"/>
                <a:gd name="connsiteY19" fmla="*/ 116326 h 256425"/>
                <a:gd name="connsiteX20" fmla="*/ 125346 w 178088"/>
                <a:gd name="connsiteY20" fmla="*/ 140310 h 256425"/>
                <a:gd name="connsiteX21" fmla="*/ 124613 w 178088"/>
                <a:gd name="connsiteY21" fmla="*/ 142149 h 256425"/>
                <a:gd name="connsiteX22" fmla="*/ 177715 w 178088"/>
                <a:gd name="connsiteY22" fmla="*/ 252020 h 256425"/>
                <a:gd name="connsiteX23" fmla="*/ 178087 w 178088"/>
                <a:gd name="connsiteY23" fmla="*/ 253839 h 256425"/>
                <a:gd name="connsiteX24" fmla="*/ 175153 w 178088"/>
                <a:gd name="connsiteY24" fmla="*/ 256411 h 256425"/>
                <a:gd name="connsiteX25" fmla="*/ 146225 w 178088"/>
                <a:gd name="connsiteY25" fmla="*/ 256411 h 256425"/>
                <a:gd name="connsiteX26" fmla="*/ 142130 w 178088"/>
                <a:gd name="connsiteY26" fmla="*/ 253829 h 256425"/>
                <a:gd name="connsiteX27" fmla="*/ 35192 w 178088"/>
                <a:gd name="connsiteY27" fmla="*/ 31897 h 256425"/>
                <a:gd name="connsiteX28" fmla="*/ 35192 w 178088"/>
                <a:gd name="connsiteY28" fmla="*/ 113974 h 256425"/>
                <a:gd name="connsiteX29" fmla="*/ 36297 w 178088"/>
                <a:gd name="connsiteY29" fmla="*/ 115431 h 256425"/>
                <a:gd name="connsiteX30" fmla="*/ 36659 w 178088"/>
                <a:gd name="connsiteY30" fmla="*/ 115431 h 256425"/>
                <a:gd name="connsiteX31" fmla="*/ 97819 w 178088"/>
                <a:gd name="connsiteY31" fmla="*/ 115431 h 256425"/>
                <a:gd name="connsiteX32" fmla="*/ 128947 w 178088"/>
                <a:gd name="connsiteY32" fmla="*/ 103896 h 256425"/>
                <a:gd name="connsiteX33" fmla="*/ 140663 w 178088"/>
                <a:gd name="connsiteY33" fmla="*/ 73321 h 256425"/>
                <a:gd name="connsiteX34" fmla="*/ 103077 w 178088"/>
                <a:gd name="connsiteY34" fmla="*/ 30459 h 256425"/>
                <a:gd name="connsiteX35" fmla="*/ 97800 w 178088"/>
                <a:gd name="connsiteY35" fmla="*/ 30459 h 256425"/>
                <a:gd name="connsiteX36" fmla="*/ 36640 w 178088"/>
                <a:gd name="connsiteY36" fmla="*/ 30459 h 256425"/>
                <a:gd name="connsiteX37" fmla="*/ 35192 w 178088"/>
                <a:gd name="connsiteY37" fmla="*/ 31583 h 256425"/>
                <a:gd name="connsiteX38" fmla="*/ 35192 w 178088"/>
                <a:gd name="connsiteY38" fmla="*/ 31887 h 256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78088" h="256425">
                  <a:moveTo>
                    <a:pt x="142130" y="253829"/>
                  </a:moveTo>
                  <a:lnTo>
                    <a:pt x="90856" y="144292"/>
                  </a:lnTo>
                  <a:cubicBezTo>
                    <a:pt x="90704" y="143625"/>
                    <a:pt x="90085" y="143158"/>
                    <a:pt x="89399" y="143196"/>
                  </a:cubicBezTo>
                  <a:lnTo>
                    <a:pt x="36659" y="143196"/>
                  </a:lnTo>
                  <a:cubicBezTo>
                    <a:pt x="35954" y="143092"/>
                    <a:pt x="35297" y="143587"/>
                    <a:pt x="35192" y="144292"/>
                  </a:cubicBezTo>
                  <a:cubicBezTo>
                    <a:pt x="35173" y="144416"/>
                    <a:pt x="35173" y="144540"/>
                    <a:pt x="35192" y="144654"/>
                  </a:cubicBezTo>
                  <a:lnTo>
                    <a:pt x="35192" y="252696"/>
                  </a:lnTo>
                  <a:cubicBezTo>
                    <a:pt x="35450" y="254468"/>
                    <a:pt x="34221" y="256106"/>
                    <a:pt x="32449" y="256363"/>
                  </a:cubicBezTo>
                  <a:cubicBezTo>
                    <a:pt x="32144" y="256411"/>
                    <a:pt x="31830" y="256411"/>
                    <a:pt x="31525" y="256363"/>
                  </a:cubicBezTo>
                  <a:lnTo>
                    <a:pt x="3703" y="256363"/>
                  </a:lnTo>
                  <a:cubicBezTo>
                    <a:pt x="1931" y="256620"/>
                    <a:pt x="293" y="255391"/>
                    <a:pt x="36" y="253620"/>
                  </a:cubicBezTo>
                  <a:cubicBezTo>
                    <a:pt x="-12" y="253315"/>
                    <a:pt x="-12" y="253001"/>
                    <a:pt x="36" y="252696"/>
                  </a:cubicBezTo>
                  <a:lnTo>
                    <a:pt x="36" y="3693"/>
                  </a:lnTo>
                  <a:cubicBezTo>
                    <a:pt x="-212" y="1922"/>
                    <a:pt x="1017" y="283"/>
                    <a:pt x="2788" y="36"/>
                  </a:cubicBezTo>
                  <a:cubicBezTo>
                    <a:pt x="3093" y="-12"/>
                    <a:pt x="3398" y="-12"/>
                    <a:pt x="3703" y="36"/>
                  </a:cubicBezTo>
                  <a:lnTo>
                    <a:pt x="102210" y="36"/>
                  </a:lnTo>
                  <a:cubicBezTo>
                    <a:pt x="115660" y="-250"/>
                    <a:pt x="128956" y="2903"/>
                    <a:pt x="140853" y="9189"/>
                  </a:cubicBezTo>
                  <a:cubicBezTo>
                    <a:pt x="151740" y="15076"/>
                    <a:pt x="160703" y="23972"/>
                    <a:pt x="166666" y="34821"/>
                  </a:cubicBezTo>
                  <a:cubicBezTo>
                    <a:pt x="172953" y="46518"/>
                    <a:pt x="176105" y="59643"/>
                    <a:pt x="175829" y="72921"/>
                  </a:cubicBezTo>
                  <a:cubicBezTo>
                    <a:pt x="176324" y="88466"/>
                    <a:pt x="171628" y="103734"/>
                    <a:pt x="162494" y="116326"/>
                  </a:cubicBezTo>
                  <a:cubicBezTo>
                    <a:pt x="153255" y="128376"/>
                    <a:pt x="140129" y="136853"/>
                    <a:pt x="125346" y="140310"/>
                  </a:cubicBezTo>
                  <a:cubicBezTo>
                    <a:pt x="124394" y="140806"/>
                    <a:pt x="124118" y="141406"/>
                    <a:pt x="124613" y="142149"/>
                  </a:cubicBezTo>
                  <a:lnTo>
                    <a:pt x="177715" y="252020"/>
                  </a:lnTo>
                  <a:cubicBezTo>
                    <a:pt x="177972" y="252591"/>
                    <a:pt x="178105" y="253210"/>
                    <a:pt x="178087" y="253839"/>
                  </a:cubicBezTo>
                  <a:cubicBezTo>
                    <a:pt x="178087" y="255553"/>
                    <a:pt x="177134" y="256411"/>
                    <a:pt x="175153" y="256411"/>
                  </a:cubicBezTo>
                  <a:lnTo>
                    <a:pt x="146225" y="256411"/>
                  </a:lnTo>
                  <a:cubicBezTo>
                    <a:pt x="144435" y="256563"/>
                    <a:pt x="142768" y="255506"/>
                    <a:pt x="142130" y="253829"/>
                  </a:cubicBezTo>
                  <a:close/>
                  <a:moveTo>
                    <a:pt x="35192" y="31897"/>
                  </a:moveTo>
                  <a:lnTo>
                    <a:pt x="35192" y="113974"/>
                  </a:lnTo>
                  <a:cubicBezTo>
                    <a:pt x="35097" y="114679"/>
                    <a:pt x="35592" y="115336"/>
                    <a:pt x="36297" y="115431"/>
                  </a:cubicBezTo>
                  <a:cubicBezTo>
                    <a:pt x="36421" y="115450"/>
                    <a:pt x="36545" y="115450"/>
                    <a:pt x="36659" y="115431"/>
                  </a:cubicBezTo>
                  <a:lnTo>
                    <a:pt x="97819" y="115431"/>
                  </a:lnTo>
                  <a:cubicBezTo>
                    <a:pt x="109335" y="115974"/>
                    <a:pt x="120565" y="111812"/>
                    <a:pt x="128947" y="103896"/>
                  </a:cubicBezTo>
                  <a:cubicBezTo>
                    <a:pt x="136929" y="95781"/>
                    <a:pt x="141177" y="84694"/>
                    <a:pt x="140663" y="73321"/>
                  </a:cubicBezTo>
                  <a:cubicBezTo>
                    <a:pt x="142120" y="51109"/>
                    <a:pt x="125289" y="31916"/>
                    <a:pt x="103077" y="30459"/>
                  </a:cubicBezTo>
                  <a:cubicBezTo>
                    <a:pt x="101324" y="30344"/>
                    <a:pt x="99562" y="30344"/>
                    <a:pt x="97800" y="30459"/>
                  </a:cubicBezTo>
                  <a:lnTo>
                    <a:pt x="36640" y="30459"/>
                  </a:lnTo>
                  <a:cubicBezTo>
                    <a:pt x="35926" y="30373"/>
                    <a:pt x="35288" y="30878"/>
                    <a:pt x="35192" y="31583"/>
                  </a:cubicBezTo>
                  <a:cubicBezTo>
                    <a:pt x="35183" y="31687"/>
                    <a:pt x="35183" y="31783"/>
                    <a:pt x="35192" y="31887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8C59C16D-9F06-674E-A5C2-6F73DA432EC5}"/>
                </a:ext>
              </a:extLst>
            </p:cNvPr>
            <p:cNvSpPr/>
            <p:nvPr/>
          </p:nvSpPr>
          <p:spPr bwMode="gray">
            <a:xfrm>
              <a:off x="5107496" y="2002913"/>
              <a:ext cx="180643" cy="262528"/>
            </a:xfrm>
            <a:custGeom>
              <a:avLst/>
              <a:gdLst>
                <a:gd name="connsiteX0" fmla="*/ 43075 w 180643"/>
                <a:gd name="connsiteY0" fmla="*/ 253579 h 262528"/>
                <a:gd name="connsiteX1" fmla="*/ 11204 w 180643"/>
                <a:gd name="connsiteY1" fmla="*/ 228671 h 262528"/>
                <a:gd name="connsiteX2" fmla="*/ 32 w 180643"/>
                <a:gd name="connsiteY2" fmla="*/ 190942 h 262528"/>
                <a:gd name="connsiteX3" fmla="*/ 32 w 180643"/>
                <a:gd name="connsiteY3" fmla="*/ 180322 h 262528"/>
                <a:gd name="connsiteX4" fmla="*/ 2784 w 180643"/>
                <a:gd name="connsiteY4" fmla="*/ 176665 h 262528"/>
                <a:gd name="connsiteX5" fmla="*/ 3698 w 180643"/>
                <a:gd name="connsiteY5" fmla="*/ 176665 h 262528"/>
                <a:gd name="connsiteX6" fmla="*/ 30435 w 180643"/>
                <a:gd name="connsiteY6" fmla="*/ 176665 h 262528"/>
                <a:gd name="connsiteX7" fmla="*/ 34093 w 180643"/>
                <a:gd name="connsiteY7" fmla="*/ 179398 h 262528"/>
                <a:gd name="connsiteX8" fmla="*/ 34093 w 180643"/>
                <a:gd name="connsiteY8" fmla="*/ 180322 h 262528"/>
                <a:gd name="connsiteX9" fmla="*/ 34093 w 180643"/>
                <a:gd name="connsiteY9" fmla="*/ 189114 h 262528"/>
                <a:gd name="connsiteX10" fmla="*/ 50209 w 180643"/>
                <a:gd name="connsiteY10" fmla="*/ 219879 h 262528"/>
                <a:gd name="connsiteX11" fmla="*/ 94520 w 180643"/>
                <a:gd name="connsiteY11" fmla="*/ 231967 h 262528"/>
                <a:gd name="connsiteX12" fmla="*/ 132620 w 180643"/>
                <a:gd name="connsiteY12" fmla="*/ 221346 h 262528"/>
                <a:gd name="connsiteX13" fmla="*/ 145440 w 180643"/>
                <a:gd name="connsiteY13" fmla="*/ 193514 h 262528"/>
                <a:gd name="connsiteX14" fmla="*/ 138849 w 180643"/>
                <a:gd name="connsiteY14" fmla="*/ 174102 h 262528"/>
                <a:gd name="connsiteX15" fmla="*/ 119618 w 180643"/>
                <a:gd name="connsiteY15" fmla="*/ 159272 h 262528"/>
                <a:gd name="connsiteX16" fmla="*/ 82813 w 180643"/>
                <a:gd name="connsiteY16" fmla="*/ 142965 h 262528"/>
                <a:gd name="connsiteX17" fmla="*/ 40513 w 180643"/>
                <a:gd name="connsiteY17" fmla="*/ 124286 h 262528"/>
                <a:gd name="connsiteX18" fmla="*/ 14700 w 180643"/>
                <a:gd name="connsiteY18" fmla="*/ 102131 h 262528"/>
                <a:gd name="connsiteX19" fmla="*/ 4441 w 180643"/>
                <a:gd name="connsiteY19" fmla="*/ 67527 h 262528"/>
                <a:gd name="connsiteX20" fmla="*/ 26968 w 180643"/>
                <a:gd name="connsiteY20" fmla="*/ 18083 h 262528"/>
                <a:gd name="connsiteX21" fmla="*/ 87928 w 180643"/>
                <a:gd name="connsiteY21" fmla="*/ 138 h 262528"/>
                <a:gd name="connsiteX22" fmla="*/ 135553 w 180643"/>
                <a:gd name="connsiteY22" fmla="*/ 9291 h 262528"/>
                <a:gd name="connsiteX23" fmla="*/ 167233 w 180643"/>
                <a:gd name="connsiteY23" fmla="*/ 34923 h 262528"/>
                <a:gd name="connsiteX24" fmla="*/ 178406 w 180643"/>
                <a:gd name="connsiteY24" fmla="*/ 73023 h 262528"/>
                <a:gd name="connsiteX25" fmla="*/ 178406 w 180643"/>
                <a:gd name="connsiteY25" fmla="*/ 80357 h 262528"/>
                <a:gd name="connsiteX26" fmla="*/ 175654 w 180643"/>
                <a:gd name="connsiteY26" fmla="*/ 84015 h 262528"/>
                <a:gd name="connsiteX27" fmla="*/ 174739 w 180643"/>
                <a:gd name="connsiteY27" fmla="*/ 84015 h 262528"/>
                <a:gd name="connsiteX28" fmla="*/ 147259 w 180643"/>
                <a:gd name="connsiteY28" fmla="*/ 84015 h 262528"/>
                <a:gd name="connsiteX29" fmla="*/ 143602 w 180643"/>
                <a:gd name="connsiteY29" fmla="*/ 81281 h 262528"/>
                <a:gd name="connsiteX30" fmla="*/ 143602 w 180643"/>
                <a:gd name="connsiteY30" fmla="*/ 80357 h 262528"/>
                <a:gd name="connsiteX31" fmla="*/ 143602 w 180643"/>
                <a:gd name="connsiteY31" fmla="*/ 74861 h 262528"/>
                <a:gd name="connsiteX32" fmla="*/ 128362 w 180643"/>
                <a:gd name="connsiteY32" fmla="*/ 43181 h 262528"/>
                <a:gd name="connsiteX33" fmla="*/ 86452 w 180643"/>
                <a:gd name="connsiteY33" fmla="*/ 30541 h 262528"/>
                <a:gd name="connsiteX34" fmla="*/ 51286 w 180643"/>
                <a:gd name="connsiteY34" fmla="*/ 39886 h 262528"/>
                <a:gd name="connsiteX35" fmla="*/ 38836 w 180643"/>
                <a:gd name="connsiteY35" fmla="*/ 66803 h 262528"/>
                <a:gd name="connsiteX36" fmla="*/ 45066 w 180643"/>
                <a:gd name="connsiteY36" fmla="*/ 86577 h 262528"/>
                <a:gd name="connsiteX37" fmla="*/ 63553 w 180643"/>
                <a:gd name="connsiteY37" fmla="*/ 100322 h 262528"/>
                <a:gd name="connsiteX38" fmla="*/ 101101 w 180643"/>
                <a:gd name="connsiteY38" fmla="*/ 115876 h 262528"/>
                <a:gd name="connsiteX39" fmla="*/ 143221 w 180643"/>
                <a:gd name="connsiteY39" fmla="*/ 134745 h 262528"/>
                <a:gd name="connsiteX40" fmla="*/ 169948 w 180643"/>
                <a:gd name="connsiteY40" fmla="*/ 157453 h 262528"/>
                <a:gd name="connsiteX41" fmla="*/ 180597 w 180643"/>
                <a:gd name="connsiteY41" fmla="*/ 192419 h 262528"/>
                <a:gd name="connsiteX42" fmla="*/ 156975 w 180643"/>
                <a:gd name="connsiteY42" fmla="*/ 243501 h 262528"/>
                <a:gd name="connsiteX43" fmla="*/ 91957 w 180643"/>
                <a:gd name="connsiteY43" fmla="*/ 262361 h 262528"/>
                <a:gd name="connsiteX44" fmla="*/ 43075 w 180643"/>
                <a:gd name="connsiteY44" fmla="*/ 253579 h 262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80643" h="262528">
                  <a:moveTo>
                    <a:pt x="43075" y="253579"/>
                  </a:moveTo>
                  <a:cubicBezTo>
                    <a:pt x="30283" y="248512"/>
                    <a:pt x="19215" y="239863"/>
                    <a:pt x="11204" y="228671"/>
                  </a:cubicBezTo>
                  <a:cubicBezTo>
                    <a:pt x="3641" y="217565"/>
                    <a:pt x="-264" y="204373"/>
                    <a:pt x="32" y="190942"/>
                  </a:cubicBezTo>
                  <a:lnTo>
                    <a:pt x="32" y="180322"/>
                  </a:lnTo>
                  <a:cubicBezTo>
                    <a:pt x="-216" y="178550"/>
                    <a:pt x="1012" y="176912"/>
                    <a:pt x="2784" y="176665"/>
                  </a:cubicBezTo>
                  <a:cubicBezTo>
                    <a:pt x="3089" y="176617"/>
                    <a:pt x="3394" y="176617"/>
                    <a:pt x="3698" y="176665"/>
                  </a:cubicBezTo>
                  <a:lnTo>
                    <a:pt x="30435" y="176665"/>
                  </a:lnTo>
                  <a:cubicBezTo>
                    <a:pt x="32197" y="176407"/>
                    <a:pt x="33835" y="177636"/>
                    <a:pt x="34093" y="179398"/>
                  </a:cubicBezTo>
                  <a:cubicBezTo>
                    <a:pt x="34141" y="179703"/>
                    <a:pt x="34141" y="180017"/>
                    <a:pt x="34093" y="180322"/>
                  </a:cubicBezTo>
                  <a:lnTo>
                    <a:pt x="34093" y="189114"/>
                  </a:lnTo>
                  <a:cubicBezTo>
                    <a:pt x="34007" y="201410"/>
                    <a:pt x="40046" y="212945"/>
                    <a:pt x="50209" y="219879"/>
                  </a:cubicBezTo>
                  <a:cubicBezTo>
                    <a:pt x="63277" y="228614"/>
                    <a:pt x="78832" y="232852"/>
                    <a:pt x="94520" y="231967"/>
                  </a:cubicBezTo>
                  <a:cubicBezTo>
                    <a:pt x="108064" y="232957"/>
                    <a:pt x="121532" y="229204"/>
                    <a:pt x="132620" y="221346"/>
                  </a:cubicBezTo>
                  <a:cubicBezTo>
                    <a:pt x="141020" y="214593"/>
                    <a:pt x="145764" y="204287"/>
                    <a:pt x="145440" y="193514"/>
                  </a:cubicBezTo>
                  <a:cubicBezTo>
                    <a:pt x="145621" y="186466"/>
                    <a:pt x="143288" y="179579"/>
                    <a:pt x="138849" y="174102"/>
                  </a:cubicBezTo>
                  <a:cubicBezTo>
                    <a:pt x="133467" y="167959"/>
                    <a:pt x="126933" y="162920"/>
                    <a:pt x="119618" y="159272"/>
                  </a:cubicBezTo>
                  <a:cubicBezTo>
                    <a:pt x="107654" y="153166"/>
                    <a:pt x="95367" y="147718"/>
                    <a:pt x="82813" y="142965"/>
                  </a:cubicBezTo>
                  <a:cubicBezTo>
                    <a:pt x="68335" y="137631"/>
                    <a:pt x="54210" y="131392"/>
                    <a:pt x="40513" y="124286"/>
                  </a:cubicBezTo>
                  <a:cubicBezTo>
                    <a:pt x="30378" y="118895"/>
                    <a:pt x="21568" y="111323"/>
                    <a:pt x="14700" y="102131"/>
                  </a:cubicBezTo>
                  <a:cubicBezTo>
                    <a:pt x="7566" y="92035"/>
                    <a:pt x="3965" y="79881"/>
                    <a:pt x="4441" y="67527"/>
                  </a:cubicBezTo>
                  <a:cubicBezTo>
                    <a:pt x="3584" y="48391"/>
                    <a:pt x="11966" y="29998"/>
                    <a:pt x="26968" y="18083"/>
                  </a:cubicBezTo>
                  <a:cubicBezTo>
                    <a:pt x="44637" y="5300"/>
                    <a:pt x="66154" y="-1034"/>
                    <a:pt x="87928" y="138"/>
                  </a:cubicBezTo>
                  <a:cubicBezTo>
                    <a:pt x="104273" y="-205"/>
                    <a:pt x="120503" y="2919"/>
                    <a:pt x="135553" y="9291"/>
                  </a:cubicBezTo>
                  <a:cubicBezTo>
                    <a:pt x="148326" y="14673"/>
                    <a:pt x="159309" y="23560"/>
                    <a:pt x="167233" y="34923"/>
                  </a:cubicBezTo>
                  <a:cubicBezTo>
                    <a:pt x="174758" y="46191"/>
                    <a:pt x="178654" y="59478"/>
                    <a:pt x="178406" y="73023"/>
                  </a:cubicBezTo>
                  <a:lnTo>
                    <a:pt x="178406" y="80357"/>
                  </a:lnTo>
                  <a:cubicBezTo>
                    <a:pt x="178654" y="82129"/>
                    <a:pt x="177425" y="83767"/>
                    <a:pt x="175654" y="84015"/>
                  </a:cubicBezTo>
                  <a:cubicBezTo>
                    <a:pt x="175348" y="84062"/>
                    <a:pt x="175044" y="84062"/>
                    <a:pt x="174739" y="84015"/>
                  </a:cubicBezTo>
                  <a:lnTo>
                    <a:pt x="147259" y="84015"/>
                  </a:lnTo>
                  <a:cubicBezTo>
                    <a:pt x="145497" y="84272"/>
                    <a:pt x="143859" y="83043"/>
                    <a:pt x="143602" y="81281"/>
                  </a:cubicBezTo>
                  <a:cubicBezTo>
                    <a:pt x="143554" y="80976"/>
                    <a:pt x="143554" y="80662"/>
                    <a:pt x="143602" y="80357"/>
                  </a:cubicBezTo>
                  <a:lnTo>
                    <a:pt x="143602" y="74861"/>
                  </a:lnTo>
                  <a:cubicBezTo>
                    <a:pt x="143754" y="62498"/>
                    <a:pt x="138115" y="50782"/>
                    <a:pt x="128362" y="43181"/>
                  </a:cubicBezTo>
                  <a:cubicBezTo>
                    <a:pt x="116322" y="34151"/>
                    <a:pt x="101473" y="29675"/>
                    <a:pt x="86452" y="30541"/>
                  </a:cubicBezTo>
                  <a:cubicBezTo>
                    <a:pt x="74031" y="29779"/>
                    <a:pt x="61697" y="33056"/>
                    <a:pt x="51286" y="39886"/>
                  </a:cubicBezTo>
                  <a:cubicBezTo>
                    <a:pt x="42923" y="46239"/>
                    <a:pt x="38256" y="56316"/>
                    <a:pt x="38836" y="66803"/>
                  </a:cubicBezTo>
                  <a:cubicBezTo>
                    <a:pt x="38532" y="73918"/>
                    <a:pt x="40732" y="80919"/>
                    <a:pt x="45066" y="86577"/>
                  </a:cubicBezTo>
                  <a:cubicBezTo>
                    <a:pt x="50171" y="92435"/>
                    <a:pt x="56477" y="97121"/>
                    <a:pt x="63553" y="100322"/>
                  </a:cubicBezTo>
                  <a:cubicBezTo>
                    <a:pt x="71736" y="104351"/>
                    <a:pt x="84252" y="109542"/>
                    <a:pt x="101101" y="115876"/>
                  </a:cubicBezTo>
                  <a:cubicBezTo>
                    <a:pt x="115484" y="121381"/>
                    <a:pt x="129543" y="127677"/>
                    <a:pt x="143221" y="134745"/>
                  </a:cubicBezTo>
                  <a:cubicBezTo>
                    <a:pt x="153689" y="140250"/>
                    <a:pt x="162823" y="148004"/>
                    <a:pt x="169948" y="157453"/>
                  </a:cubicBezTo>
                  <a:cubicBezTo>
                    <a:pt x="177273" y="167606"/>
                    <a:pt x="181025" y="179903"/>
                    <a:pt x="180597" y="192419"/>
                  </a:cubicBezTo>
                  <a:cubicBezTo>
                    <a:pt x="181368" y="212250"/>
                    <a:pt x="172577" y="231243"/>
                    <a:pt x="156975" y="243501"/>
                  </a:cubicBezTo>
                  <a:cubicBezTo>
                    <a:pt x="138097" y="257036"/>
                    <a:pt x="115151" y="263694"/>
                    <a:pt x="91957" y="262361"/>
                  </a:cubicBezTo>
                  <a:cubicBezTo>
                    <a:pt x="75241" y="262751"/>
                    <a:pt x="58610" y="259761"/>
                    <a:pt x="43075" y="25357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A1025DE8-8CBF-874F-92D2-6C273D2D903B}"/>
                </a:ext>
              </a:extLst>
            </p:cNvPr>
            <p:cNvSpPr/>
            <p:nvPr/>
          </p:nvSpPr>
          <p:spPr bwMode="gray">
            <a:xfrm>
              <a:off x="5368991" y="2005950"/>
              <a:ext cx="170368" cy="256435"/>
            </a:xfrm>
            <a:custGeom>
              <a:avLst/>
              <a:gdLst>
                <a:gd name="connsiteX0" fmla="*/ 166666 w 170368"/>
                <a:gd name="connsiteY0" fmla="*/ 30428 h 256435"/>
                <a:gd name="connsiteX1" fmla="*/ 36659 w 170368"/>
                <a:gd name="connsiteY1" fmla="*/ 30428 h 256435"/>
                <a:gd name="connsiteX2" fmla="*/ 35192 w 170368"/>
                <a:gd name="connsiteY2" fmla="*/ 31524 h 256435"/>
                <a:gd name="connsiteX3" fmla="*/ 35192 w 170368"/>
                <a:gd name="connsiteY3" fmla="*/ 31886 h 256435"/>
                <a:gd name="connsiteX4" fmla="*/ 35192 w 170368"/>
                <a:gd name="connsiteY4" fmla="*/ 110638 h 256435"/>
                <a:gd name="connsiteX5" fmla="*/ 36278 w 170368"/>
                <a:gd name="connsiteY5" fmla="*/ 112096 h 256435"/>
                <a:gd name="connsiteX6" fmla="*/ 36659 w 170368"/>
                <a:gd name="connsiteY6" fmla="*/ 112096 h 256435"/>
                <a:gd name="connsiteX7" fmla="*/ 126023 w 170368"/>
                <a:gd name="connsiteY7" fmla="*/ 112096 h 256435"/>
                <a:gd name="connsiteX8" fmla="*/ 129680 w 170368"/>
                <a:gd name="connsiteY8" fmla="*/ 114877 h 256435"/>
                <a:gd name="connsiteX9" fmla="*/ 129680 w 170368"/>
                <a:gd name="connsiteY9" fmla="*/ 115763 h 256435"/>
                <a:gd name="connsiteX10" fmla="*/ 129680 w 170368"/>
                <a:gd name="connsiteY10" fmla="*/ 138832 h 256435"/>
                <a:gd name="connsiteX11" fmla="*/ 126937 w 170368"/>
                <a:gd name="connsiteY11" fmla="*/ 142499 h 256435"/>
                <a:gd name="connsiteX12" fmla="*/ 126023 w 170368"/>
                <a:gd name="connsiteY12" fmla="*/ 142499 h 256435"/>
                <a:gd name="connsiteX13" fmla="*/ 36659 w 170368"/>
                <a:gd name="connsiteY13" fmla="*/ 142499 h 256435"/>
                <a:gd name="connsiteX14" fmla="*/ 35192 w 170368"/>
                <a:gd name="connsiteY14" fmla="*/ 143595 h 256435"/>
                <a:gd name="connsiteX15" fmla="*/ 35192 w 170368"/>
                <a:gd name="connsiteY15" fmla="*/ 143966 h 256435"/>
                <a:gd name="connsiteX16" fmla="*/ 35192 w 170368"/>
                <a:gd name="connsiteY16" fmla="*/ 224538 h 256435"/>
                <a:gd name="connsiteX17" fmla="*/ 36278 w 170368"/>
                <a:gd name="connsiteY17" fmla="*/ 225996 h 256435"/>
                <a:gd name="connsiteX18" fmla="*/ 36659 w 170368"/>
                <a:gd name="connsiteY18" fmla="*/ 225996 h 256435"/>
                <a:gd name="connsiteX19" fmla="*/ 166666 w 170368"/>
                <a:gd name="connsiteY19" fmla="*/ 225996 h 256435"/>
                <a:gd name="connsiteX20" fmla="*/ 170333 w 170368"/>
                <a:gd name="connsiteY20" fmla="*/ 228739 h 256435"/>
                <a:gd name="connsiteX21" fmla="*/ 170333 w 170368"/>
                <a:gd name="connsiteY21" fmla="*/ 229663 h 256435"/>
                <a:gd name="connsiteX22" fmla="*/ 170333 w 170368"/>
                <a:gd name="connsiteY22" fmla="*/ 252732 h 256435"/>
                <a:gd name="connsiteX23" fmla="*/ 167590 w 170368"/>
                <a:gd name="connsiteY23" fmla="*/ 256400 h 256435"/>
                <a:gd name="connsiteX24" fmla="*/ 166666 w 170368"/>
                <a:gd name="connsiteY24" fmla="*/ 256400 h 256435"/>
                <a:gd name="connsiteX25" fmla="*/ 3693 w 170368"/>
                <a:gd name="connsiteY25" fmla="*/ 256400 h 256435"/>
                <a:gd name="connsiteX26" fmla="*/ 36 w 170368"/>
                <a:gd name="connsiteY26" fmla="*/ 253647 h 256435"/>
                <a:gd name="connsiteX27" fmla="*/ 36 w 170368"/>
                <a:gd name="connsiteY27" fmla="*/ 252732 h 256435"/>
                <a:gd name="connsiteX28" fmla="*/ 36 w 170368"/>
                <a:gd name="connsiteY28" fmla="*/ 3692 h 256435"/>
                <a:gd name="connsiteX29" fmla="*/ 2788 w 170368"/>
                <a:gd name="connsiteY29" fmla="*/ 34 h 256435"/>
                <a:gd name="connsiteX30" fmla="*/ 3693 w 170368"/>
                <a:gd name="connsiteY30" fmla="*/ 34 h 256435"/>
                <a:gd name="connsiteX31" fmla="*/ 166666 w 170368"/>
                <a:gd name="connsiteY31" fmla="*/ 34 h 256435"/>
                <a:gd name="connsiteX32" fmla="*/ 170333 w 170368"/>
                <a:gd name="connsiteY32" fmla="*/ 2777 h 256435"/>
                <a:gd name="connsiteX33" fmla="*/ 170333 w 170368"/>
                <a:gd name="connsiteY33" fmla="*/ 3692 h 256435"/>
                <a:gd name="connsiteX34" fmla="*/ 170333 w 170368"/>
                <a:gd name="connsiteY34" fmla="*/ 26761 h 256435"/>
                <a:gd name="connsiteX35" fmla="*/ 167590 w 170368"/>
                <a:gd name="connsiteY35" fmla="*/ 30428 h 256435"/>
                <a:gd name="connsiteX36" fmla="*/ 166666 w 170368"/>
                <a:gd name="connsiteY36" fmla="*/ 30428 h 256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70368" h="256435">
                  <a:moveTo>
                    <a:pt x="166666" y="30428"/>
                  </a:moveTo>
                  <a:lnTo>
                    <a:pt x="36659" y="30428"/>
                  </a:lnTo>
                  <a:cubicBezTo>
                    <a:pt x="35954" y="30323"/>
                    <a:pt x="35297" y="30819"/>
                    <a:pt x="35192" y="31524"/>
                  </a:cubicBezTo>
                  <a:cubicBezTo>
                    <a:pt x="35173" y="31648"/>
                    <a:pt x="35173" y="31771"/>
                    <a:pt x="35192" y="31886"/>
                  </a:cubicBezTo>
                  <a:lnTo>
                    <a:pt x="35192" y="110638"/>
                  </a:lnTo>
                  <a:cubicBezTo>
                    <a:pt x="35088" y="111343"/>
                    <a:pt x="35574" y="111991"/>
                    <a:pt x="36278" y="112096"/>
                  </a:cubicBezTo>
                  <a:cubicBezTo>
                    <a:pt x="36402" y="112115"/>
                    <a:pt x="36535" y="112115"/>
                    <a:pt x="36659" y="112096"/>
                  </a:cubicBezTo>
                  <a:lnTo>
                    <a:pt x="126023" y="112096"/>
                  </a:lnTo>
                  <a:cubicBezTo>
                    <a:pt x="127804" y="111848"/>
                    <a:pt x="129442" y="113096"/>
                    <a:pt x="129680" y="114877"/>
                  </a:cubicBezTo>
                  <a:cubicBezTo>
                    <a:pt x="129719" y="115172"/>
                    <a:pt x="129719" y="115468"/>
                    <a:pt x="129680" y="115763"/>
                  </a:cubicBezTo>
                  <a:lnTo>
                    <a:pt x="129680" y="138832"/>
                  </a:lnTo>
                  <a:cubicBezTo>
                    <a:pt x="129938" y="140604"/>
                    <a:pt x="128709" y="142242"/>
                    <a:pt x="126937" y="142499"/>
                  </a:cubicBezTo>
                  <a:cubicBezTo>
                    <a:pt x="126633" y="142538"/>
                    <a:pt x="126327" y="142538"/>
                    <a:pt x="126023" y="142499"/>
                  </a:cubicBezTo>
                  <a:lnTo>
                    <a:pt x="36659" y="142499"/>
                  </a:lnTo>
                  <a:cubicBezTo>
                    <a:pt x="35954" y="142395"/>
                    <a:pt x="35297" y="142890"/>
                    <a:pt x="35192" y="143595"/>
                  </a:cubicBezTo>
                  <a:cubicBezTo>
                    <a:pt x="35173" y="143719"/>
                    <a:pt x="35173" y="143842"/>
                    <a:pt x="35192" y="143966"/>
                  </a:cubicBezTo>
                  <a:lnTo>
                    <a:pt x="35192" y="224538"/>
                  </a:lnTo>
                  <a:cubicBezTo>
                    <a:pt x="35088" y="225243"/>
                    <a:pt x="35574" y="225891"/>
                    <a:pt x="36278" y="225996"/>
                  </a:cubicBezTo>
                  <a:cubicBezTo>
                    <a:pt x="36402" y="226015"/>
                    <a:pt x="36535" y="226015"/>
                    <a:pt x="36659" y="225996"/>
                  </a:cubicBezTo>
                  <a:lnTo>
                    <a:pt x="166666" y="225996"/>
                  </a:lnTo>
                  <a:cubicBezTo>
                    <a:pt x="168438" y="225739"/>
                    <a:pt x="170076" y="226967"/>
                    <a:pt x="170333" y="228739"/>
                  </a:cubicBezTo>
                  <a:cubicBezTo>
                    <a:pt x="170381" y="229044"/>
                    <a:pt x="170381" y="229358"/>
                    <a:pt x="170333" y="229663"/>
                  </a:cubicBezTo>
                  <a:lnTo>
                    <a:pt x="170333" y="252732"/>
                  </a:lnTo>
                  <a:cubicBezTo>
                    <a:pt x="170590" y="254504"/>
                    <a:pt x="169361" y="256142"/>
                    <a:pt x="167590" y="256400"/>
                  </a:cubicBezTo>
                  <a:cubicBezTo>
                    <a:pt x="167285" y="256447"/>
                    <a:pt x="166971" y="256447"/>
                    <a:pt x="166666" y="256400"/>
                  </a:cubicBezTo>
                  <a:lnTo>
                    <a:pt x="3693" y="256400"/>
                  </a:lnTo>
                  <a:cubicBezTo>
                    <a:pt x="1922" y="256647"/>
                    <a:pt x="283" y="255418"/>
                    <a:pt x="36" y="253647"/>
                  </a:cubicBezTo>
                  <a:cubicBezTo>
                    <a:pt x="-12" y="253342"/>
                    <a:pt x="-12" y="253037"/>
                    <a:pt x="36" y="252732"/>
                  </a:cubicBezTo>
                  <a:lnTo>
                    <a:pt x="36" y="3692"/>
                  </a:lnTo>
                  <a:cubicBezTo>
                    <a:pt x="-212" y="1920"/>
                    <a:pt x="1017" y="282"/>
                    <a:pt x="2788" y="34"/>
                  </a:cubicBezTo>
                  <a:cubicBezTo>
                    <a:pt x="3093" y="-4"/>
                    <a:pt x="3398" y="-4"/>
                    <a:pt x="3693" y="34"/>
                  </a:cubicBezTo>
                  <a:lnTo>
                    <a:pt x="166666" y="34"/>
                  </a:lnTo>
                  <a:cubicBezTo>
                    <a:pt x="168438" y="-223"/>
                    <a:pt x="170076" y="1006"/>
                    <a:pt x="170333" y="2777"/>
                  </a:cubicBezTo>
                  <a:cubicBezTo>
                    <a:pt x="170371" y="3082"/>
                    <a:pt x="170371" y="3387"/>
                    <a:pt x="170333" y="3692"/>
                  </a:cubicBezTo>
                  <a:lnTo>
                    <a:pt x="170333" y="26761"/>
                  </a:lnTo>
                  <a:cubicBezTo>
                    <a:pt x="170590" y="28533"/>
                    <a:pt x="169361" y="30171"/>
                    <a:pt x="167590" y="30428"/>
                  </a:cubicBezTo>
                  <a:cubicBezTo>
                    <a:pt x="167285" y="30476"/>
                    <a:pt x="166971" y="30476"/>
                    <a:pt x="166666" y="3042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8FF9B309-BDBC-4F44-B24B-5EB1CFC61ACB}"/>
                </a:ext>
              </a:extLst>
            </p:cNvPr>
            <p:cNvSpPr/>
            <p:nvPr/>
          </p:nvSpPr>
          <p:spPr bwMode="gray">
            <a:xfrm>
              <a:off x="5610713" y="2002971"/>
              <a:ext cx="178392" cy="262604"/>
            </a:xfrm>
            <a:custGeom>
              <a:avLst/>
              <a:gdLst>
                <a:gd name="connsiteX0" fmla="*/ 42692 w 178392"/>
                <a:gd name="connsiteY0" fmla="*/ 252206 h 262604"/>
                <a:gd name="connsiteX1" fmla="*/ 11193 w 178392"/>
                <a:gd name="connsiteY1" fmla="*/ 222535 h 262604"/>
                <a:gd name="connsiteX2" fmla="*/ 20 w 178392"/>
                <a:gd name="connsiteY2" fmla="*/ 178416 h 262604"/>
                <a:gd name="connsiteX3" fmla="*/ 20 w 178392"/>
                <a:gd name="connsiteY3" fmla="*/ 83613 h 262604"/>
                <a:gd name="connsiteX4" fmla="*/ 11193 w 178392"/>
                <a:gd name="connsiteY4" fmla="*/ 39798 h 262604"/>
                <a:gd name="connsiteX5" fmla="*/ 42692 w 178392"/>
                <a:gd name="connsiteY5" fmla="*/ 10499 h 262604"/>
                <a:gd name="connsiteX6" fmla="*/ 89364 w 178392"/>
                <a:gd name="connsiteY6" fmla="*/ 22 h 262604"/>
                <a:gd name="connsiteX7" fmla="*/ 135875 w 178392"/>
                <a:gd name="connsiteY7" fmla="*/ 10099 h 262604"/>
                <a:gd name="connsiteX8" fmla="*/ 167184 w 178392"/>
                <a:gd name="connsiteY8" fmla="*/ 38474 h 262604"/>
                <a:gd name="connsiteX9" fmla="*/ 178357 w 178392"/>
                <a:gd name="connsiteY9" fmla="*/ 80956 h 262604"/>
                <a:gd name="connsiteX10" fmla="*/ 178357 w 178392"/>
                <a:gd name="connsiteY10" fmla="*/ 81327 h 262604"/>
                <a:gd name="connsiteX11" fmla="*/ 177261 w 178392"/>
                <a:gd name="connsiteY11" fmla="*/ 84261 h 262604"/>
                <a:gd name="connsiteX12" fmla="*/ 174699 w 178392"/>
                <a:gd name="connsiteY12" fmla="*/ 85356 h 262604"/>
                <a:gd name="connsiteX13" fmla="*/ 146867 w 178392"/>
                <a:gd name="connsiteY13" fmla="*/ 86814 h 262604"/>
                <a:gd name="connsiteX14" fmla="*/ 143200 w 178392"/>
                <a:gd name="connsiteY14" fmla="*/ 83528 h 262604"/>
                <a:gd name="connsiteX15" fmla="*/ 143200 w 178392"/>
                <a:gd name="connsiteY15" fmla="*/ 82423 h 262604"/>
                <a:gd name="connsiteX16" fmla="*/ 128550 w 178392"/>
                <a:gd name="connsiteY16" fmla="*/ 44704 h 262604"/>
                <a:gd name="connsiteX17" fmla="*/ 89364 w 178392"/>
                <a:gd name="connsiteY17" fmla="*/ 30416 h 262604"/>
                <a:gd name="connsiteX18" fmla="*/ 49998 w 178392"/>
                <a:gd name="connsiteY18" fmla="*/ 44704 h 262604"/>
                <a:gd name="connsiteX19" fmla="*/ 35158 w 178392"/>
                <a:gd name="connsiteY19" fmla="*/ 82423 h 262604"/>
                <a:gd name="connsiteX20" fmla="*/ 35158 w 178392"/>
                <a:gd name="connsiteY20" fmla="*/ 179844 h 262604"/>
                <a:gd name="connsiteX21" fmla="*/ 49998 w 178392"/>
                <a:gd name="connsiteY21" fmla="*/ 217573 h 262604"/>
                <a:gd name="connsiteX22" fmla="*/ 89364 w 178392"/>
                <a:gd name="connsiteY22" fmla="*/ 231860 h 262604"/>
                <a:gd name="connsiteX23" fmla="*/ 128550 w 178392"/>
                <a:gd name="connsiteY23" fmla="*/ 217573 h 262604"/>
                <a:gd name="connsiteX24" fmla="*/ 143200 w 178392"/>
                <a:gd name="connsiteY24" fmla="*/ 179844 h 262604"/>
                <a:gd name="connsiteX25" fmla="*/ 143200 w 178392"/>
                <a:gd name="connsiteY25" fmla="*/ 179111 h 262604"/>
                <a:gd name="connsiteX26" fmla="*/ 146867 w 178392"/>
                <a:gd name="connsiteY26" fmla="*/ 175815 h 262604"/>
                <a:gd name="connsiteX27" fmla="*/ 174699 w 178392"/>
                <a:gd name="connsiteY27" fmla="*/ 177273 h 262604"/>
                <a:gd name="connsiteX28" fmla="*/ 178357 w 178392"/>
                <a:gd name="connsiteY28" fmla="*/ 180025 h 262604"/>
                <a:gd name="connsiteX29" fmla="*/ 178357 w 178392"/>
                <a:gd name="connsiteY29" fmla="*/ 180940 h 262604"/>
                <a:gd name="connsiteX30" fmla="*/ 167184 w 178392"/>
                <a:gd name="connsiteY30" fmla="*/ 223612 h 262604"/>
                <a:gd name="connsiteX31" fmla="*/ 135875 w 178392"/>
                <a:gd name="connsiteY31" fmla="*/ 252358 h 262604"/>
                <a:gd name="connsiteX32" fmla="*/ 42673 w 178392"/>
                <a:gd name="connsiteY32" fmla="*/ 252177 h 262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8392" h="262604">
                  <a:moveTo>
                    <a:pt x="42692" y="252206"/>
                  </a:moveTo>
                  <a:cubicBezTo>
                    <a:pt x="29519" y="245605"/>
                    <a:pt x="18565" y="235289"/>
                    <a:pt x="11193" y="222535"/>
                  </a:cubicBezTo>
                  <a:cubicBezTo>
                    <a:pt x="3582" y="209096"/>
                    <a:pt x="-275" y="193856"/>
                    <a:pt x="20" y="178416"/>
                  </a:cubicBezTo>
                  <a:lnTo>
                    <a:pt x="20" y="83613"/>
                  </a:lnTo>
                  <a:cubicBezTo>
                    <a:pt x="-313" y="68259"/>
                    <a:pt x="3544" y="53114"/>
                    <a:pt x="11193" y="39798"/>
                  </a:cubicBezTo>
                  <a:cubicBezTo>
                    <a:pt x="18651" y="27206"/>
                    <a:pt x="29595" y="17034"/>
                    <a:pt x="42692" y="10499"/>
                  </a:cubicBezTo>
                  <a:cubicBezTo>
                    <a:pt x="57180" y="3308"/>
                    <a:pt x="73191" y="-283"/>
                    <a:pt x="89364" y="22"/>
                  </a:cubicBezTo>
                  <a:cubicBezTo>
                    <a:pt x="105443" y="-311"/>
                    <a:pt x="121378" y="3146"/>
                    <a:pt x="135875" y="10099"/>
                  </a:cubicBezTo>
                  <a:cubicBezTo>
                    <a:pt x="148810" y="16367"/>
                    <a:pt x="159678" y="26216"/>
                    <a:pt x="167184" y="38474"/>
                  </a:cubicBezTo>
                  <a:cubicBezTo>
                    <a:pt x="174804" y="51314"/>
                    <a:pt x="178671" y="66030"/>
                    <a:pt x="178357" y="80956"/>
                  </a:cubicBezTo>
                  <a:lnTo>
                    <a:pt x="178357" y="81327"/>
                  </a:lnTo>
                  <a:cubicBezTo>
                    <a:pt x="178414" y="82413"/>
                    <a:pt x="178014" y="83471"/>
                    <a:pt x="177261" y="84261"/>
                  </a:cubicBezTo>
                  <a:cubicBezTo>
                    <a:pt x="176595" y="84966"/>
                    <a:pt x="175671" y="85356"/>
                    <a:pt x="174699" y="85356"/>
                  </a:cubicBezTo>
                  <a:lnTo>
                    <a:pt x="146867" y="86814"/>
                  </a:lnTo>
                  <a:cubicBezTo>
                    <a:pt x="144419" y="86814"/>
                    <a:pt x="143190" y="85718"/>
                    <a:pt x="143200" y="83528"/>
                  </a:cubicBezTo>
                  <a:lnTo>
                    <a:pt x="143200" y="82423"/>
                  </a:lnTo>
                  <a:cubicBezTo>
                    <a:pt x="143809" y="68354"/>
                    <a:pt x="138495" y="54676"/>
                    <a:pt x="128550" y="44704"/>
                  </a:cubicBezTo>
                  <a:cubicBezTo>
                    <a:pt x="117949" y="34855"/>
                    <a:pt x="103814" y="29711"/>
                    <a:pt x="89364" y="30416"/>
                  </a:cubicBezTo>
                  <a:cubicBezTo>
                    <a:pt x="74858" y="29721"/>
                    <a:pt x="60685" y="34864"/>
                    <a:pt x="49998" y="44704"/>
                  </a:cubicBezTo>
                  <a:cubicBezTo>
                    <a:pt x="39940" y="54610"/>
                    <a:pt x="34548" y="68316"/>
                    <a:pt x="35158" y="82423"/>
                  </a:cubicBezTo>
                  <a:lnTo>
                    <a:pt x="35158" y="179844"/>
                  </a:lnTo>
                  <a:cubicBezTo>
                    <a:pt x="34548" y="193951"/>
                    <a:pt x="39940" y="207657"/>
                    <a:pt x="49998" y="217573"/>
                  </a:cubicBezTo>
                  <a:cubicBezTo>
                    <a:pt x="60685" y="227403"/>
                    <a:pt x="74858" y="232546"/>
                    <a:pt x="89364" y="231860"/>
                  </a:cubicBezTo>
                  <a:cubicBezTo>
                    <a:pt x="103814" y="232565"/>
                    <a:pt x="117939" y="227412"/>
                    <a:pt x="128550" y="217573"/>
                  </a:cubicBezTo>
                  <a:cubicBezTo>
                    <a:pt x="138495" y="207600"/>
                    <a:pt x="143809" y="193913"/>
                    <a:pt x="143200" y="179844"/>
                  </a:cubicBezTo>
                  <a:lnTo>
                    <a:pt x="143200" y="179111"/>
                  </a:lnTo>
                  <a:cubicBezTo>
                    <a:pt x="143200" y="176911"/>
                    <a:pt x="144419" y="175815"/>
                    <a:pt x="146867" y="175815"/>
                  </a:cubicBezTo>
                  <a:lnTo>
                    <a:pt x="174699" y="177273"/>
                  </a:lnTo>
                  <a:cubicBezTo>
                    <a:pt x="176471" y="177025"/>
                    <a:pt x="178109" y="178254"/>
                    <a:pt x="178357" y="180025"/>
                  </a:cubicBezTo>
                  <a:cubicBezTo>
                    <a:pt x="178404" y="180330"/>
                    <a:pt x="178404" y="180635"/>
                    <a:pt x="178357" y="180940"/>
                  </a:cubicBezTo>
                  <a:cubicBezTo>
                    <a:pt x="178661" y="195923"/>
                    <a:pt x="174794" y="210696"/>
                    <a:pt x="167184" y="223612"/>
                  </a:cubicBezTo>
                  <a:cubicBezTo>
                    <a:pt x="159697" y="235975"/>
                    <a:pt x="148829" y="245948"/>
                    <a:pt x="135875" y="252358"/>
                  </a:cubicBezTo>
                  <a:cubicBezTo>
                    <a:pt x="106309" y="266084"/>
                    <a:pt x="72181" y="266017"/>
                    <a:pt x="42673" y="252177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8FCF4110-114F-A545-80A9-DC152CAFC354}"/>
                </a:ext>
              </a:extLst>
            </p:cNvPr>
            <p:cNvSpPr/>
            <p:nvPr/>
          </p:nvSpPr>
          <p:spPr bwMode="gray">
            <a:xfrm>
              <a:off x="5870724" y="2005901"/>
              <a:ext cx="179921" cy="259413"/>
            </a:xfrm>
            <a:custGeom>
              <a:avLst/>
              <a:gdLst>
                <a:gd name="connsiteX0" fmla="*/ 43066 w 179921"/>
                <a:gd name="connsiteY0" fmla="*/ 248943 h 259413"/>
                <a:gd name="connsiteX1" fmla="*/ 11386 w 179921"/>
                <a:gd name="connsiteY1" fmla="*/ 219273 h 259413"/>
                <a:gd name="connsiteX2" fmla="*/ 32 w 179921"/>
                <a:gd name="connsiteY2" fmla="*/ 175143 h 259413"/>
                <a:gd name="connsiteX3" fmla="*/ 32 w 179921"/>
                <a:gd name="connsiteY3" fmla="*/ 3693 h 259413"/>
                <a:gd name="connsiteX4" fmla="*/ 2784 w 179921"/>
                <a:gd name="connsiteY4" fmla="*/ 36 h 259413"/>
                <a:gd name="connsiteX5" fmla="*/ 3699 w 179921"/>
                <a:gd name="connsiteY5" fmla="*/ 36 h 259413"/>
                <a:gd name="connsiteX6" fmla="*/ 31531 w 179921"/>
                <a:gd name="connsiteY6" fmla="*/ 36 h 259413"/>
                <a:gd name="connsiteX7" fmla="*/ 35188 w 179921"/>
                <a:gd name="connsiteY7" fmla="*/ 2788 h 259413"/>
                <a:gd name="connsiteX8" fmla="*/ 35188 w 179921"/>
                <a:gd name="connsiteY8" fmla="*/ 3693 h 259413"/>
                <a:gd name="connsiteX9" fmla="*/ 35188 w 179921"/>
                <a:gd name="connsiteY9" fmla="*/ 175829 h 259413"/>
                <a:gd name="connsiteX10" fmla="*/ 50429 w 179921"/>
                <a:gd name="connsiteY10" fmla="*/ 214282 h 259413"/>
                <a:gd name="connsiteX11" fmla="*/ 90167 w 179921"/>
                <a:gd name="connsiteY11" fmla="*/ 228931 h 259413"/>
                <a:gd name="connsiteX12" fmla="*/ 129724 w 179921"/>
                <a:gd name="connsiteY12" fmla="*/ 214282 h 259413"/>
                <a:gd name="connsiteX13" fmla="*/ 144736 w 179921"/>
                <a:gd name="connsiteY13" fmla="*/ 175829 h 259413"/>
                <a:gd name="connsiteX14" fmla="*/ 144736 w 179921"/>
                <a:gd name="connsiteY14" fmla="*/ 3741 h 259413"/>
                <a:gd name="connsiteX15" fmla="*/ 147488 w 179921"/>
                <a:gd name="connsiteY15" fmla="*/ 83 h 259413"/>
                <a:gd name="connsiteX16" fmla="*/ 148403 w 179921"/>
                <a:gd name="connsiteY16" fmla="*/ 83 h 259413"/>
                <a:gd name="connsiteX17" fmla="*/ 176235 w 179921"/>
                <a:gd name="connsiteY17" fmla="*/ 83 h 259413"/>
                <a:gd name="connsiteX18" fmla="*/ 179892 w 179921"/>
                <a:gd name="connsiteY18" fmla="*/ 2836 h 259413"/>
                <a:gd name="connsiteX19" fmla="*/ 179892 w 179921"/>
                <a:gd name="connsiteY19" fmla="*/ 3741 h 259413"/>
                <a:gd name="connsiteX20" fmla="*/ 179892 w 179921"/>
                <a:gd name="connsiteY20" fmla="*/ 175191 h 259413"/>
                <a:gd name="connsiteX21" fmla="*/ 168720 w 179921"/>
                <a:gd name="connsiteY21" fmla="*/ 219320 h 259413"/>
                <a:gd name="connsiteX22" fmla="*/ 137230 w 179921"/>
                <a:gd name="connsiteY22" fmla="*/ 248991 h 259413"/>
                <a:gd name="connsiteX23" fmla="*/ 43104 w 179921"/>
                <a:gd name="connsiteY23" fmla="*/ 248991 h 259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9921" h="259413">
                  <a:moveTo>
                    <a:pt x="43066" y="248943"/>
                  </a:moveTo>
                  <a:cubicBezTo>
                    <a:pt x="29874" y="242314"/>
                    <a:pt x="18872" y="232008"/>
                    <a:pt x="11386" y="219273"/>
                  </a:cubicBezTo>
                  <a:cubicBezTo>
                    <a:pt x="3661" y="205871"/>
                    <a:pt x="-264" y="190612"/>
                    <a:pt x="32" y="175143"/>
                  </a:cubicBezTo>
                  <a:lnTo>
                    <a:pt x="32" y="3693"/>
                  </a:lnTo>
                  <a:cubicBezTo>
                    <a:pt x="-216" y="1922"/>
                    <a:pt x="1013" y="283"/>
                    <a:pt x="2784" y="36"/>
                  </a:cubicBezTo>
                  <a:cubicBezTo>
                    <a:pt x="3089" y="-12"/>
                    <a:pt x="3394" y="-12"/>
                    <a:pt x="3699" y="36"/>
                  </a:cubicBezTo>
                  <a:lnTo>
                    <a:pt x="31531" y="36"/>
                  </a:lnTo>
                  <a:cubicBezTo>
                    <a:pt x="33302" y="-212"/>
                    <a:pt x="34941" y="1017"/>
                    <a:pt x="35188" y="2788"/>
                  </a:cubicBezTo>
                  <a:cubicBezTo>
                    <a:pt x="35227" y="3093"/>
                    <a:pt x="35227" y="3398"/>
                    <a:pt x="35188" y="3693"/>
                  </a:cubicBezTo>
                  <a:lnTo>
                    <a:pt x="35188" y="175829"/>
                  </a:lnTo>
                  <a:cubicBezTo>
                    <a:pt x="34608" y="190221"/>
                    <a:pt x="40141" y="204194"/>
                    <a:pt x="50429" y="214282"/>
                  </a:cubicBezTo>
                  <a:cubicBezTo>
                    <a:pt x="61182" y="224283"/>
                    <a:pt x="75489" y="229560"/>
                    <a:pt x="90167" y="228931"/>
                  </a:cubicBezTo>
                  <a:cubicBezTo>
                    <a:pt x="104788" y="229579"/>
                    <a:pt x="119047" y="224292"/>
                    <a:pt x="129724" y="214282"/>
                  </a:cubicBezTo>
                  <a:cubicBezTo>
                    <a:pt x="139887" y="204128"/>
                    <a:pt x="145336" y="190183"/>
                    <a:pt x="144736" y="175829"/>
                  </a:cubicBezTo>
                  <a:lnTo>
                    <a:pt x="144736" y="3741"/>
                  </a:lnTo>
                  <a:cubicBezTo>
                    <a:pt x="144488" y="1969"/>
                    <a:pt x="145716" y="331"/>
                    <a:pt x="147488" y="83"/>
                  </a:cubicBezTo>
                  <a:cubicBezTo>
                    <a:pt x="147793" y="36"/>
                    <a:pt x="148098" y="36"/>
                    <a:pt x="148403" y="83"/>
                  </a:cubicBezTo>
                  <a:lnTo>
                    <a:pt x="176235" y="83"/>
                  </a:lnTo>
                  <a:cubicBezTo>
                    <a:pt x="178006" y="-164"/>
                    <a:pt x="179645" y="1064"/>
                    <a:pt x="179892" y="2836"/>
                  </a:cubicBezTo>
                  <a:cubicBezTo>
                    <a:pt x="179931" y="3141"/>
                    <a:pt x="179931" y="3446"/>
                    <a:pt x="179892" y="3741"/>
                  </a:cubicBezTo>
                  <a:lnTo>
                    <a:pt x="179892" y="175191"/>
                  </a:lnTo>
                  <a:cubicBezTo>
                    <a:pt x="180188" y="190641"/>
                    <a:pt x="176330" y="205880"/>
                    <a:pt x="168720" y="219320"/>
                  </a:cubicBezTo>
                  <a:cubicBezTo>
                    <a:pt x="161347" y="232074"/>
                    <a:pt x="150403" y="242390"/>
                    <a:pt x="137230" y="248991"/>
                  </a:cubicBezTo>
                  <a:cubicBezTo>
                    <a:pt x="107397" y="262888"/>
                    <a:pt x="72936" y="262888"/>
                    <a:pt x="43104" y="24899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01A0EA3D-5E24-ED4D-90F3-0571D201D0CB}"/>
                </a:ext>
              </a:extLst>
            </p:cNvPr>
            <p:cNvSpPr/>
            <p:nvPr/>
          </p:nvSpPr>
          <p:spPr bwMode="gray">
            <a:xfrm>
              <a:off x="6141363" y="2005948"/>
              <a:ext cx="178088" cy="256423"/>
            </a:xfrm>
            <a:custGeom>
              <a:avLst/>
              <a:gdLst>
                <a:gd name="connsiteX0" fmla="*/ 142139 w 178088"/>
                <a:gd name="connsiteY0" fmla="*/ 253829 h 256423"/>
                <a:gd name="connsiteX1" fmla="*/ 90866 w 178088"/>
                <a:gd name="connsiteY1" fmla="*/ 144292 h 256423"/>
                <a:gd name="connsiteX2" fmla="*/ 89399 w 178088"/>
                <a:gd name="connsiteY2" fmla="*/ 143196 h 256423"/>
                <a:gd name="connsiteX3" fmla="*/ 36669 w 178088"/>
                <a:gd name="connsiteY3" fmla="*/ 143196 h 256423"/>
                <a:gd name="connsiteX4" fmla="*/ 35202 w 178088"/>
                <a:gd name="connsiteY4" fmla="*/ 144292 h 256423"/>
                <a:gd name="connsiteX5" fmla="*/ 35202 w 178088"/>
                <a:gd name="connsiteY5" fmla="*/ 144654 h 256423"/>
                <a:gd name="connsiteX6" fmla="*/ 35202 w 178088"/>
                <a:gd name="connsiteY6" fmla="*/ 252696 h 256423"/>
                <a:gd name="connsiteX7" fmla="*/ 32459 w 178088"/>
                <a:gd name="connsiteY7" fmla="*/ 256363 h 256423"/>
                <a:gd name="connsiteX8" fmla="*/ 31535 w 178088"/>
                <a:gd name="connsiteY8" fmla="*/ 256363 h 256423"/>
                <a:gd name="connsiteX9" fmla="*/ 3703 w 178088"/>
                <a:gd name="connsiteY9" fmla="*/ 256363 h 256423"/>
                <a:gd name="connsiteX10" fmla="*/ 36 w 178088"/>
                <a:gd name="connsiteY10" fmla="*/ 253620 h 256423"/>
                <a:gd name="connsiteX11" fmla="*/ 36 w 178088"/>
                <a:gd name="connsiteY11" fmla="*/ 252696 h 256423"/>
                <a:gd name="connsiteX12" fmla="*/ 36 w 178088"/>
                <a:gd name="connsiteY12" fmla="*/ 3693 h 256423"/>
                <a:gd name="connsiteX13" fmla="*/ 2788 w 178088"/>
                <a:gd name="connsiteY13" fmla="*/ 36 h 256423"/>
                <a:gd name="connsiteX14" fmla="*/ 3703 w 178088"/>
                <a:gd name="connsiteY14" fmla="*/ 36 h 256423"/>
                <a:gd name="connsiteX15" fmla="*/ 102220 w 178088"/>
                <a:gd name="connsiteY15" fmla="*/ 36 h 256423"/>
                <a:gd name="connsiteX16" fmla="*/ 140863 w 178088"/>
                <a:gd name="connsiteY16" fmla="*/ 9189 h 256423"/>
                <a:gd name="connsiteX17" fmla="*/ 166676 w 178088"/>
                <a:gd name="connsiteY17" fmla="*/ 34821 h 256423"/>
                <a:gd name="connsiteX18" fmla="*/ 175829 w 178088"/>
                <a:gd name="connsiteY18" fmla="*/ 72921 h 256423"/>
                <a:gd name="connsiteX19" fmla="*/ 162494 w 178088"/>
                <a:gd name="connsiteY19" fmla="*/ 116326 h 256423"/>
                <a:gd name="connsiteX20" fmla="*/ 125347 w 178088"/>
                <a:gd name="connsiteY20" fmla="*/ 140310 h 256423"/>
                <a:gd name="connsiteX21" fmla="*/ 124623 w 178088"/>
                <a:gd name="connsiteY21" fmla="*/ 142149 h 256423"/>
                <a:gd name="connsiteX22" fmla="*/ 177725 w 178088"/>
                <a:gd name="connsiteY22" fmla="*/ 252020 h 256423"/>
                <a:gd name="connsiteX23" fmla="*/ 178087 w 178088"/>
                <a:gd name="connsiteY23" fmla="*/ 253839 h 256423"/>
                <a:gd name="connsiteX24" fmla="*/ 175162 w 178088"/>
                <a:gd name="connsiteY24" fmla="*/ 256411 h 256423"/>
                <a:gd name="connsiteX25" fmla="*/ 146226 w 178088"/>
                <a:gd name="connsiteY25" fmla="*/ 256411 h 256423"/>
                <a:gd name="connsiteX26" fmla="*/ 142139 w 178088"/>
                <a:gd name="connsiteY26" fmla="*/ 253829 h 256423"/>
                <a:gd name="connsiteX27" fmla="*/ 35202 w 178088"/>
                <a:gd name="connsiteY27" fmla="*/ 31897 h 256423"/>
                <a:gd name="connsiteX28" fmla="*/ 35202 w 178088"/>
                <a:gd name="connsiteY28" fmla="*/ 113974 h 256423"/>
                <a:gd name="connsiteX29" fmla="*/ 36307 w 178088"/>
                <a:gd name="connsiteY29" fmla="*/ 115431 h 256423"/>
                <a:gd name="connsiteX30" fmla="*/ 36669 w 178088"/>
                <a:gd name="connsiteY30" fmla="*/ 115431 h 256423"/>
                <a:gd name="connsiteX31" fmla="*/ 97829 w 178088"/>
                <a:gd name="connsiteY31" fmla="*/ 115431 h 256423"/>
                <a:gd name="connsiteX32" fmla="*/ 128956 w 178088"/>
                <a:gd name="connsiteY32" fmla="*/ 103896 h 256423"/>
                <a:gd name="connsiteX33" fmla="*/ 140673 w 178088"/>
                <a:gd name="connsiteY33" fmla="*/ 73321 h 256423"/>
                <a:gd name="connsiteX34" fmla="*/ 103087 w 178088"/>
                <a:gd name="connsiteY34" fmla="*/ 30459 h 256423"/>
                <a:gd name="connsiteX35" fmla="*/ 97810 w 178088"/>
                <a:gd name="connsiteY35" fmla="*/ 30459 h 256423"/>
                <a:gd name="connsiteX36" fmla="*/ 36650 w 178088"/>
                <a:gd name="connsiteY36" fmla="*/ 30459 h 256423"/>
                <a:gd name="connsiteX37" fmla="*/ 35202 w 178088"/>
                <a:gd name="connsiteY37" fmla="*/ 31583 h 256423"/>
                <a:gd name="connsiteX38" fmla="*/ 35202 w 178088"/>
                <a:gd name="connsiteY38" fmla="*/ 31887 h 256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78088" h="256423">
                  <a:moveTo>
                    <a:pt x="142139" y="253829"/>
                  </a:moveTo>
                  <a:lnTo>
                    <a:pt x="90866" y="144292"/>
                  </a:lnTo>
                  <a:cubicBezTo>
                    <a:pt x="90704" y="143625"/>
                    <a:pt x="90085" y="143168"/>
                    <a:pt x="89399" y="143196"/>
                  </a:cubicBezTo>
                  <a:lnTo>
                    <a:pt x="36669" y="143196"/>
                  </a:lnTo>
                  <a:cubicBezTo>
                    <a:pt x="35964" y="143092"/>
                    <a:pt x="35307" y="143587"/>
                    <a:pt x="35202" y="144292"/>
                  </a:cubicBezTo>
                  <a:cubicBezTo>
                    <a:pt x="35183" y="144416"/>
                    <a:pt x="35183" y="144540"/>
                    <a:pt x="35202" y="144654"/>
                  </a:cubicBezTo>
                  <a:lnTo>
                    <a:pt x="35202" y="252696"/>
                  </a:lnTo>
                  <a:cubicBezTo>
                    <a:pt x="35459" y="254468"/>
                    <a:pt x="34231" y="256106"/>
                    <a:pt x="32459" y="256363"/>
                  </a:cubicBezTo>
                  <a:cubicBezTo>
                    <a:pt x="32154" y="256411"/>
                    <a:pt x="31840" y="256411"/>
                    <a:pt x="31535" y="256363"/>
                  </a:cubicBezTo>
                  <a:lnTo>
                    <a:pt x="3703" y="256363"/>
                  </a:lnTo>
                  <a:cubicBezTo>
                    <a:pt x="1931" y="256620"/>
                    <a:pt x="293" y="255391"/>
                    <a:pt x="36" y="253620"/>
                  </a:cubicBezTo>
                  <a:cubicBezTo>
                    <a:pt x="-12" y="253315"/>
                    <a:pt x="-12" y="253001"/>
                    <a:pt x="36" y="252696"/>
                  </a:cubicBezTo>
                  <a:lnTo>
                    <a:pt x="36" y="3693"/>
                  </a:lnTo>
                  <a:cubicBezTo>
                    <a:pt x="-212" y="1922"/>
                    <a:pt x="1017" y="283"/>
                    <a:pt x="2788" y="36"/>
                  </a:cubicBezTo>
                  <a:cubicBezTo>
                    <a:pt x="3093" y="-12"/>
                    <a:pt x="3398" y="-12"/>
                    <a:pt x="3703" y="36"/>
                  </a:cubicBezTo>
                  <a:lnTo>
                    <a:pt x="102220" y="36"/>
                  </a:lnTo>
                  <a:cubicBezTo>
                    <a:pt x="115669" y="-250"/>
                    <a:pt x="128966" y="2903"/>
                    <a:pt x="140863" y="9189"/>
                  </a:cubicBezTo>
                  <a:cubicBezTo>
                    <a:pt x="151750" y="15076"/>
                    <a:pt x="160713" y="23972"/>
                    <a:pt x="166676" y="34821"/>
                  </a:cubicBezTo>
                  <a:cubicBezTo>
                    <a:pt x="172953" y="46518"/>
                    <a:pt x="176105" y="59643"/>
                    <a:pt x="175829" y="72921"/>
                  </a:cubicBezTo>
                  <a:cubicBezTo>
                    <a:pt x="176324" y="88466"/>
                    <a:pt x="171638" y="103734"/>
                    <a:pt x="162494" y="116326"/>
                  </a:cubicBezTo>
                  <a:cubicBezTo>
                    <a:pt x="153264" y="128376"/>
                    <a:pt x="140130" y="136853"/>
                    <a:pt x="125347" y="140310"/>
                  </a:cubicBezTo>
                  <a:cubicBezTo>
                    <a:pt x="124394" y="140806"/>
                    <a:pt x="124128" y="141406"/>
                    <a:pt x="124623" y="142149"/>
                  </a:cubicBezTo>
                  <a:lnTo>
                    <a:pt x="177725" y="252020"/>
                  </a:lnTo>
                  <a:cubicBezTo>
                    <a:pt x="177982" y="252591"/>
                    <a:pt x="178106" y="253210"/>
                    <a:pt x="178087" y="253839"/>
                  </a:cubicBezTo>
                  <a:cubicBezTo>
                    <a:pt x="178087" y="255553"/>
                    <a:pt x="177134" y="256411"/>
                    <a:pt x="175162" y="256411"/>
                  </a:cubicBezTo>
                  <a:lnTo>
                    <a:pt x="146226" y="256411"/>
                  </a:lnTo>
                  <a:cubicBezTo>
                    <a:pt x="144444" y="256554"/>
                    <a:pt x="142778" y="255506"/>
                    <a:pt x="142139" y="253829"/>
                  </a:cubicBezTo>
                  <a:close/>
                  <a:moveTo>
                    <a:pt x="35202" y="31897"/>
                  </a:moveTo>
                  <a:lnTo>
                    <a:pt x="35202" y="113974"/>
                  </a:lnTo>
                  <a:cubicBezTo>
                    <a:pt x="35107" y="114679"/>
                    <a:pt x="35602" y="115336"/>
                    <a:pt x="36307" y="115431"/>
                  </a:cubicBezTo>
                  <a:cubicBezTo>
                    <a:pt x="36431" y="115450"/>
                    <a:pt x="36554" y="115450"/>
                    <a:pt x="36669" y="115431"/>
                  </a:cubicBezTo>
                  <a:lnTo>
                    <a:pt x="97829" y="115431"/>
                  </a:lnTo>
                  <a:cubicBezTo>
                    <a:pt x="109345" y="115974"/>
                    <a:pt x="120575" y="111812"/>
                    <a:pt x="128956" y="103896"/>
                  </a:cubicBezTo>
                  <a:cubicBezTo>
                    <a:pt x="136938" y="95781"/>
                    <a:pt x="141187" y="84694"/>
                    <a:pt x="140673" y="73321"/>
                  </a:cubicBezTo>
                  <a:cubicBezTo>
                    <a:pt x="142130" y="51109"/>
                    <a:pt x="125299" y="31916"/>
                    <a:pt x="103087" y="30459"/>
                  </a:cubicBezTo>
                  <a:cubicBezTo>
                    <a:pt x="101334" y="30344"/>
                    <a:pt x="99572" y="30344"/>
                    <a:pt x="97810" y="30459"/>
                  </a:cubicBezTo>
                  <a:lnTo>
                    <a:pt x="36650" y="30459"/>
                  </a:lnTo>
                  <a:cubicBezTo>
                    <a:pt x="35935" y="30373"/>
                    <a:pt x="35288" y="30878"/>
                    <a:pt x="35202" y="31583"/>
                  </a:cubicBezTo>
                  <a:cubicBezTo>
                    <a:pt x="35192" y="31687"/>
                    <a:pt x="35192" y="31783"/>
                    <a:pt x="35202" y="31887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3B09DBA5-83E4-FD4F-BB3D-E7D50BB3CD0B}"/>
                </a:ext>
              </a:extLst>
            </p:cNvPr>
            <p:cNvSpPr/>
            <p:nvPr/>
          </p:nvSpPr>
          <p:spPr bwMode="gray">
            <a:xfrm>
              <a:off x="6399196" y="2005948"/>
              <a:ext cx="35226" cy="256436"/>
            </a:xfrm>
            <a:custGeom>
              <a:avLst/>
              <a:gdLst>
                <a:gd name="connsiteX0" fmla="*/ 36 w 35226"/>
                <a:gd name="connsiteY0" fmla="*/ 252734 h 256436"/>
                <a:gd name="connsiteX1" fmla="*/ 36 w 35226"/>
                <a:gd name="connsiteY1" fmla="*/ 3693 h 256436"/>
                <a:gd name="connsiteX2" fmla="*/ 2788 w 35226"/>
                <a:gd name="connsiteY2" fmla="*/ 36 h 256436"/>
                <a:gd name="connsiteX3" fmla="*/ 3702 w 35226"/>
                <a:gd name="connsiteY3" fmla="*/ 36 h 256436"/>
                <a:gd name="connsiteX4" fmla="*/ 31525 w 35226"/>
                <a:gd name="connsiteY4" fmla="*/ 36 h 256436"/>
                <a:gd name="connsiteX5" fmla="*/ 35192 w 35226"/>
                <a:gd name="connsiteY5" fmla="*/ 2808 h 256436"/>
                <a:gd name="connsiteX6" fmla="*/ 35192 w 35226"/>
                <a:gd name="connsiteY6" fmla="*/ 3693 h 256436"/>
                <a:gd name="connsiteX7" fmla="*/ 35192 w 35226"/>
                <a:gd name="connsiteY7" fmla="*/ 252734 h 256436"/>
                <a:gd name="connsiteX8" fmla="*/ 32449 w 35226"/>
                <a:gd name="connsiteY8" fmla="*/ 256401 h 256436"/>
                <a:gd name="connsiteX9" fmla="*/ 31525 w 35226"/>
                <a:gd name="connsiteY9" fmla="*/ 256401 h 256436"/>
                <a:gd name="connsiteX10" fmla="*/ 3702 w 35226"/>
                <a:gd name="connsiteY10" fmla="*/ 256401 h 256436"/>
                <a:gd name="connsiteX11" fmla="*/ 36 w 35226"/>
                <a:gd name="connsiteY11" fmla="*/ 253658 h 256436"/>
                <a:gd name="connsiteX12" fmla="*/ 36 w 35226"/>
                <a:gd name="connsiteY12" fmla="*/ 252734 h 256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5226" h="256436">
                  <a:moveTo>
                    <a:pt x="36" y="252734"/>
                  </a:moveTo>
                  <a:lnTo>
                    <a:pt x="36" y="3693"/>
                  </a:lnTo>
                  <a:cubicBezTo>
                    <a:pt x="-212" y="1922"/>
                    <a:pt x="1017" y="283"/>
                    <a:pt x="2788" y="36"/>
                  </a:cubicBezTo>
                  <a:cubicBezTo>
                    <a:pt x="3093" y="-12"/>
                    <a:pt x="3398" y="-12"/>
                    <a:pt x="3702" y="36"/>
                  </a:cubicBezTo>
                  <a:lnTo>
                    <a:pt x="31525" y="36"/>
                  </a:lnTo>
                  <a:cubicBezTo>
                    <a:pt x="33306" y="-212"/>
                    <a:pt x="34945" y="1026"/>
                    <a:pt x="35192" y="2808"/>
                  </a:cubicBezTo>
                  <a:cubicBezTo>
                    <a:pt x="35230" y="3103"/>
                    <a:pt x="35230" y="3398"/>
                    <a:pt x="35192" y="3693"/>
                  </a:cubicBezTo>
                  <a:lnTo>
                    <a:pt x="35192" y="252734"/>
                  </a:lnTo>
                  <a:cubicBezTo>
                    <a:pt x="35449" y="254506"/>
                    <a:pt x="34221" y="256144"/>
                    <a:pt x="32449" y="256401"/>
                  </a:cubicBezTo>
                  <a:cubicBezTo>
                    <a:pt x="32144" y="256449"/>
                    <a:pt x="31830" y="256449"/>
                    <a:pt x="31525" y="256401"/>
                  </a:cubicBezTo>
                  <a:lnTo>
                    <a:pt x="3702" y="256401"/>
                  </a:lnTo>
                  <a:cubicBezTo>
                    <a:pt x="1931" y="256658"/>
                    <a:pt x="293" y="255429"/>
                    <a:pt x="36" y="253658"/>
                  </a:cubicBezTo>
                  <a:cubicBezTo>
                    <a:pt x="-12" y="253353"/>
                    <a:pt x="-12" y="253039"/>
                    <a:pt x="36" y="25273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DB7FCD51-6179-B043-A561-715F6E083426}"/>
                </a:ext>
              </a:extLst>
            </p:cNvPr>
            <p:cNvSpPr/>
            <p:nvPr/>
          </p:nvSpPr>
          <p:spPr bwMode="gray">
            <a:xfrm>
              <a:off x="6507961" y="2005952"/>
              <a:ext cx="182816" cy="256432"/>
            </a:xfrm>
            <a:custGeom>
              <a:avLst/>
              <a:gdLst>
                <a:gd name="connsiteX0" fmla="*/ 182783 w 182816"/>
                <a:gd name="connsiteY0" fmla="*/ 3689 h 256432"/>
                <a:gd name="connsiteX1" fmla="*/ 182783 w 182816"/>
                <a:gd name="connsiteY1" fmla="*/ 27130 h 256432"/>
                <a:gd name="connsiteX2" fmla="*/ 180049 w 182816"/>
                <a:gd name="connsiteY2" fmla="*/ 30788 h 256432"/>
                <a:gd name="connsiteX3" fmla="*/ 179125 w 182816"/>
                <a:gd name="connsiteY3" fmla="*/ 30788 h 256432"/>
                <a:gd name="connsiteX4" fmla="*/ 108812 w 182816"/>
                <a:gd name="connsiteY4" fmla="*/ 30788 h 256432"/>
                <a:gd name="connsiteX5" fmla="*/ 107345 w 182816"/>
                <a:gd name="connsiteY5" fmla="*/ 31883 h 256432"/>
                <a:gd name="connsiteX6" fmla="*/ 107345 w 182816"/>
                <a:gd name="connsiteY6" fmla="*/ 32255 h 256432"/>
                <a:gd name="connsiteX7" fmla="*/ 107345 w 182816"/>
                <a:gd name="connsiteY7" fmla="*/ 252730 h 256432"/>
                <a:gd name="connsiteX8" fmla="*/ 104601 w 182816"/>
                <a:gd name="connsiteY8" fmla="*/ 256397 h 256432"/>
                <a:gd name="connsiteX9" fmla="*/ 103678 w 182816"/>
                <a:gd name="connsiteY9" fmla="*/ 256397 h 256432"/>
                <a:gd name="connsiteX10" fmla="*/ 75846 w 182816"/>
                <a:gd name="connsiteY10" fmla="*/ 256397 h 256432"/>
                <a:gd name="connsiteX11" fmla="*/ 72178 w 182816"/>
                <a:gd name="connsiteY11" fmla="*/ 253654 h 256432"/>
                <a:gd name="connsiteX12" fmla="*/ 72178 w 182816"/>
                <a:gd name="connsiteY12" fmla="*/ 252730 h 256432"/>
                <a:gd name="connsiteX13" fmla="*/ 72178 w 182816"/>
                <a:gd name="connsiteY13" fmla="*/ 32255 h 256432"/>
                <a:gd name="connsiteX14" fmla="*/ 71083 w 182816"/>
                <a:gd name="connsiteY14" fmla="*/ 30788 h 256432"/>
                <a:gd name="connsiteX15" fmla="*/ 70721 w 182816"/>
                <a:gd name="connsiteY15" fmla="*/ 30788 h 256432"/>
                <a:gd name="connsiteX16" fmla="*/ 3694 w 182816"/>
                <a:gd name="connsiteY16" fmla="*/ 30788 h 256432"/>
                <a:gd name="connsiteX17" fmla="*/ 36 w 182816"/>
                <a:gd name="connsiteY17" fmla="*/ 28054 h 256432"/>
                <a:gd name="connsiteX18" fmla="*/ 36 w 182816"/>
                <a:gd name="connsiteY18" fmla="*/ 27130 h 256432"/>
                <a:gd name="connsiteX19" fmla="*/ 36 w 182816"/>
                <a:gd name="connsiteY19" fmla="*/ 3689 h 256432"/>
                <a:gd name="connsiteX20" fmla="*/ 2788 w 182816"/>
                <a:gd name="connsiteY20" fmla="*/ 32 h 256432"/>
                <a:gd name="connsiteX21" fmla="*/ 3694 w 182816"/>
                <a:gd name="connsiteY21" fmla="*/ 32 h 256432"/>
                <a:gd name="connsiteX22" fmla="*/ 179125 w 182816"/>
                <a:gd name="connsiteY22" fmla="*/ 32 h 256432"/>
                <a:gd name="connsiteX23" fmla="*/ 182783 w 182816"/>
                <a:gd name="connsiteY23" fmla="*/ 2784 h 256432"/>
                <a:gd name="connsiteX24" fmla="*/ 182783 w 182816"/>
                <a:gd name="connsiteY24" fmla="*/ 3689 h 256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82816" h="256432">
                  <a:moveTo>
                    <a:pt x="182783" y="3689"/>
                  </a:moveTo>
                  <a:lnTo>
                    <a:pt x="182783" y="27130"/>
                  </a:lnTo>
                  <a:cubicBezTo>
                    <a:pt x="183040" y="28892"/>
                    <a:pt x="181811" y="30531"/>
                    <a:pt x="180049" y="30788"/>
                  </a:cubicBezTo>
                  <a:cubicBezTo>
                    <a:pt x="179744" y="30836"/>
                    <a:pt x="179430" y="30836"/>
                    <a:pt x="179125" y="30788"/>
                  </a:cubicBezTo>
                  <a:lnTo>
                    <a:pt x="108812" y="30788"/>
                  </a:lnTo>
                  <a:cubicBezTo>
                    <a:pt x="108106" y="30683"/>
                    <a:pt x="107450" y="31179"/>
                    <a:pt x="107345" y="31883"/>
                  </a:cubicBezTo>
                  <a:cubicBezTo>
                    <a:pt x="107326" y="32007"/>
                    <a:pt x="107326" y="32131"/>
                    <a:pt x="107345" y="32255"/>
                  </a:cubicBezTo>
                  <a:lnTo>
                    <a:pt x="107345" y="252730"/>
                  </a:lnTo>
                  <a:cubicBezTo>
                    <a:pt x="107602" y="254502"/>
                    <a:pt x="106373" y="256140"/>
                    <a:pt x="104601" y="256397"/>
                  </a:cubicBezTo>
                  <a:cubicBezTo>
                    <a:pt x="104297" y="256445"/>
                    <a:pt x="103982" y="256445"/>
                    <a:pt x="103678" y="256397"/>
                  </a:cubicBezTo>
                  <a:lnTo>
                    <a:pt x="75846" y="256397"/>
                  </a:lnTo>
                  <a:cubicBezTo>
                    <a:pt x="74074" y="256654"/>
                    <a:pt x="72435" y="255425"/>
                    <a:pt x="72178" y="253654"/>
                  </a:cubicBezTo>
                  <a:cubicBezTo>
                    <a:pt x="72131" y="253349"/>
                    <a:pt x="72131" y="253035"/>
                    <a:pt x="72178" y="252730"/>
                  </a:cubicBezTo>
                  <a:lnTo>
                    <a:pt x="72178" y="32255"/>
                  </a:lnTo>
                  <a:cubicBezTo>
                    <a:pt x="72283" y="31550"/>
                    <a:pt x="71788" y="30893"/>
                    <a:pt x="71083" y="30788"/>
                  </a:cubicBezTo>
                  <a:cubicBezTo>
                    <a:pt x="70959" y="30769"/>
                    <a:pt x="70845" y="30769"/>
                    <a:pt x="70721" y="30788"/>
                  </a:cubicBezTo>
                  <a:lnTo>
                    <a:pt x="3694" y="30788"/>
                  </a:lnTo>
                  <a:cubicBezTo>
                    <a:pt x="1932" y="31045"/>
                    <a:pt x="293" y="29816"/>
                    <a:pt x="36" y="28054"/>
                  </a:cubicBezTo>
                  <a:cubicBezTo>
                    <a:pt x="-12" y="27750"/>
                    <a:pt x="-12" y="27435"/>
                    <a:pt x="36" y="27130"/>
                  </a:cubicBezTo>
                  <a:lnTo>
                    <a:pt x="36" y="3689"/>
                  </a:lnTo>
                  <a:cubicBezTo>
                    <a:pt x="-212" y="1918"/>
                    <a:pt x="1017" y="279"/>
                    <a:pt x="2788" y="32"/>
                  </a:cubicBezTo>
                  <a:cubicBezTo>
                    <a:pt x="3094" y="-6"/>
                    <a:pt x="3398" y="-6"/>
                    <a:pt x="3694" y="32"/>
                  </a:cubicBezTo>
                  <a:lnTo>
                    <a:pt x="179125" y="32"/>
                  </a:lnTo>
                  <a:cubicBezTo>
                    <a:pt x="180897" y="-216"/>
                    <a:pt x="182535" y="1013"/>
                    <a:pt x="182783" y="2784"/>
                  </a:cubicBezTo>
                  <a:cubicBezTo>
                    <a:pt x="182821" y="3089"/>
                    <a:pt x="182821" y="3394"/>
                    <a:pt x="182783" y="368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0C3E6B4E-7532-834E-8590-C8BB94A1647A}"/>
                </a:ext>
              </a:extLst>
            </p:cNvPr>
            <p:cNvSpPr/>
            <p:nvPr/>
          </p:nvSpPr>
          <p:spPr bwMode="gray">
            <a:xfrm>
              <a:off x="6731738" y="2005959"/>
              <a:ext cx="189582" cy="256063"/>
            </a:xfrm>
            <a:custGeom>
              <a:avLst/>
              <a:gdLst>
                <a:gd name="connsiteX0" fmla="*/ 76935 w 189582"/>
                <a:gd name="connsiteY0" fmla="*/ 252361 h 256063"/>
                <a:gd name="connsiteX1" fmla="*/ 76935 w 189582"/>
                <a:gd name="connsiteY1" fmla="*/ 149443 h 256063"/>
                <a:gd name="connsiteX2" fmla="*/ 76573 w 189582"/>
                <a:gd name="connsiteY2" fmla="*/ 147614 h 256063"/>
                <a:gd name="connsiteX3" fmla="*/ 373 w 189582"/>
                <a:gd name="connsiteY3" fmla="*/ 4425 h 256063"/>
                <a:gd name="connsiteX4" fmla="*/ 2 w 189582"/>
                <a:gd name="connsiteY4" fmla="*/ 2587 h 256063"/>
                <a:gd name="connsiteX5" fmla="*/ 2935 w 189582"/>
                <a:gd name="connsiteY5" fmla="*/ 25 h 256063"/>
                <a:gd name="connsiteX6" fmla="*/ 32968 w 189582"/>
                <a:gd name="connsiteY6" fmla="*/ 25 h 256063"/>
                <a:gd name="connsiteX7" fmla="*/ 37359 w 189582"/>
                <a:gd name="connsiteY7" fmla="*/ 2587 h 256063"/>
                <a:gd name="connsiteX8" fmla="*/ 93394 w 189582"/>
                <a:gd name="connsiteY8" fmla="*/ 109895 h 256063"/>
                <a:gd name="connsiteX9" fmla="*/ 94947 w 189582"/>
                <a:gd name="connsiteY9" fmla="*/ 110543 h 256063"/>
                <a:gd name="connsiteX10" fmla="*/ 95594 w 189582"/>
                <a:gd name="connsiteY10" fmla="*/ 109895 h 256063"/>
                <a:gd name="connsiteX11" fmla="*/ 151630 w 189582"/>
                <a:gd name="connsiteY11" fmla="*/ 2587 h 256063"/>
                <a:gd name="connsiteX12" fmla="*/ 156021 w 189582"/>
                <a:gd name="connsiteY12" fmla="*/ 25 h 256063"/>
                <a:gd name="connsiteX13" fmla="*/ 186425 w 189582"/>
                <a:gd name="connsiteY13" fmla="*/ 25 h 256063"/>
                <a:gd name="connsiteX14" fmla="*/ 189168 w 189582"/>
                <a:gd name="connsiteY14" fmla="*/ 1301 h 256063"/>
                <a:gd name="connsiteX15" fmla="*/ 188987 w 189582"/>
                <a:gd name="connsiteY15" fmla="*/ 4425 h 256063"/>
                <a:gd name="connsiteX16" fmla="*/ 112444 w 189582"/>
                <a:gd name="connsiteY16" fmla="*/ 147614 h 256063"/>
                <a:gd name="connsiteX17" fmla="*/ 112082 w 189582"/>
                <a:gd name="connsiteY17" fmla="*/ 149443 h 256063"/>
                <a:gd name="connsiteX18" fmla="*/ 112082 w 189582"/>
                <a:gd name="connsiteY18" fmla="*/ 252361 h 256063"/>
                <a:gd name="connsiteX19" fmla="*/ 109339 w 189582"/>
                <a:gd name="connsiteY19" fmla="*/ 256028 h 256063"/>
                <a:gd name="connsiteX20" fmla="*/ 108415 w 189582"/>
                <a:gd name="connsiteY20" fmla="*/ 256028 h 256063"/>
                <a:gd name="connsiteX21" fmla="*/ 80574 w 189582"/>
                <a:gd name="connsiteY21" fmla="*/ 256028 h 256063"/>
                <a:gd name="connsiteX22" fmla="*/ 76935 w 189582"/>
                <a:gd name="connsiteY22" fmla="*/ 253247 h 256063"/>
                <a:gd name="connsiteX23" fmla="*/ 76935 w 189582"/>
                <a:gd name="connsiteY23" fmla="*/ 252361 h 256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89582" h="256063">
                  <a:moveTo>
                    <a:pt x="76935" y="252361"/>
                  </a:moveTo>
                  <a:lnTo>
                    <a:pt x="76935" y="149443"/>
                  </a:lnTo>
                  <a:cubicBezTo>
                    <a:pt x="77011" y="148815"/>
                    <a:pt x="76887" y="148167"/>
                    <a:pt x="76573" y="147614"/>
                  </a:cubicBezTo>
                  <a:lnTo>
                    <a:pt x="373" y="4425"/>
                  </a:lnTo>
                  <a:cubicBezTo>
                    <a:pt x="107" y="3854"/>
                    <a:pt x="-17" y="3215"/>
                    <a:pt x="2" y="2587"/>
                  </a:cubicBezTo>
                  <a:cubicBezTo>
                    <a:pt x="2" y="882"/>
                    <a:pt x="954" y="25"/>
                    <a:pt x="2935" y="25"/>
                  </a:cubicBezTo>
                  <a:lnTo>
                    <a:pt x="32968" y="25"/>
                  </a:lnTo>
                  <a:cubicBezTo>
                    <a:pt x="34835" y="-175"/>
                    <a:pt x="36616" y="863"/>
                    <a:pt x="37359" y="2587"/>
                  </a:cubicBezTo>
                  <a:lnTo>
                    <a:pt x="93394" y="109895"/>
                  </a:lnTo>
                  <a:cubicBezTo>
                    <a:pt x="93642" y="110505"/>
                    <a:pt x="94347" y="110791"/>
                    <a:pt x="94947" y="110543"/>
                  </a:cubicBezTo>
                  <a:cubicBezTo>
                    <a:pt x="95242" y="110419"/>
                    <a:pt x="95471" y="110191"/>
                    <a:pt x="95594" y="109895"/>
                  </a:cubicBezTo>
                  <a:lnTo>
                    <a:pt x="151630" y="2587"/>
                  </a:lnTo>
                  <a:cubicBezTo>
                    <a:pt x="152373" y="863"/>
                    <a:pt x="154154" y="-175"/>
                    <a:pt x="156021" y="25"/>
                  </a:cubicBezTo>
                  <a:lnTo>
                    <a:pt x="186425" y="25"/>
                  </a:lnTo>
                  <a:cubicBezTo>
                    <a:pt x="187502" y="-42"/>
                    <a:pt x="188530" y="434"/>
                    <a:pt x="189168" y="1301"/>
                  </a:cubicBezTo>
                  <a:cubicBezTo>
                    <a:pt x="189778" y="2272"/>
                    <a:pt x="189711" y="3530"/>
                    <a:pt x="188987" y="4425"/>
                  </a:cubicBezTo>
                  <a:lnTo>
                    <a:pt x="112444" y="147614"/>
                  </a:lnTo>
                  <a:cubicBezTo>
                    <a:pt x="112130" y="148167"/>
                    <a:pt x="111997" y="148815"/>
                    <a:pt x="112082" y="149443"/>
                  </a:cubicBezTo>
                  <a:lnTo>
                    <a:pt x="112082" y="252361"/>
                  </a:lnTo>
                  <a:cubicBezTo>
                    <a:pt x="112339" y="254133"/>
                    <a:pt x="111111" y="255771"/>
                    <a:pt x="109339" y="256028"/>
                  </a:cubicBezTo>
                  <a:cubicBezTo>
                    <a:pt x="109034" y="256075"/>
                    <a:pt x="108720" y="256075"/>
                    <a:pt x="108415" y="256028"/>
                  </a:cubicBezTo>
                  <a:lnTo>
                    <a:pt x="80574" y="256028"/>
                  </a:lnTo>
                  <a:cubicBezTo>
                    <a:pt x="78802" y="256266"/>
                    <a:pt x="77173" y="255028"/>
                    <a:pt x="76935" y="253247"/>
                  </a:cubicBezTo>
                  <a:cubicBezTo>
                    <a:pt x="76887" y="252951"/>
                    <a:pt x="76897" y="252656"/>
                    <a:pt x="76935" y="25236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0A41D89D-DCF4-5749-9C02-A5FA852DB4EE}"/>
                </a:ext>
              </a:extLst>
            </p:cNvPr>
            <p:cNvSpPr/>
            <p:nvPr/>
          </p:nvSpPr>
          <p:spPr bwMode="gray">
            <a:xfrm>
              <a:off x="7085357" y="2005969"/>
              <a:ext cx="207176" cy="256397"/>
            </a:xfrm>
            <a:custGeom>
              <a:avLst/>
              <a:gdLst>
                <a:gd name="connsiteX0" fmla="*/ 169391 w 207176"/>
                <a:gd name="connsiteY0" fmla="*/ 253446 h 256397"/>
                <a:gd name="connsiteX1" fmla="*/ 156199 w 207176"/>
                <a:gd name="connsiteY1" fmla="*/ 210584 h 256397"/>
                <a:gd name="connsiteX2" fmla="*/ 154741 w 207176"/>
                <a:gd name="connsiteY2" fmla="*/ 209488 h 256397"/>
                <a:gd name="connsiteX3" fmla="*/ 51871 w 207176"/>
                <a:gd name="connsiteY3" fmla="*/ 209488 h 256397"/>
                <a:gd name="connsiteX4" fmla="*/ 50414 w 207176"/>
                <a:gd name="connsiteY4" fmla="*/ 210584 h 256397"/>
                <a:gd name="connsiteX5" fmla="*/ 37222 w 207176"/>
                <a:gd name="connsiteY5" fmla="*/ 253446 h 256397"/>
                <a:gd name="connsiteX6" fmla="*/ 32831 w 207176"/>
                <a:gd name="connsiteY6" fmla="*/ 256380 h 256397"/>
                <a:gd name="connsiteX7" fmla="*/ 3170 w 207176"/>
                <a:gd name="connsiteY7" fmla="*/ 256380 h 256397"/>
                <a:gd name="connsiteX8" fmla="*/ 236 w 207176"/>
                <a:gd name="connsiteY8" fmla="*/ 252351 h 256397"/>
                <a:gd name="connsiteX9" fmla="*/ 80437 w 207176"/>
                <a:gd name="connsiteY9" fmla="*/ 2939 h 256397"/>
                <a:gd name="connsiteX10" fmla="*/ 84838 w 207176"/>
                <a:gd name="connsiteY10" fmla="*/ 14 h 256397"/>
                <a:gd name="connsiteX11" fmla="*/ 121461 w 207176"/>
                <a:gd name="connsiteY11" fmla="*/ 14 h 256397"/>
                <a:gd name="connsiteX12" fmla="*/ 125852 w 207176"/>
                <a:gd name="connsiteY12" fmla="*/ 2939 h 256397"/>
                <a:gd name="connsiteX13" fmla="*/ 206814 w 207176"/>
                <a:gd name="connsiteY13" fmla="*/ 252351 h 256397"/>
                <a:gd name="connsiteX14" fmla="*/ 207177 w 207176"/>
                <a:gd name="connsiteY14" fmla="*/ 253808 h 256397"/>
                <a:gd name="connsiteX15" fmla="*/ 203881 w 207176"/>
                <a:gd name="connsiteY15" fmla="*/ 256380 h 256397"/>
                <a:gd name="connsiteX16" fmla="*/ 173848 w 207176"/>
                <a:gd name="connsiteY16" fmla="*/ 256380 h 256397"/>
                <a:gd name="connsiteX17" fmla="*/ 169391 w 207176"/>
                <a:gd name="connsiteY17" fmla="*/ 253446 h 256397"/>
                <a:gd name="connsiteX18" fmla="*/ 59701 w 207176"/>
                <a:gd name="connsiteY18" fmla="*/ 181113 h 256397"/>
                <a:gd name="connsiteX19" fmla="*/ 60977 w 207176"/>
                <a:gd name="connsiteY19" fmla="*/ 181666 h 256397"/>
                <a:gd name="connsiteX20" fmla="*/ 145216 w 207176"/>
                <a:gd name="connsiteY20" fmla="*/ 181666 h 256397"/>
                <a:gd name="connsiteX21" fmla="*/ 146492 w 207176"/>
                <a:gd name="connsiteY21" fmla="*/ 181113 h 256397"/>
                <a:gd name="connsiteX22" fmla="*/ 146683 w 207176"/>
                <a:gd name="connsiteY22" fmla="*/ 179837 h 256397"/>
                <a:gd name="connsiteX23" fmla="*/ 104192 w 207176"/>
                <a:gd name="connsiteY23" fmla="*/ 43963 h 256397"/>
                <a:gd name="connsiteX24" fmla="*/ 102659 w 207176"/>
                <a:gd name="connsiteY24" fmla="*/ 43306 h 256397"/>
                <a:gd name="connsiteX25" fmla="*/ 102002 w 207176"/>
                <a:gd name="connsiteY25" fmla="*/ 43963 h 256397"/>
                <a:gd name="connsiteX26" fmla="*/ 59511 w 207176"/>
                <a:gd name="connsiteY26" fmla="*/ 179837 h 256397"/>
                <a:gd name="connsiteX27" fmla="*/ 59701 w 207176"/>
                <a:gd name="connsiteY27" fmla="*/ 181113 h 256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07176" h="256397">
                  <a:moveTo>
                    <a:pt x="169391" y="253446"/>
                  </a:moveTo>
                  <a:lnTo>
                    <a:pt x="156199" y="210584"/>
                  </a:lnTo>
                  <a:cubicBezTo>
                    <a:pt x="156037" y="209917"/>
                    <a:pt x="155427" y="209460"/>
                    <a:pt x="154741" y="209488"/>
                  </a:cubicBezTo>
                  <a:lnTo>
                    <a:pt x="51871" y="209488"/>
                  </a:lnTo>
                  <a:cubicBezTo>
                    <a:pt x="51185" y="209450"/>
                    <a:pt x="50566" y="209917"/>
                    <a:pt x="50414" y="210584"/>
                  </a:cubicBezTo>
                  <a:lnTo>
                    <a:pt x="37222" y="253446"/>
                  </a:lnTo>
                  <a:cubicBezTo>
                    <a:pt x="36613" y="255322"/>
                    <a:pt x="34793" y="256532"/>
                    <a:pt x="32831" y="256380"/>
                  </a:cubicBezTo>
                  <a:lnTo>
                    <a:pt x="3170" y="256380"/>
                  </a:lnTo>
                  <a:cubicBezTo>
                    <a:pt x="475" y="256380"/>
                    <a:pt x="-497" y="255037"/>
                    <a:pt x="236" y="252351"/>
                  </a:cubicBezTo>
                  <a:lnTo>
                    <a:pt x="80437" y="2939"/>
                  </a:lnTo>
                  <a:cubicBezTo>
                    <a:pt x="81056" y="1062"/>
                    <a:pt x="82875" y="-138"/>
                    <a:pt x="84838" y="14"/>
                  </a:cubicBezTo>
                  <a:lnTo>
                    <a:pt x="121461" y="14"/>
                  </a:lnTo>
                  <a:cubicBezTo>
                    <a:pt x="123423" y="-147"/>
                    <a:pt x="125243" y="1062"/>
                    <a:pt x="125852" y="2939"/>
                  </a:cubicBezTo>
                  <a:lnTo>
                    <a:pt x="206814" y="252351"/>
                  </a:lnTo>
                  <a:lnTo>
                    <a:pt x="207177" y="253808"/>
                  </a:lnTo>
                  <a:cubicBezTo>
                    <a:pt x="207177" y="255523"/>
                    <a:pt x="206081" y="256380"/>
                    <a:pt x="203881" y="256380"/>
                  </a:cubicBezTo>
                  <a:lnTo>
                    <a:pt x="173848" y="256380"/>
                  </a:lnTo>
                  <a:cubicBezTo>
                    <a:pt x="171858" y="256561"/>
                    <a:pt x="170010" y="255342"/>
                    <a:pt x="169391" y="253446"/>
                  </a:cubicBezTo>
                  <a:close/>
                  <a:moveTo>
                    <a:pt x="59701" y="181113"/>
                  </a:moveTo>
                  <a:cubicBezTo>
                    <a:pt x="60034" y="181466"/>
                    <a:pt x="60491" y="181666"/>
                    <a:pt x="60977" y="181666"/>
                  </a:cubicBezTo>
                  <a:lnTo>
                    <a:pt x="145216" y="181666"/>
                  </a:lnTo>
                  <a:cubicBezTo>
                    <a:pt x="145702" y="181666"/>
                    <a:pt x="146159" y="181466"/>
                    <a:pt x="146492" y="181113"/>
                  </a:cubicBezTo>
                  <a:cubicBezTo>
                    <a:pt x="146855" y="180790"/>
                    <a:pt x="146931" y="180256"/>
                    <a:pt x="146683" y="179837"/>
                  </a:cubicBezTo>
                  <a:lnTo>
                    <a:pt x="104192" y="43963"/>
                  </a:lnTo>
                  <a:cubicBezTo>
                    <a:pt x="103944" y="43353"/>
                    <a:pt x="103259" y="43068"/>
                    <a:pt x="102659" y="43306"/>
                  </a:cubicBezTo>
                  <a:cubicBezTo>
                    <a:pt x="102354" y="43429"/>
                    <a:pt x="102125" y="43667"/>
                    <a:pt x="102002" y="43963"/>
                  </a:cubicBezTo>
                  <a:lnTo>
                    <a:pt x="59511" y="179837"/>
                  </a:lnTo>
                  <a:cubicBezTo>
                    <a:pt x="59263" y="180256"/>
                    <a:pt x="59339" y="180790"/>
                    <a:pt x="59701" y="181113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A258760C-A1A7-B24C-B6A3-17401CB28655}"/>
                </a:ext>
              </a:extLst>
            </p:cNvPr>
            <p:cNvSpPr/>
            <p:nvPr/>
          </p:nvSpPr>
          <p:spPr bwMode="gray">
            <a:xfrm>
              <a:off x="7360179" y="2005867"/>
              <a:ext cx="175871" cy="256635"/>
            </a:xfrm>
            <a:custGeom>
              <a:avLst/>
              <a:gdLst>
                <a:gd name="connsiteX0" fmla="*/ 40 w 175871"/>
                <a:gd name="connsiteY0" fmla="*/ 252816 h 256635"/>
                <a:gd name="connsiteX1" fmla="*/ 40 w 175871"/>
                <a:gd name="connsiteY1" fmla="*/ 3775 h 256635"/>
                <a:gd name="connsiteX2" fmla="*/ 2792 w 175871"/>
                <a:gd name="connsiteY2" fmla="*/ 117 h 256635"/>
                <a:gd name="connsiteX3" fmla="*/ 3707 w 175871"/>
                <a:gd name="connsiteY3" fmla="*/ 117 h 256635"/>
                <a:gd name="connsiteX4" fmla="*/ 92289 w 175871"/>
                <a:gd name="connsiteY4" fmla="*/ 117 h 256635"/>
                <a:gd name="connsiteX5" fmla="*/ 153087 w 175871"/>
                <a:gd name="connsiteY5" fmla="*/ 20072 h 256635"/>
                <a:gd name="connsiteX6" fmla="*/ 175814 w 175871"/>
                <a:gd name="connsiteY6" fmla="*/ 73365 h 256635"/>
                <a:gd name="connsiteX7" fmla="*/ 175814 w 175871"/>
                <a:gd name="connsiteY7" fmla="*/ 183226 h 256635"/>
                <a:gd name="connsiteX8" fmla="*/ 153106 w 175871"/>
                <a:gd name="connsiteY8" fmla="*/ 236518 h 256635"/>
                <a:gd name="connsiteX9" fmla="*/ 92308 w 175871"/>
                <a:gd name="connsiteY9" fmla="*/ 256521 h 256635"/>
                <a:gd name="connsiteX10" fmla="*/ 3725 w 175871"/>
                <a:gd name="connsiteY10" fmla="*/ 256521 h 256635"/>
                <a:gd name="connsiteX11" fmla="*/ 40 w 175871"/>
                <a:gd name="connsiteY11" fmla="*/ 253806 h 256635"/>
                <a:gd name="connsiteX12" fmla="*/ 40 w 175871"/>
                <a:gd name="connsiteY12" fmla="*/ 252816 h 256635"/>
                <a:gd name="connsiteX13" fmla="*/ 36663 w 175871"/>
                <a:gd name="connsiteY13" fmla="*/ 226079 h 256635"/>
                <a:gd name="connsiteX14" fmla="*/ 93813 w 175871"/>
                <a:gd name="connsiteY14" fmla="*/ 226079 h 256635"/>
                <a:gd name="connsiteX15" fmla="*/ 127693 w 175871"/>
                <a:gd name="connsiteY15" fmla="*/ 213077 h 256635"/>
                <a:gd name="connsiteX16" fmla="*/ 140695 w 175871"/>
                <a:gd name="connsiteY16" fmla="*/ 178101 h 256635"/>
                <a:gd name="connsiteX17" fmla="*/ 140695 w 175871"/>
                <a:gd name="connsiteY17" fmla="*/ 78489 h 256635"/>
                <a:gd name="connsiteX18" fmla="*/ 128056 w 175871"/>
                <a:gd name="connsiteY18" fmla="*/ 43513 h 256635"/>
                <a:gd name="connsiteX19" fmla="*/ 93765 w 175871"/>
                <a:gd name="connsiteY19" fmla="*/ 30511 h 256635"/>
                <a:gd name="connsiteX20" fmla="*/ 36615 w 175871"/>
                <a:gd name="connsiteY20" fmla="*/ 30511 h 256635"/>
                <a:gd name="connsiteX21" fmla="*/ 35148 w 175871"/>
                <a:gd name="connsiteY21" fmla="*/ 31607 h 256635"/>
                <a:gd name="connsiteX22" fmla="*/ 35148 w 175871"/>
                <a:gd name="connsiteY22" fmla="*/ 31969 h 256635"/>
                <a:gd name="connsiteX23" fmla="*/ 35148 w 175871"/>
                <a:gd name="connsiteY23" fmla="*/ 224622 h 256635"/>
                <a:gd name="connsiteX24" fmla="*/ 36225 w 175871"/>
                <a:gd name="connsiteY24" fmla="*/ 226088 h 256635"/>
                <a:gd name="connsiteX25" fmla="*/ 36663 w 175871"/>
                <a:gd name="connsiteY25" fmla="*/ 226079 h 256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75871" h="256635">
                  <a:moveTo>
                    <a:pt x="40" y="252816"/>
                  </a:moveTo>
                  <a:lnTo>
                    <a:pt x="40" y="3775"/>
                  </a:lnTo>
                  <a:cubicBezTo>
                    <a:pt x="-208" y="2003"/>
                    <a:pt x="1020" y="365"/>
                    <a:pt x="2792" y="117"/>
                  </a:cubicBezTo>
                  <a:cubicBezTo>
                    <a:pt x="3097" y="70"/>
                    <a:pt x="3402" y="70"/>
                    <a:pt x="3707" y="117"/>
                  </a:cubicBezTo>
                  <a:lnTo>
                    <a:pt x="92289" y="117"/>
                  </a:lnTo>
                  <a:cubicBezTo>
                    <a:pt x="114330" y="-1016"/>
                    <a:pt x="135999" y="6099"/>
                    <a:pt x="153087" y="20072"/>
                  </a:cubicBezTo>
                  <a:cubicBezTo>
                    <a:pt x="168298" y="33512"/>
                    <a:pt x="176642" y="53086"/>
                    <a:pt x="175814" y="73365"/>
                  </a:cubicBezTo>
                  <a:lnTo>
                    <a:pt x="175814" y="183226"/>
                  </a:lnTo>
                  <a:cubicBezTo>
                    <a:pt x="176652" y="203505"/>
                    <a:pt x="168308" y="223078"/>
                    <a:pt x="153106" y="236518"/>
                  </a:cubicBezTo>
                  <a:cubicBezTo>
                    <a:pt x="136028" y="250510"/>
                    <a:pt x="114358" y="257645"/>
                    <a:pt x="92308" y="256521"/>
                  </a:cubicBezTo>
                  <a:lnTo>
                    <a:pt x="3725" y="256521"/>
                  </a:lnTo>
                  <a:cubicBezTo>
                    <a:pt x="1954" y="256787"/>
                    <a:pt x="306" y="255578"/>
                    <a:pt x="40" y="253806"/>
                  </a:cubicBezTo>
                  <a:cubicBezTo>
                    <a:pt x="-18" y="253482"/>
                    <a:pt x="-8" y="253139"/>
                    <a:pt x="40" y="252816"/>
                  </a:cubicBezTo>
                  <a:close/>
                  <a:moveTo>
                    <a:pt x="36663" y="226079"/>
                  </a:moveTo>
                  <a:lnTo>
                    <a:pt x="93813" y="226079"/>
                  </a:lnTo>
                  <a:cubicBezTo>
                    <a:pt x="106434" y="226679"/>
                    <a:pt x="118721" y="221964"/>
                    <a:pt x="127693" y="213077"/>
                  </a:cubicBezTo>
                  <a:cubicBezTo>
                    <a:pt x="136447" y="203571"/>
                    <a:pt x="141114" y="191017"/>
                    <a:pt x="140695" y="178101"/>
                  </a:cubicBezTo>
                  <a:lnTo>
                    <a:pt x="140695" y="78489"/>
                  </a:lnTo>
                  <a:cubicBezTo>
                    <a:pt x="141352" y="65602"/>
                    <a:pt x="136799" y="53000"/>
                    <a:pt x="128056" y="43513"/>
                  </a:cubicBezTo>
                  <a:cubicBezTo>
                    <a:pt x="118950" y="34569"/>
                    <a:pt x="106510" y="29845"/>
                    <a:pt x="93765" y="30511"/>
                  </a:cubicBezTo>
                  <a:lnTo>
                    <a:pt x="36615" y="30511"/>
                  </a:lnTo>
                  <a:cubicBezTo>
                    <a:pt x="35911" y="30407"/>
                    <a:pt x="35253" y="30902"/>
                    <a:pt x="35148" y="31607"/>
                  </a:cubicBezTo>
                  <a:cubicBezTo>
                    <a:pt x="35129" y="31731"/>
                    <a:pt x="35129" y="31855"/>
                    <a:pt x="35148" y="31969"/>
                  </a:cubicBezTo>
                  <a:lnTo>
                    <a:pt x="35148" y="224622"/>
                  </a:lnTo>
                  <a:cubicBezTo>
                    <a:pt x="35044" y="225327"/>
                    <a:pt x="35520" y="225984"/>
                    <a:pt x="36225" y="226088"/>
                  </a:cubicBezTo>
                  <a:cubicBezTo>
                    <a:pt x="36368" y="226108"/>
                    <a:pt x="36520" y="226108"/>
                    <a:pt x="36663" y="22607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3A91B984-8F1B-1743-8818-5847110AF3A2}"/>
                </a:ext>
              </a:extLst>
            </p:cNvPr>
            <p:cNvSpPr/>
            <p:nvPr/>
          </p:nvSpPr>
          <p:spPr bwMode="gray">
            <a:xfrm>
              <a:off x="7589475" y="2005971"/>
              <a:ext cx="196541" cy="256391"/>
            </a:xfrm>
            <a:custGeom>
              <a:avLst/>
              <a:gdLst>
                <a:gd name="connsiteX0" fmla="*/ 78743 w 196541"/>
                <a:gd name="connsiteY0" fmla="*/ 253445 h 256391"/>
                <a:gd name="connsiteX1" fmla="*/ 371 w 196541"/>
                <a:gd name="connsiteY1" fmla="*/ 4042 h 256391"/>
                <a:gd name="connsiteX2" fmla="*/ 0 w 196541"/>
                <a:gd name="connsiteY2" fmla="*/ 2575 h 256391"/>
                <a:gd name="connsiteX3" fmla="*/ 3296 w 196541"/>
                <a:gd name="connsiteY3" fmla="*/ 13 h 256391"/>
                <a:gd name="connsiteX4" fmla="*/ 32966 w 196541"/>
                <a:gd name="connsiteY4" fmla="*/ 13 h 256391"/>
                <a:gd name="connsiteX5" fmla="*/ 37357 w 196541"/>
                <a:gd name="connsiteY5" fmla="*/ 2937 h 256391"/>
                <a:gd name="connsiteX6" fmla="*/ 97784 w 196541"/>
                <a:gd name="connsiteY6" fmla="*/ 205467 h 256391"/>
                <a:gd name="connsiteX7" fmla="*/ 99336 w 196541"/>
                <a:gd name="connsiteY7" fmla="*/ 206115 h 256391"/>
                <a:gd name="connsiteX8" fmla="*/ 99984 w 196541"/>
                <a:gd name="connsiteY8" fmla="*/ 205467 h 256391"/>
                <a:gd name="connsiteX9" fmla="*/ 160411 w 196541"/>
                <a:gd name="connsiteY9" fmla="*/ 2937 h 256391"/>
                <a:gd name="connsiteX10" fmla="*/ 164440 w 196541"/>
                <a:gd name="connsiteY10" fmla="*/ 13 h 256391"/>
                <a:gd name="connsiteX11" fmla="*/ 193377 w 196541"/>
                <a:gd name="connsiteY11" fmla="*/ 13 h 256391"/>
                <a:gd name="connsiteX12" fmla="*/ 196310 w 196541"/>
                <a:gd name="connsiteY12" fmla="*/ 4042 h 256391"/>
                <a:gd name="connsiteX13" fmla="*/ 117196 w 196541"/>
                <a:gd name="connsiteY13" fmla="*/ 253445 h 256391"/>
                <a:gd name="connsiteX14" fmla="*/ 112805 w 196541"/>
                <a:gd name="connsiteY14" fmla="*/ 256378 h 256391"/>
                <a:gd name="connsiteX15" fmla="*/ 83134 w 196541"/>
                <a:gd name="connsiteY15" fmla="*/ 256378 h 256391"/>
                <a:gd name="connsiteX16" fmla="*/ 78743 w 196541"/>
                <a:gd name="connsiteY16" fmla="*/ 253445 h 256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6541" h="256391">
                  <a:moveTo>
                    <a:pt x="78743" y="253445"/>
                  </a:moveTo>
                  <a:lnTo>
                    <a:pt x="371" y="4042"/>
                  </a:lnTo>
                  <a:lnTo>
                    <a:pt x="0" y="2575"/>
                  </a:lnTo>
                  <a:cubicBezTo>
                    <a:pt x="0" y="870"/>
                    <a:pt x="1095" y="23"/>
                    <a:pt x="3296" y="13"/>
                  </a:cubicBezTo>
                  <a:lnTo>
                    <a:pt x="32966" y="13"/>
                  </a:lnTo>
                  <a:cubicBezTo>
                    <a:pt x="34928" y="-140"/>
                    <a:pt x="36748" y="1070"/>
                    <a:pt x="37357" y="2937"/>
                  </a:cubicBezTo>
                  <a:lnTo>
                    <a:pt x="97784" y="205467"/>
                  </a:lnTo>
                  <a:cubicBezTo>
                    <a:pt x="98031" y="206077"/>
                    <a:pt x="98727" y="206363"/>
                    <a:pt x="99336" y="206115"/>
                  </a:cubicBezTo>
                  <a:cubicBezTo>
                    <a:pt x="99632" y="205991"/>
                    <a:pt x="99860" y="205763"/>
                    <a:pt x="99984" y="205467"/>
                  </a:cubicBezTo>
                  <a:lnTo>
                    <a:pt x="160411" y="2937"/>
                  </a:lnTo>
                  <a:cubicBezTo>
                    <a:pt x="160915" y="1146"/>
                    <a:pt x="162583" y="-54"/>
                    <a:pt x="164440" y="13"/>
                  </a:cubicBezTo>
                  <a:lnTo>
                    <a:pt x="193377" y="13"/>
                  </a:lnTo>
                  <a:cubicBezTo>
                    <a:pt x="196062" y="13"/>
                    <a:pt x="197034" y="1356"/>
                    <a:pt x="196310" y="4042"/>
                  </a:cubicBezTo>
                  <a:lnTo>
                    <a:pt x="117196" y="253445"/>
                  </a:lnTo>
                  <a:cubicBezTo>
                    <a:pt x="116586" y="255321"/>
                    <a:pt x="114767" y="256531"/>
                    <a:pt x="112805" y="256378"/>
                  </a:cubicBezTo>
                  <a:lnTo>
                    <a:pt x="83134" y="256378"/>
                  </a:lnTo>
                  <a:cubicBezTo>
                    <a:pt x="81172" y="256531"/>
                    <a:pt x="79353" y="255321"/>
                    <a:pt x="78743" y="25344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060FF335-A2D5-1241-B0AD-2B57088AA67E}"/>
                </a:ext>
              </a:extLst>
            </p:cNvPr>
            <p:cNvSpPr/>
            <p:nvPr/>
          </p:nvSpPr>
          <p:spPr bwMode="gray">
            <a:xfrm>
              <a:off x="7815220" y="2005969"/>
              <a:ext cx="207176" cy="256397"/>
            </a:xfrm>
            <a:custGeom>
              <a:avLst/>
              <a:gdLst>
                <a:gd name="connsiteX0" fmla="*/ 169400 w 207176"/>
                <a:gd name="connsiteY0" fmla="*/ 253446 h 256397"/>
                <a:gd name="connsiteX1" fmla="*/ 156218 w 207176"/>
                <a:gd name="connsiteY1" fmla="*/ 210584 h 256397"/>
                <a:gd name="connsiteX2" fmla="*/ 154751 w 207176"/>
                <a:gd name="connsiteY2" fmla="*/ 209488 h 256397"/>
                <a:gd name="connsiteX3" fmla="*/ 51881 w 207176"/>
                <a:gd name="connsiteY3" fmla="*/ 209488 h 256397"/>
                <a:gd name="connsiteX4" fmla="*/ 50414 w 207176"/>
                <a:gd name="connsiteY4" fmla="*/ 210584 h 256397"/>
                <a:gd name="connsiteX5" fmla="*/ 37231 w 207176"/>
                <a:gd name="connsiteY5" fmla="*/ 253446 h 256397"/>
                <a:gd name="connsiteX6" fmla="*/ 32831 w 207176"/>
                <a:gd name="connsiteY6" fmla="*/ 256380 h 256397"/>
                <a:gd name="connsiteX7" fmla="*/ 3170 w 207176"/>
                <a:gd name="connsiteY7" fmla="*/ 256380 h 256397"/>
                <a:gd name="connsiteX8" fmla="*/ 237 w 207176"/>
                <a:gd name="connsiteY8" fmla="*/ 252351 h 256397"/>
                <a:gd name="connsiteX9" fmla="*/ 80446 w 207176"/>
                <a:gd name="connsiteY9" fmla="*/ 2939 h 256397"/>
                <a:gd name="connsiteX10" fmla="*/ 84837 w 207176"/>
                <a:gd name="connsiteY10" fmla="*/ 14 h 256397"/>
                <a:gd name="connsiteX11" fmla="*/ 121461 w 207176"/>
                <a:gd name="connsiteY11" fmla="*/ 14 h 256397"/>
                <a:gd name="connsiteX12" fmla="*/ 125852 w 207176"/>
                <a:gd name="connsiteY12" fmla="*/ 2939 h 256397"/>
                <a:gd name="connsiteX13" fmla="*/ 206815 w 207176"/>
                <a:gd name="connsiteY13" fmla="*/ 252351 h 256397"/>
                <a:gd name="connsiteX14" fmla="*/ 207176 w 207176"/>
                <a:gd name="connsiteY14" fmla="*/ 253808 h 256397"/>
                <a:gd name="connsiteX15" fmla="*/ 203881 w 207176"/>
                <a:gd name="connsiteY15" fmla="*/ 256380 h 256397"/>
                <a:gd name="connsiteX16" fmla="*/ 173849 w 207176"/>
                <a:gd name="connsiteY16" fmla="*/ 256380 h 256397"/>
                <a:gd name="connsiteX17" fmla="*/ 169400 w 207176"/>
                <a:gd name="connsiteY17" fmla="*/ 253446 h 256397"/>
                <a:gd name="connsiteX18" fmla="*/ 59710 w 207176"/>
                <a:gd name="connsiteY18" fmla="*/ 181113 h 256397"/>
                <a:gd name="connsiteX19" fmla="*/ 60996 w 207176"/>
                <a:gd name="connsiteY19" fmla="*/ 181666 h 256397"/>
                <a:gd name="connsiteX20" fmla="*/ 145226 w 207176"/>
                <a:gd name="connsiteY20" fmla="*/ 181666 h 256397"/>
                <a:gd name="connsiteX21" fmla="*/ 146512 w 207176"/>
                <a:gd name="connsiteY21" fmla="*/ 181113 h 256397"/>
                <a:gd name="connsiteX22" fmla="*/ 146693 w 207176"/>
                <a:gd name="connsiteY22" fmla="*/ 179837 h 256397"/>
                <a:gd name="connsiteX23" fmla="*/ 104211 w 207176"/>
                <a:gd name="connsiteY23" fmla="*/ 43963 h 256397"/>
                <a:gd name="connsiteX24" fmla="*/ 102659 w 207176"/>
                <a:gd name="connsiteY24" fmla="*/ 43315 h 256397"/>
                <a:gd name="connsiteX25" fmla="*/ 102011 w 207176"/>
                <a:gd name="connsiteY25" fmla="*/ 43963 h 256397"/>
                <a:gd name="connsiteX26" fmla="*/ 59529 w 207176"/>
                <a:gd name="connsiteY26" fmla="*/ 179837 h 256397"/>
                <a:gd name="connsiteX27" fmla="*/ 59739 w 207176"/>
                <a:gd name="connsiteY27" fmla="*/ 181113 h 256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07176" h="256397">
                  <a:moveTo>
                    <a:pt x="169400" y="253446"/>
                  </a:moveTo>
                  <a:lnTo>
                    <a:pt x="156218" y="210584"/>
                  </a:lnTo>
                  <a:cubicBezTo>
                    <a:pt x="156046" y="209917"/>
                    <a:pt x="155436" y="209460"/>
                    <a:pt x="154751" y="209488"/>
                  </a:cubicBezTo>
                  <a:lnTo>
                    <a:pt x="51881" y="209488"/>
                  </a:lnTo>
                  <a:cubicBezTo>
                    <a:pt x="51195" y="209450"/>
                    <a:pt x="50576" y="209917"/>
                    <a:pt x="50414" y="210584"/>
                  </a:cubicBezTo>
                  <a:lnTo>
                    <a:pt x="37231" y="253446"/>
                  </a:lnTo>
                  <a:cubicBezTo>
                    <a:pt x="36622" y="255322"/>
                    <a:pt x="34802" y="256532"/>
                    <a:pt x="32831" y="256380"/>
                  </a:cubicBezTo>
                  <a:lnTo>
                    <a:pt x="3170" y="256380"/>
                  </a:lnTo>
                  <a:cubicBezTo>
                    <a:pt x="474" y="256380"/>
                    <a:pt x="-497" y="255037"/>
                    <a:pt x="237" y="252351"/>
                  </a:cubicBezTo>
                  <a:lnTo>
                    <a:pt x="80446" y="2939"/>
                  </a:lnTo>
                  <a:cubicBezTo>
                    <a:pt x="81056" y="1062"/>
                    <a:pt x="82875" y="-147"/>
                    <a:pt x="84837" y="14"/>
                  </a:cubicBezTo>
                  <a:lnTo>
                    <a:pt x="121461" y="14"/>
                  </a:lnTo>
                  <a:cubicBezTo>
                    <a:pt x="123423" y="-147"/>
                    <a:pt x="125242" y="1062"/>
                    <a:pt x="125852" y="2939"/>
                  </a:cubicBezTo>
                  <a:lnTo>
                    <a:pt x="206815" y="252351"/>
                  </a:lnTo>
                  <a:lnTo>
                    <a:pt x="207176" y="253808"/>
                  </a:lnTo>
                  <a:cubicBezTo>
                    <a:pt x="207176" y="255523"/>
                    <a:pt x="206081" y="256380"/>
                    <a:pt x="203881" y="256380"/>
                  </a:cubicBezTo>
                  <a:lnTo>
                    <a:pt x="173849" y="256380"/>
                  </a:lnTo>
                  <a:cubicBezTo>
                    <a:pt x="171867" y="256561"/>
                    <a:pt x="170019" y="255342"/>
                    <a:pt x="169400" y="253446"/>
                  </a:cubicBezTo>
                  <a:close/>
                  <a:moveTo>
                    <a:pt x="59710" y="181113"/>
                  </a:moveTo>
                  <a:cubicBezTo>
                    <a:pt x="60044" y="181466"/>
                    <a:pt x="60511" y="181666"/>
                    <a:pt x="60996" y="181666"/>
                  </a:cubicBezTo>
                  <a:lnTo>
                    <a:pt x="145226" y="181666"/>
                  </a:lnTo>
                  <a:cubicBezTo>
                    <a:pt x="145711" y="181666"/>
                    <a:pt x="146178" y="181466"/>
                    <a:pt x="146512" y="181113"/>
                  </a:cubicBezTo>
                  <a:cubicBezTo>
                    <a:pt x="146874" y="180790"/>
                    <a:pt x="146950" y="180247"/>
                    <a:pt x="146693" y="179837"/>
                  </a:cubicBezTo>
                  <a:lnTo>
                    <a:pt x="104211" y="43963"/>
                  </a:lnTo>
                  <a:cubicBezTo>
                    <a:pt x="103963" y="43353"/>
                    <a:pt x="103259" y="43068"/>
                    <a:pt x="102659" y="43315"/>
                  </a:cubicBezTo>
                  <a:cubicBezTo>
                    <a:pt x="102363" y="43439"/>
                    <a:pt x="102135" y="43667"/>
                    <a:pt x="102011" y="43963"/>
                  </a:cubicBezTo>
                  <a:lnTo>
                    <a:pt x="59529" y="179837"/>
                  </a:lnTo>
                  <a:cubicBezTo>
                    <a:pt x="59282" y="180256"/>
                    <a:pt x="59367" y="180799"/>
                    <a:pt x="59739" y="181113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EDD55C1D-D83F-FC4C-BB0D-454558533403}"/>
                </a:ext>
              </a:extLst>
            </p:cNvPr>
            <p:cNvSpPr/>
            <p:nvPr/>
          </p:nvSpPr>
          <p:spPr bwMode="gray">
            <a:xfrm>
              <a:off x="8093731" y="2005948"/>
              <a:ext cx="186131" cy="256436"/>
            </a:xfrm>
            <a:custGeom>
              <a:avLst/>
              <a:gdLst>
                <a:gd name="connsiteX0" fmla="*/ 154607 w 186131"/>
                <a:gd name="connsiteY0" fmla="*/ 36 h 256436"/>
                <a:gd name="connsiteX1" fmla="*/ 182430 w 186131"/>
                <a:gd name="connsiteY1" fmla="*/ 36 h 256436"/>
                <a:gd name="connsiteX2" fmla="*/ 186097 w 186131"/>
                <a:gd name="connsiteY2" fmla="*/ 2779 h 256436"/>
                <a:gd name="connsiteX3" fmla="*/ 186097 w 186131"/>
                <a:gd name="connsiteY3" fmla="*/ 3693 h 256436"/>
                <a:gd name="connsiteX4" fmla="*/ 186097 w 186131"/>
                <a:gd name="connsiteY4" fmla="*/ 252734 h 256436"/>
                <a:gd name="connsiteX5" fmla="*/ 183354 w 186131"/>
                <a:gd name="connsiteY5" fmla="*/ 256401 h 256436"/>
                <a:gd name="connsiteX6" fmla="*/ 182430 w 186131"/>
                <a:gd name="connsiteY6" fmla="*/ 256401 h 256436"/>
                <a:gd name="connsiteX7" fmla="*/ 155684 w 186131"/>
                <a:gd name="connsiteY7" fmla="*/ 256401 h 256436"/>
                <a:gd name="connsiteX8" fmla="*/ 151283 w 186131"/>
                <a:gd name="connsiteY8" fmla="*/ 253829 h 256436"/>
                <a:gd name="connsiteX9" fmla="*/ 36659 w 186131"/>
                <a:gd name="connsiteY9" fmla="*/ 66692 h 256436"/>
                <a:gd name="connsiteX10" fmla="*/ 35555 w 186131"/>
                <a:gd name="connsiteY10" fmla="*/ 65739 h 256436"/>
                <a:gd name="connsiteX11" fmla="*/ 34821 w 186131"/>
                <a:gd name="connsiteY11" fmla="*/ 67025 h 256436"/>
                <a:gd name="connsiteX12" fmla="*/ 35192 w 186131"/>
                <a:gd name="connsiteY12" fmla="*/ 252706 h 256436"/>
                <a:gd name="connsiteX13" fmla="*/ 32449 w 186131"/>
                <a:gd name="connsiteY13" fmla="*/ 256372 h 256436"/>
                <a:gd name="connsiteX14" fmla="*/ 31525 w 186131"/>
                <a:gd name="connsiteY14" fmla="*/ 256372 h 256436"/>
                <a:gd name="connsiteX15" fmla="*/ 3693 w 186131"/>
                <a:gd name="connsiteY15" fmla="*/ 256372 h 256436"/>
                <a:gd name="connsiteX16" fmla="*/ 36 w 186131"/>
                <a:gd name="connsiteY16" fmla="*/ 253639 h 256436"/>
                <a:gd name="connsiteX17" fmla="*/ 36 w 186131"/>
                <a:gd name="connsiteY17" fmla="*/ 252706 h 256436"/>
                <a:gd name="connsiteX18" fmla="*/ 36 w 186131"/>
                <a:gd name="connsiteY18" fmla="*/ 3693 h 256436"/>
                <a:gd name="connsiteX19" fmla="*/ 2769 w 186131"/>
                <a:gd name="connsiteY19" fmla="*/ 36 h 256436"/>
                <a:gd name="connsiteX20" fmla="*/ 3693 w 186131"/>
                <a:gd name="connsiteY20" fmla="*/ 36 h 256436"/>
                <a:gd name="connsiteX21" fmla="*/ 30801 w 186131"/>
                <a:gd name="connsiteY21" fmla="*/ 36 h 256436"/>
                <a:gd name="connsiteX22" fmla="*/ 35192 w 186131"/>
                <a:gd name="connsiteY22" fmla="*/ 2598 h 256436"/>
                <a:gd name="connsiteX23" fmla="*/ 149492 w 186131"/>
                <a:gd name="connsiteY23" fmla="*/ 189745 h 256436"/>
                <a:gd name="connsiteX24" fmla="*/ 150598 w 186131"/>
                <a:gd name="connsiteY24" fmla="*/ 190698 h 256436"/>
                <a:gd name="connsiteX25" fmla="*/ 151321 w 186131"/>
                <a:gd name="connsiteY25" fmla="*/ 189421 h 256436"/>
                <a:gd name="connsiteX26" fmla="*/ 150959 w 186131"/>
                <a:gd name="connsiteY26" fmla="*/ 3684 h 256436"/>
                <a:gd name="connsiteX27" fmla="*/ 153731 w 186131"/>
                <a:gd name="connsiteY27" fmla="*/ 36 h 256436"/>
                <a:gd name="connsiteX28" fmla="*/ 154607 w 186131"/>
                <a:gd name="connsiteY28" fmla="*/ 36 h 256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86131" h="256436">
                  <a:moveTo>
                    <a:pt x="154607" y="36"/>
                  </a:moveTo>
                  <a:lnTo>
                    <a:pt x="182430" y="36"/>
                  </a:lnTo>
                  <a:cubicBezTo>
                    <a:pt x="184201" y="-221"/>
                    <a:pt x="185840" y="1007"/>
                    <a:pt x="186097" y="2779"/>
                  </a:cubicBezTo>
                  <a:cubicBezTo>
                    <a:pt x="186135" y="3084"/>
                    <a:pt x="186135" y="3389"/>
                    <a:pt x="186097" y="3693"/>
                  </a:cubicBezTo>
                  <a:lnTo>
                    <a:pt x="186097" y="252734"/>
                  </a:lnTo>
                  <a:cubicBezTo>
                    <a:pt x="186354" y="254506"/>
                    <a:pt x="185126" y="256144"/>
                    <a:pt x="183354" y="256401"/>
                  </a:cubicBezTo>
                  <a:cubicBezTo>
                    <a:pt x="183049" y="256449"/>
                    <a:pt x="182734" y="256449"/>
                    <a:pt x="182430" y="256401"/>
                  </a:cubicBezTo>
                  <a:lnTo>
                    <a:pt x="155684" y="256401"/>
                  </a:lnTo>
                  <a:cubicBezTo>
                    <a:pt x="153874" y="256354"/>
                    <a:pt x="152217" y="255382"/>
                    <a:pt x="151283" y="253829"/>
                  </a:cubicBezTo>
                  <a:lnTo>
                    <a:pt x="36659" y="66692"/>
                  </a:lnTo>
                  <a:cubicBezTo>
                    <a:pt x="36411" y="65958"/>
                    <a:pt x="36040" y="65653"/>
                    <a:pt x="35555" y="65739"/>
                  </a:cubicBezTo>
                  <a:cubicBezTo>
                    <a:pt x="35069" y="65825"/>
                    <a:pt x="34821" y="66301"/>
                    <a:pt x="34821" y="67025"/>
                  </a:cubicBezTo>
                  <a:lnTo>
                    <a:pt x="35192" y="252706"/>
                  </a:lnTo>
                  <a:cubicBezTo>
                    <a:pt x="35449" y="254477"/>
                    <a:pt x="34221" y="256115"/>
                    <a:pt x="32449" y="256372"/>
                  </a:cubicBezTo>
                  <a:cubicBezTo>
                    <a:pt x="32144" y="256420"/>
                    <a:pt x="31830" y="256420"/>
                    <a:pt x="31525" y="256372"/>
                  </a:cubicBezTo>
                  <a:lnTo>
                    <a:pt x="3693" y="256372"/>
                  </a:lnTo>
                  <a:cubicBezTo>
                    <a:pt x="1931" y="256630"/>
                    <a:pt x="293" y="255401"/>
                    <a:pt x="36" y="253639"/>
                  </a:cubicBezTo>
                  <a:cubicBezTo>
                    <a:pt x="-12" y="253334"/>
                    <a:pt x="-12" y="253020"/>
                    <a:pt x="36" y="252706"/>
                  </a:cubicBezTo>
                  <a:lnTo>
                    <a:pt x="36" y="3693"/>
                  </a:lnTo>
                  <a:cubicBezTo>
                    <a:pt x="-222" y="1931"/>
                    <a:pt x="1007" y="293"/>
                    <a:pt x="2769" y="36"/>
                  </a:cubicBezTo>
                  <a:cubicBezTo>
                    <a:pt x="3074" y="-12"/>
                    <a:pt x="3388" y="-12"/>
                    <a:pt x="3693" y="36"/>
                  </a:cubicBezTo>
                  <a:lnTo>
                    <a:pt x="30801" y="36"/>
                  </a:lnTo>
                  <a:cubicBezTo>
                    <a:pt x="32602" y="93"/>
                    <a:pt x="34259" y="1055"/>
                    <a:pt x="35192" y="2598"/>
                  </a:cubicBezTo>
                  <a:lnTo>
                    <a:pt x="149492" y="189745"/>
                  </a:lnTo>
                  <a:cubicBezTo>
                    <a:pt x="149731" y="190478"/>
                    <a:pt x="150102" y="190783"/>
                    <a:pt x="150598" y="190698"/>
                  </a:cubicBezTo>
                  <a:cubicBezTo>
                    <a:pt x="151093" y="190612"/>
                    <a:pt x="151321" y="190155"/>
                    <a:pt x="151321" y="189421"/>
                  </a:cubicBezTo>
                  <a:lnTo>
                    <a:pt x="150959" y="3684"/>
                  </a:lnTo>
                  <a:cubicBezTo>
                    <a:pt x="150711" y="1912"/>
                    <a:pt x="151959" y="274"/>
                    <a:pt x="153731" y="36"/>
                  </a:cubicBezTo>
                  <a:cubicBezTo>
                    <a:pt x="154016" y="-2"/>
                    <a:pt x="154312" y="-2"/>
                    <a:pt x="154607" y="3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79BD3C73-5628-954A-BBA5-21543D7BC2D7}"/>
                </a:ext>
              </a:extLst>
            </p:cNvPr>
            <p:cNvSpPr/>
            <p:nvPr/>
          </p:nvSpPr>
          <p:spPr bwMode="gray">
            <a:xfrm>
              <a:off x="8350110" y="2005948"/>
              <a:ext cx="182819" cy="256436"/>
            </a:xfrm>
            <a:custGeom>
              <a:avLst/>
              <a:gdLst>
                <a:gd name="connsiteX0" fmla="*/ 182788 w 182819"/>
                <a:gd name="connsiteY0" fmla="*/ 3693 h 256436"/>
                <a:gd name="connsiteX1" fmla="*/ 182788 w 182819"/>
                <a:gd name="connsiteY1" fmla="*/ 27134 h 256436"/>
                <a:gd name="connsiteX2" fmla="*/ 180035 w 182819"/>
                <a:gd name="connsiteY2" fmla="*/ 30792 h 256436"/>
                <a:gd name="connsiteX3" fmla="*/ 179121 w 182819"/>
                <a:gd name="connsiteY3" fmla="*/ 30792 h 256436"/>
                <a:gd name="connsiteX4" fmla="*/ 108855 w 182819"/>
                <a:gd name="connsiteY4" fmla="*/ 30792 h 256436"/>
                <a:gd name="connsiteX5" fmla="*/ 107388 w 182819"/>
                <a:gd name="connsiteY5" fmla="*/ 31887 h 256436"/>
                <a:gd name="connsiteX6" fmla="*/ 107388 w 182819"/>
                <a:gd name="connsiteY6" fmla="*/ 32259 h 256436"/>
                <a:gd name="connsiteX7" fmla="*/ 107388 w 182819"/>
                <a:gd name="connsiteY7" fmla="*/ 252734 h 256436"/>
                <a:gd name="connsiteX8" fmla="*/ 104645 w 182819"/>
                <a:gd name="connsiteY8" fmla="*/ 256401 h 256436"/>
                <a:gd name="connsiteX9" fmla="*/ 103721 w 182819"/>
                <a:gd name="connsiteY9" fmla="*/ 256401 h 256436"/>
                <a:gd name="connsiteX10" fmla="*/ 75899 w 182819"/>
                <a:gd name="connsiteY10" fmla="*/ 256401 h 256436"/>
                <a:gd name="connsiteX11" fmla="*/ 72231 w 182819"/>
                <a:gd name="connsiteY11" fmla="*/ 253658 h 256436"/>
                <a:gd name="connsiteX12" fmla="*/ 72231 w 182819"/>
                <a:gd name="connsiteY12" fmla="*/ 252734 h 256436"/>
                <a:gd name="connsiteX13" fmla="*/ 72231 w 182819"/>
                <a:gd name="connsiteY13" fmla="*/ 32259 h 256436"/>
                <a:gd name="connsiteX14" fmla="*/ 71108 w 182819"/>
                <a:gd name="connsiteY14" fmla="*/ 30792 h 256436"/>
                <a:gd name="connsiteX15" fmla="*/ 70765 w 182819"/>
                <a:gd name="connsiteY15" fmla="*/ 30792 h 256436"/>
                <a:gd name="connsiteX16" fmla="*/ 3699 w 182819"/>
                <a:gd name="connsiteY16" fmla="*/ 30792 h 256436"/>
                <a:gd name="connsiteX17" fmla="*/ 32 w 182819"/>
                <a:gd name="connsiteY17" fmla="*/ 28049 h 256436"/>
                <a:gd name="connsiteX18" fmla="*/ 32 w 182819"/>
                <a:gd name="connsiteY18" fmla="*/ 27134 h 256436"/>
                <a:gd name="connsiteX19" fmla="*/ 32 w 182819"/>
                <a:gd name="connsiteY19" fmla="*/ 3693 h 256436"/>
                <a:gd name="connsiteX20" fmla="*/ 2784 w 182819"/>
                <a:gd name="connsiteY20" fmla="*/ 36 h 256436"/>
                <a:gd name="connsiteX21" fmla="*/ 3699 w 182819"/>
                <a:gd name="connsiteY21" fmla="*/ 36 h 256436"/>
                <a:gd name="connsiteX22" fmla="*/ 179121 w 182819"/>
                <a:gd name="connsiteY22" fmla="*/ 36 h 256436"/>
                <a:gd name="connsiteX23" fmla="*/ 182788 w 182819"/>
                <a:gd name="connsiteY23" fmla="*/ 2808 h 256436"/>
                <a:gd name="connsiteX24" fmla="*/ 182788 w 182819"/>
                <a:gd name="connsiteY24" fmla="*/ 3693 h 256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82819" h="256436">
                  <a:moveTo>
                    <a:pt x="182788" y="3693"/>
                  </a:moveTo>
                  <a:lnTo>
                    <a:pt x="182788" y="27134"/>
                  </a:lnTo>
                  <a:cubicBezTo>
                    <a:pt x="183036" y="28906"/>
                    <a:pt x="181807" y="30544"/>
                    <a:pt x="180035" y="30792"/>
                  </a:cubicBezTo>
                  <a:cubicBezTo>
                    <a:pt x="179731" y="30840"/>
                    <a:pt x="179426" y="30840"/>
                    <a:pt x="179121" y="30792"/>
                  </a:cubicBezTo>
                  <a:lnTo>
                    <a:pt x="108855" y="30792"/>
                  </a:lnTo>
                  <a:cubicBezTo>
                    <a:pt x="108150" y="30687"/>
                    <a:pt x="107493" y="31183"/>
                    <a:pt x="107388" y="31887"/>
                  </a:cubicBezTo>
                  <a:cubicBezTo>
                    <a:pt x="107369" y="32011"/>
                    <a:pt x="107369" y="32135"/>
                    <a:pt x="107388" y="32259"/>
                  </a:cubicBezTo>
                  <a:lnTo>
                    <a:pt x="107388" y="252734"/>
                  </a:lnTo>
                  <a:cubicBezTo>
                    <a:pt x="107646" y="254506"/>
                    <a:pt x="106417" y="256144"/>
                    <a:pt x="104645" y="256401"/>
                  </a:cubicBezTo>
                  <a:cubicBezTo>
                    <a:pt x="104340" y="256449"/>
                    <a:pt x="104026" y="256449"/>
                    <a:pt x="103721" y="256401"/>
                  </a:cubicBezTo>
                  <a:lnTo>
                    <a:pt x="75899" y="256401"/>
                  </a:lnTo>
                  <a:cubicBezTo>
                    <a:pt x="74127" y="256658"/>
                    <a:pt x="72488" y="255429"/>
                    <a:pt x="72231" y="253658"/>
                  </a:cubicBezTo>
                  <a:cubicBezTo>
                    <a:pt x="72184" y="253353"/>
                    <a:pt x="72184" y="253039"/>
                    <a:pt x="72231" y="252734"/>
                  </a:cubicBezTo>
                  <a:lnTo>
                    <a:pt x="72231" y="32259"/>
                  </a:lnTo>
                  <a:cubicBezTo>
                    <a:pt x="72327" y="31544"/>
                    <a:pt x="71822" y="30887"/>
                    <a:pt x="71108" y="30792"/>
                  </a:cubicBezTo>
                  <a:cubicBezTo>
                    <a:pt x="70993" y="30773"/>
                    <a:pt x="70879" y="30773"/>
                    <a:pt x="70765" y="30792"/>
                  </a:cubicBezTo>
                  <a:lnTo>
                    <a:pt x="3699" y="30792"/>
                  </a:lnTo>
                  <a:cubicBezTo>
                    <a:pt x="1928" y="31049"/>
                    <a:pt x="289" y="29820"/>
                    <a:pt x="32" y="28049"/>
                  </a:cubicBezTo>
                  <a:cubicBezTo>
                    <a:pt x="-6" y="27744"/>
                    <a:pt x="-6" y="27439"/>
                    <a:pt x="32" y="27134"/>
                  </a:cubicBezTo>
                  <a:lnTo>
                    <a:pt x="32" y="3693"/>
                  </a:lnTo>
                  <a:cubicBezTo>
                    <a:pt x="-216" y="1922"/>
                    <a:pt x="1013" y="283"/>
                    <a:pt x="2784" y="36"/>
                  </a:cubicBezTo>
                  <a:cubicBezTo>
                    <a:pt x="3090" y="-12"/>
                    <a:pt x="3394" y="-12"/>
                    <a:pt x="3699" y="36"/>
                  </a:cubicBezTo>
                  <a:lnTo>
                    <a:pt x="179121" y="36"/>
                  </a:lnTo>
                  <a:cubicBezTo>
                    <a:pt x="180902" y="-212"/>
                    <a:pt x="182540" y="1026"/>
                    <a:pt x="182788" y="2808"/>
                  </a:cubicBezTo>
                  <a:cubicBezTo>
                    <a:pt x="182826" y="3103"/>
                    <a:pt x="182826" y="3398"/>
                    <a:pt x="182788" y="3693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52D0BD47-BF43-384B-89BD-59069B4A855F}"/>
                </a:ext>
              </a:extLst>
            </p:cNvPr>
            <p:cNvSpPr/>
            <p:nvPr/>
          </p:nvSpPr>
          <p:spPr bwMode="gray">
            <a:xfrm>
              <a:off x="8562723" y="2005969"/>
              <a:ext cx="207185" cy="256392"/>
            </a:xfrm>
            <a:custGeom>
              <a:avLst/>
              <a:gdLst>
                <a:gd name="connsiteX0" fmla="*/ 169400 w 207185"/>
                <a:gd name="connsiteY0" fmla="*/ 253446 h 256392"/>
                <a:gd name="connsiteX1" fmla="*/ 156217 w 207185"/>
                <a:gd name="connsiteY1" fmla="*/ 210584 h 256392"/>
                <a:gd name="connsiteX2" fmla="*/ 154751 w 207185"/>
                <a:gd name="connsiteY2" fmla="*/ 209488 h 256392"/>
                <a:gd name="connsiteX3" fmla="*/ 51881 w 207185"/>
                <a:gd name="connsiteY3" fmla="*/ 209488 h 256392"/>
                <a:gd name="connsiteX4" fmla="*/ 50414 w 207185"/>
                <a:gd name="connsiteY4" fmla="*/ 210584 h 256392"/>
                <a:gd name="connsiteX5" fmla="*/ 37232 w 207185"/>
                <a:gd name="connsiteY5" fmla="*/ 253446 h 256392"/>
                <a:gd name="connsiteX6" fmla="*/ 32831 w 207185"/>
                <a:gd name="connsiteY6" fmla="*/ 256380 h 256392"/>
                <a:gd name="connsiteX7" fmla="*/ 3170 w 207185"/>
                <a:gd name="connsiteY7" fmla="*/ 256380 h 256392"/>
                <a:gd name="connsiteX8" fmla="*/ 236 w 207185"/>
                <a:gd name="connsiteY8" fmla="*/ 252351 h 256392"/>
                <a:gd name="connsiteX9" fmla="*/ 80447 w 207185"/>
                <a:gd name="connsiteY9" fmla="*/ 2939 h 256392"/>
                <a:gd name="connsiteX10" fmla="*/ 84838 w 207185"/>
                <a:gd name="connsiteY10" fmla="*/ 14 h 256392"/>
                <a:gd name="connsiteX11" fmla="*/ 121461 w 207185"/>
                <a:gd name="connsiteY11" fmla="*/ 14 h 256392"/>
                <a:gd name="connsiteX12" fmla="*/ 125852 w 207185"/>
                <a:gd name="connsiteY12" fmla="*/ 2939 h 256392"/>
                <a:gd name="connsiteX13" fmla="*/ 206814 w 207185"/>
                <a:gd name="connsiteY13" fmla="*/ 252351 h 256392"/>
                <a:gd name="connsiteX14" fmla="*/ 207186 w 207185"/>
                <a:gd name="connsiteY14" fmla="*/ 253808 h 256392"/>
                <a:gd name="connsiteX15" fmla="*/ 203881 w 207185"/>
                <a:gd name="connsiteY15" fmla="*/ 256380 h 256392"/>
                <a:gd name="connsiteX16" fmla="*/ 173801 w 207185"/>
                <a:gd name="connsiteY16" fmla="*/ 256380 h 256392"/>
                <a:gd name="connsiteX17" fmla="*/ 169400 w 207185"/>
                <a:gd name="connsiteY17" fmla="*/ 253446 h 256392"/>
                <a:gd name="connsiteX18" fmla="*/ 59711 w 207185"/>
                <a:gd name="connsiteY18" fmla="*/ 181113 h 256392"/>
                <a:gd name="connsiteX19" fmla="*/ 60997 w 207185"/>
                <a:gd name="connsiteY19" fmla="*/ 181666 h 256392"/>
                <a:gd name="connsiteX20" fmla="*/ 145236 w 207185"/>
                <a:gd name="connsiteY20" fmla="*/ 181666 h 256392"/>
                <a:gd name="connsiteX21" fmla="*/ 146512 w 207185"/>
                <a:gd name="connsiteY21" fmla="*/ 181113 h 256392"/>
                <a:gd name="connsiteX22" fmla="*/ 146692 w 207185"/>
                <a:gd name="connsiteY22" fmla="*/ 179837 h 256392"/>
                <a:gd name="connsiteX23" fmla="*/ 104211 w 207185"/>
                <a:gd name="connsiteY23" fmla="*/ 43963 h 256392"/>
                <a:gd name="connsiteX24" fmla="*/ 102659 w 207185"/>
                <a:gd name="connsiteY24" fmla="*/ 43315 h 256392"/>
                <a:gd name="connsiteX25" fmla="*/ 102011 w 207185"/>
                <a:gd name="connsiteY25" fmla="*/ 43963 h 256392"/>
                <a:gd name="connsiteX26" fmla="*/ 59530 w 207185"/>
                <a:gd name="connsiteY26" fmla="*/ 179837 h 256392"/>
                <a:gd name="connsiteX27" fmla="*/ 59711 w 207185"/>
                <a:gd name="connsiteY27" fmla="*/ 181113 h 256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07185" h="256392">
                  <a:moveTo>
                    <a:pt x="169400" y="253446"/>
                  </a:moveTo>
                  <a:lnTo>
                    <a:pt x="156217" y="210584"/>
                  </a:lnTo>
                  <a:cubicBezTo>
                    <a:pt x="156047" y="209917"/>
                    <a:pt x="155437" y="209460"/>
                    <a:pt x="154751" y="209488"/>
                  </a:cubicBezTo>
                  <a:lnTo>
                    <a:pt x="51881" y="209488"/>
                  </a:lnTo>
                  <a:cubicBezTo>
                    <a:pt x="51195" y="209450"/>
                    <a:pt x="50576" y="209917"/>
                    <a:pt x="50414" y="210584"/>
                  </a:cubicBezTo>
                  <a:lnTo>
                    <a:pt x="37232" y="253446"/>
                  </a:lnTo>
                  <a:cubicBezTo>
                    <a:pt x="36622" y="255322"/>
                    <a:pt x="34803" y="256532"/>
                    <a:pt x="32831" y="256380"/>
                  </a:cubicBezTo>
                  <a:lnTo>
                    <a:pt x="3170" y="256380"/>
                  </a:lnTo>
                  <a:cubicBezTo>
                    <a:pt x="475" y="256380"/>
                    <a:pt x="-497" y="255037"/>
                    <a:pt x="236" y="252351"/>
                  </a:cubicBezTo>
                  <a:lnTo>
                    <a:pt x="80447" y="2939"/>
                  </a:lnTo>
                  <a:cubicBezTo>
                    <a:pt x="81056" y="1062"/>
                    <a:pt x="82875" y="-147"/>
                    <a:pt x="84838" y="14"/>
                  </a:cubicBezTo>
                  <a:lnTo>
                    <a:pt x="121461" y="14"/>
                  </a:lnTo>
                  <a:cubicBezTo>
                    <a:pt x="123423" y="-147"/>
                    <a:pt x="125243" y="1062"/>
                    <a:pt x="125852" y="2939"/>
                  </a:cubicBezTo>
                  <a:lnTo>
                    <a:pt x="206814" y="252351"/>
                  </a:lnTo>
                  <a:lnTo>
                    <a:pt x="207186" y="253808"/>
                  </a:lnTo>
                  <a:cubicBezTo>
                    <a:pt x="207186" y="255523"/>
                    <a:pt x="206081" y="256380"/>
                    <a:pt x="203881" y="256380"/>
                  </a:cubicBezTo>
                  <a:lnTo>
                    <a:pt x="173801" y="256380"/>
                  </a:lnTo>
                  <a:cubicBezTo>
                    <a:pt x="171829" y="256532"/>
                    <a:pt x="170010" y="255322"/>
                    <a:pt x="169400" y="253446"/>
                  </a:cubicBezTo>
                  <a:close/>
                  <a:moveTo>
                    <a:pt x="59711" y="181113"/>
                  </a:moveTo>
                  <a:cubicBezTo>
                    <a:pt x="60044" y="181466"/>
                    <a:pt x="60511" y="181666"/>
                    <a:pt x="60997" y="181666"/>
                  </a:cubicBezTo>
                  <a:lnTo>
                    <a:pt x="145236" y="181666"/>
                  </a:lnTo>
                  <a:cubicBezTo>
                    <a:pt x="145721" y="181666"/>
                    <a:pt x="146179" y="181466"/>
                    <a:pt x="146512" y="181113"/>
                  </a:cubicBezTo>
                  <a:cubicBezTo>
                    <a:pt x="146874" y="180790"/>
                    <a:pt x="146950" y="180247"/>
                    <a:pt x="146692" y="179837"/>
                  </a:cubicBezTo>
                  <a:lnTo>
                    <a:pt x="104211" y="43963"/>
                  </a:lnTo>
                  <a:cubicBezTo>
                    <a:pt x="103964" y="43353"/>
                    <a:pt x="103268" y="43068"/>
                    <a:pt x="102659" y="43315"/>
                  </a:cubicBezTo>
                  <a:cubicBezTo>
                    <a:pt x="102363" y="43439"/>
                    <a:pt x="102135" y="43667"/>
                    <a:pt x="102011" y="43963"/>
                  </a:cubicBezTo>
                  <a:lnTo>
                    <a:pt x="59530" y="179837"/>
                  </a:lnTo>
                  <a:cubicBezTo>
                    <a:pt x="59272" y="180247"/>
                    <a:pt x="59348" y="180790"/>
                    <a:pt x="59711" y="181113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BCFC69AB-FAE7-DA4F-B482-26A4456843E2}"/>
                </a:ext>
              </a:extLst>
            </p:cNvPr>
            <p:cNvSpPr/>
            <p:nvPr/>
          </p:nvSpPr>
          <p:spPr bwMode="gray">
            <a:xfrm>
              <a:off x="8832448" y="2003050"/>
              <a:ext cx="178525" cy="262353"/>
            </a:xfrm>
            <a:custGeom>
              <a:avLst/>
              <a:gdLst>
                <a:gd name="connsiteX0" fmla="*/ 42693 w 178525"/>
                <a:gd name="connsiteY0" fmla="*/ 251794 h 262353"/>
                <a:gd name="connsiteX1" fmla="*/ 11194 w 178525"/>
                <a:gd name="connsiteY1" fmla="*/ 222123 h 262353"/>
                <a:gd name="connsiteX2" fmla="*/ 21 w 178525"/>
                <a:gd name="connsiteY2" fmla="*/ 177994 h 262353"/>
                <a:gd name="connsiteX3" fmla="*/ 21 w 178525"/>
                <a:gd name="connsiteY3" fmla="*/ 84239 h 262353"/>
                <a:gd name="connsiteX4" fmla="*/ 11194 w 178525"/>
                <a:gd name="connsiteY4" fmla="*/ 39919 h 262353"/>
                <a:gd name="connsiteX5" fmla="*/ 42693 w 178525"/>
                <a:gd name="connsiteY5" fmla="*/ 10440 h 262353"/>
                <a:gd name="connsiteX6" fmla="*/ 135895 w 178525"/>
                <a:gd name="connsiteY6" fmla="*/ 10249 h 262353"/>
                <a:gd name="connsiteX7" fmla="*/ 178377 w 178525"/>
                <a:gd name="connsiteY7" fmla="*/ 79477 h 262353"/>
                <a:gd name="connsiteX8" fmla="*/ 178377 w 178525"/>
                <a:gd name="connsiteY8" fmla="*/ 83506 h 262353"/>
                <a:gd name="connsiteX9" fmla="*/ 175643 w 178525"/>
                <a:gd name="connsiteY9" fmla="*/ 87164 h 262353"/>
                <a:gd name="connsiteX10" fmla="*/ 174719 w 178525"/>
                <a:gd name="connsiteY10" fmla="*/ 87164 h 262353"/>
                <a:gd name="connsiteX11" fmla="*/ 146887 w 178525"/>
                <a:gd name="connsiteY11" fmla="*/ 87164 h 262353"/>
                <a:gd name="connsiteX12" fmla="*/ 143220 w 178525"/>
                <a:gd name="connsiteY12" fmla="*/ 84439 h 262353"/>
                <a:gd name="connsiteX13" fmla="*/ 143220 w 178525"/>
                <a:gd name="connsiteY13" fmla="*/ 83506 h 262353"/>
                <a:gd name="connsiteX14" fmla="*/ 143220 w 178525"/>
                <a:gd name="connsiteY14" fmla="*/ 80210 h 262353"/>
                <a:gd name="connsiteX15" fmla="*/ 128390 w 178525"/>
                <a:gd name="connsiteY15" fmla="*/ 44501 h 262353"/>
                <a:gd name="connsiteX16" fmla="*/ 89337 w 178525"/>
                <a:gd name="connsiteY16" fmla="*/ 30766 h 262353"/>
                <a:gd name="connsiteX17" fmla="*/ 49970 w 178525"/>
                <a:gd name="connsiteY17" fmla="*/ 45053 h 262353"/>
                <a:gd name="connsiteX18" fmla="*/ 35140 w 178525"/>
                <a:gd name="connsiteY18" fmla="*/ 83153 h 262353"/>
                <a:gd name="connsiteX19" fmla="*/ 35140 w 178525"/>
                <a:gd name="connsiteY19" fmla="*/ 179099 h 262353"/>
                <a:gd name="connsiteX20" fmla="*/ 50513 w 178525"/>
                <a:gd name="connsiteY20" fmla="*/ 217199 h 262353"/>
                <a:gd name="connsiteX21" fmla="*/ 90804 w 178525"/>
                <a:gd name="connsiteY21" fmla="*/ 231486 h 262353"/>
                <a:gd name="connsiteX22" fmla="*/ 129075 w 178525"/>
                <a:gd name="connsiteY22" fmla="*/ 218847 h 262353"/>
                <a:gd name="connsiteX23" fmla="*/ 143173 w 178525"/>
                <a:gd name="connsiteY23" fmla="*/ 184242 h 262353"/>
                <a:gd name="connsiteX24" fmla="*/ 143173 w 178525"/>
                <a:gd name="connsiteY24" fmla="*/ 156020 h 262353"/>
                <a:gd name="connsiteX25" fmla="*/ 142077 w 178525"/>
                <a:gd name="connsiteY25" fmla="*/ 154553 h 262353"/>
                <a:gd name="connsiteX26" fmla="*/ 141715 w 178525"/>
                <a:gd name="connsiteY26" fmla="*/ 154553 h 262353"/>
                <a:gd name="connsiteX27" fmla="*/ 92290 w 178525"/>
                <a:gd name="connsiteY27" fmla="*/ 154553 h 262353"/>
                <a:gd name="connsiteX28" fmla="*/ 88623 w 178525"/>
                <a:gd name="connsiteY28" fmla="*/ 151810 h 262353"/>
                <a:gd name="connsiteX29" fmla="*/ 88623 w 178525"/>
                <a:gd name="connsiteY29" fmla="*/ 150895 h 262353"/>
                <a:gd name="connsiteX30" fmla="*/ 88623 w 178525"/>
                <a:gd name="connsiteY30" fmla="*/ 128188 h 262353"/>
                <a:gd name="connsiteX31" fmla="*/ 91366 w 178525"/>
                <a:gd name="connsiteY31" fmla="*/ 124521 h 262353"/>
                <a:gd name="connsiteX32" fmla="*/ 92290 w 178525"/>
                <a:gd name="connsiteY32" fmla="*/ 124521 h 262353"/>
                <a:gd name="connsiteX33" fmla="*/ 174691 w 178525"/>
                <a:gd name="connsiteY33" fmla="*/ 124521 h 262353"/>
                <a:gd name="connsiteX34" fmla="*/ 178348 w 178525"/>
                <a:gd name="connsiteY34" fmla="*/ 127273 h 262353"/>
                <a:gd name="connsiteX35" fmla="*/ 178348 w 178525"/>
                <a:gd name="connsiteY35" fmla="*/ 128188 h 262353"/>
                <a:gd name="connsiteX36" fmla="*/ 178348 w 178525"/>
                <a:gd name="connsiteY36" fmla="*/ 174698 h 262353"/>
                <a:gd name="connsiteX37" fmla="*/ 154364 w 178525"/>
                <a:gd name="connsiteY37" fmla="*/ 239525 h 262353"/>
                <a:gd name="connsiteX38" fmla="*/ 89356 w 178525"/>
                <a:gd name="connsiteY38" fmla="*/ 262223 h 262353"/>
                <a:gd name="connsiteX39" fmla="*/ 42693 w 178525"/>
                <a:gd name="connsiteY39" fmla="*/ 251794 h 262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78525" h="262353">
                  <a:moveTo>
                    <a:pt x="42693" y="251794"/>
                  </a:moveTo>
                  <a:cubicBezTo>
                    <a:pt x="29520" y="245193"/>
                    <a:pt x="18566" y="234877"/>
                    <a:pt x="11194" y="222123"/>
                  </a:cubicBezTo>
                  <a:cubicBezTo>
                    <a:pt x="3584" y="208684"/>
                    <a:pt x="-274" y="193444"/>
                    <a:pt x="21" y="177994"/>
                  </a:cubicBezTo>
                  <a:lnTo>
                    <a:pt x="21" y="84239"/>
                  </a:lnTo>
                  <a:cubicBezTo>
                    <a:pt x="-321" y="68733"/>
                    <a:pt x="3536" y="53416"/>
                    <a:pt x="11194" y="39919"/>
                  </a:cubicBezTo>
                  <a:cubicBezTo>
                    <a:pt x="18614" y="27242"/>
                    <a:pt x="29558" y="17002"/>
                    <a:pt x="42693" y="10440"/>
                  </a:cubicBezTo>
                  <a:cubicBezTo>
                    <a:pt x="72201" y="-3410"/>
                    <a:pt x="106330" y="-3486"/>
                    <a:pt x="135895" y="10249"/>
                  </a:cubicBezTo>
                  <a:cubicBezTo>
                    <a:pt x="162308" y="23108"/>
                    <a:pt x="178882" y="50102"/>
                    <a:pt x="178377" y="79477"/>
                  </a:cubicBezTo>
                  <a:lnTo>
                    <a:pt x="178377" y="83506"/>
                  </a:lnTo>
                  <a:cubicBezTo>
                    <a:pt x="178634" y="85268"/>
                    <a:pt x="177405" y="86906"/>
                    <a:pt x="175643" y="87164"/>
                  </a:cubicBezTo>
                  <a:cubicBezTo>
                    <a:pt x="175338" y="87211"/>
                    <a:pt x="175024" y="87211"/>
                    <a:pt x="174719" y="87164"/>
                  </a:cubicBezTo>
                  <a:lnTo>
                    <a:pt x="146887" y="87164"/>
                  </a:lnTo>
                  <a:cubicBezTo>
                    <a:pt x="145125" y="87421"/>
                    <a:pt x="143477" y="86202"/>
                    <a:pt x="143220" y="84439"/>
                  </a:cubicBezTo>
                  <a:cubicBezTo>
                    <a:pt x="143173" y="84134"/>
                    <a:pt x="143173" y="83820"/>
                    <a:pt x="143220" y="83506"/>
                  </a:cubicBezTo>
                  <a:lnTo>
                    <a:pt x="143220" y="80210"/>
                  </a:lnTo>
                  <a:cubicBezTo>
                    <a:pt x="143706" y="66713"/>
                    <a:pt x="138286" y="53683"/>
                    <a:pt x="128390" y="44501"/>
                  </a:cubicBezTo>
                  <a:cubicBezTo>
                    <a:pt x="117655" y="35024"/>
                    <a:pt x="103644" y="30099"/>
                    <a:pt x="89337" y="30766"/>
                  </a:cubicBezTo>
                  <a:cubicBezTo>
                    <a:pt x="74830" y="30071"/>
                    <a:pt x="60657" y="35214"/>
                    <a:pt x="49970" y="45053"/>
                  </a:cubicBezTo>
                  <a:cubicBezTo>
                    <a:pt x="39874" y="55093"/>
                    <a:pt x="34492" y="68933"/>
                    <a:pt x="35140" y="83153"/>
                  </a:cubicBezTo>
                  <a:lnTo>
                    <a:pt x="35140" y="179099"/>
                  </a:lnTo>
                  <a:cubicBezTo>
                    <a:pt x="34511" y="193424"/>
                    <a:pt x="40112" y="207321"/>
                    <a:pt x="50513" y="217199"/>
                  </a:cubicBezTo>
                  <a:cubicBezTo>
                    <a:pt x="61572" y="227019"/>
                    <a:pt x="76031" y="232153"/>
                    <a:pt x="90804" y="231486"/>
                  </a:cubicBezTo>
                  <a:cubicBezTo>
                    <a:pt x="104701" y="232239"/>
                    <a:pt x="118370" y="227734"/>
                    <a:pt x="129075" y="218847"/>
                  </a:cubicBezTo>
                  <a:cubicBezTo>
                    <a:pt x="138667" y="209969"/>
                    <a:pt x="143830" y="197292"/>
                    <a:pt x="143173" y="184242"/>
                  </a:cubicBezTo>
                  <a:lnTo>
                    <a:pt x="143173" y="156020"/>
                  </a:lnTo>
                  <a:cubicBezTo>
                    <a:pt x="143277" y="155315"/>
                    <a:pt x="142782" y="154658"/>
                    <a:pt x="142077" y="154553"/>
                  </a:cubicBezTo>
                  <a:cubicBezTo>
                    <a:pt x="141953" y="154534"/>
                    <a:pt x="141839" y="154534"/>
                    <a:pt x="141715" y="154553"/>
                  </a:cubicBezTo>
                  <a:lnTo>
                    <a:pt x="92290" y="154553"/>
                  </a:lnTo>
                  <a:cubicBezTo>
                    <a:pt x="90518" y="154810"/>
                    <a:pt x="88880" y="153581"/>
                    <a:pt x="88623" y="151810"/>
                  </a:cubicBezTo>
                  <a:cubicBezTo>
                    <a:pt x="88585" y="151505"/>
                    <a:pt x="88585" y="151200"/>
                    <a:pt x="88623" y="150895"/>
                  </a:cubicBezTo>
                  <a:lnTo>
                    <a:pt x="88623" y="128188"/>
                  </a:lnTo>
                  <a:cubicBezTo>
                    <a:pt x="88366" y="126416"/>
                    <a:pt x="89595" y="124778"/>
                    <a:pt x="91366" y="124521"/>
                  </a:cubicBezTo>
                  <a:cubicBezTo>
                    <a:pt x="91671" y="124473"/>
                    <a:pt x="91985" y="124473"/>
                    <a:pt x="92290" y="124521"/>
                  </a:cubicBezTo>
                  <a:lnTo>
                    <a:pt x="174691" y="124521"/>
                  </a:lnTo>
                  <a:cubicBezTo>
                    <a:pt x="176463" y="124273"/>
                    <a:pt x="178101" y="125502"/>
                    <a:pt x="178348" y="127273"/>
                  </a:cubicBezTo>
                  <a:cubicBezTo>
                    <a:pt x="178396" y="127578"/>
                    <a:pt x="178396" y="127883"/>
                    <a:pt x="178348" y="128188"/>
                  </a:cubicBezTo>
                  <a:lnTo>
                    <a:pt x="178348" y="174698"/>
                  </a:lnTo>
                  <a:cubicBezTo>
                    <a:pt x="179901" y="198730"/>
                    <a:pt x="171186" y="222295"/>
                    <a:pt x="154364" y="239525"/>
                  </a:cubicBezTo>
                  <a:cubicBezTo>
                    <a:pt x="136524" y="255346"/>
                    <a:pt x="113169" y="263500"/>
                    <a:pt x="89356" y="262223"/>
                  </a:cubicBezTo>
                  <a:cubicBezTo>
                    <a:pt x="73192" y="262538"/>
                    <a:pt x="57190" y="258966"/>
                    <a:pt x="42693" y="25179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DC6683E0-B27B-3444-9928-6578F0518C7C}"/>
                </a:ext>
              </a:extLst>
            </p:cNvPr>
            <p:cNvSpPr/>
            <p:nvPr/>
          </p:nvSpPr>
          <p:spPr bwMode="gray">
            <a:xfrm>
              <a:off x="9097247" y="2005948"/>
              <a:ext cx="170376" cy="256436"/>
            </a:xfrm>
            <a:custGeom>
              <a:avLst/>
              <a:gdLst>
                <a:gd name="connsiteX0" fmla="*/ 166647 w 170376"/>
                <a:gd name="connsiteY0" fmla="*/ 30430 h 256436"/>
                <a:gd name="connsiteX1" fmla="*/ 36631 w 170376"/>
                <a:gd name="connsiteY1" fmla="*/ 30430 h 256436"/>
                <a:gd name="connsiteX2" fmla="*/ 35174 w 170376"/>
                <a:gd name="connsiteY2" fmla="*/ 31516 h 256436"/>
                <a:gd name="connsiteX3" fmla="*/ 35174 w 170376"/>
                <a:gd name="connsiteY3" fmla="*/ 31887 h 256436"/>
                <a:gd name="connsiteX4" fmla="*/ 35174 w 170376"/>
                <a:gd name="connsiteY4" fmla="*/ 110640 h 256436"/>
                <a:gd name="connsiteX5" fmla="*/ 36241 w 170376"/>
                <a:gd name="connsiteY5" fmla="*/ 112097 h 256436"/>
                <a:gd name="connsiteX6" fmla="*/ 36631 w 170376"/>
                <a:gd name="connsiteY6" fmla="*/ 112097 h 256436"/>
                <a:gd name="connsiteX7" fmla="*/ 125994 w 170376"/>
                <a:gd name="connsiteY7" fmla="*/ 112097 h 256436"/>
                <a:gd name="connsiteX8" fmla="*/ 129652 w 170376"/>
                <a:gd name="connsiteY8" fmla="*/ 114850 h 256436"/>
                <a:gd name="connsiteX9" fmla="*/ 129652 w 170376"/>
                <a:gd name="connsiteY9" fmla="*/ 115764 h 256436"/>
                <a:gd name="connsiteX10" fmla="*/ 129652 w 170376"/>
                <a:gd name="connsiteY10" fmla="*/ 138834 h 256436"/>
                <a:gd name="connsiteX11" fmla="*/ 126909 w 170376"/>
                <a:gd name="connsiteY11" fmla="*/ 142501 h 256436"/>
                <a:gd name="connsiteX12" fmla="*/ 125994 w 170376"/>
                <a:gd name="connsiteY12" fmla="*/ 142501 h 256436"/>
                <a:gd name="connsiteX13" fmla="*/ 36631 w 170376"/>
                <a:gd name="connsiteY13" fmla="*/ 142501 h 256436"/>
                <a:gd name="connsiteX14" fmla="*/ 35174 w 170376"/>
                <a:gd name="connsiteY14" fmla="*/ 143587 h 256436"/>
                <a:gd name="connsiteX15" fmla="*/ 35174 w 170376"/>
                <a:gd name="connsiteY15" fmla="*/ 143968 h 256436"/>
                <a:gd name="connsiteX16" fmla="*/ 35174 w 170376"/>
                <a:gd name="connsiteY16" fmla="*/ 224540 h 256436"/>
                <a:gd name="connsiteX17" fmla="*/ 36241 w 170376"/>
                <a:gd name="connsiteY17" fmla="*/ 225997 h 256436"/>
                <a:gd name="connsiteX18" fmla="*/ 36631 w 170376"/>
                <a:gd name="connsiteY18" fmla="*/ 225997 h 256436"/>
                <a:gd name="connsiteX19" fmla="*/ 166647 w 170376"/>
                <a:gd name="connsiteY19" fmla="*/ 225997 h 256436"/>
                <a:gd name="connsiteX20" fmla="*/ 170314 w 170376"/>
                <a:gd name="connsiteY20" fmla="*/ 228760 h 256436"/>
                <a:gd name="connsiteX21" fmla="*/ 170314 w 170376"/>
                <a:gd name="connsiteY21" fmla="*/ 229664 h 256436"/>
                <a:gd name="connsiteX22" fmla="*/ 170314 w 170376"/>
                <a:gd name="connsiteY22" fmla="*/ 252734 h 256436"/>
                <a:gd name="connsiteX23" fmla="*/ 167571 w 170376"/>
                <a:gd name="connsiteY23" fmla="*/ 256401 h 256436"/>
                <a:gd name="connsiteX24" fmla="*/ 166647 w 170376"/>
                <a:gd name="connsiteY24" fmla="*/ 256401 h 256436"/>
                <a:gd name="connsiteX25" fmla="*/ 3703 w 170376"/>
                <a:gd name="connsiteY25" fmla="*/ 256401 h 256436"/>
                <a:gd name="connsiteX26" fmla="*/ 36 w 170376"/>
                <a:gd name="connsiteY26" fmla="*/ 253658 h 256436"/>
                <a:gd name="connsiteX27" fmla="*/ 36 w 170376"/>
                <a:gd name="connsiteY27" fmla="*/ 252734 h 256436"/>
                <a:gd name="connsiteX28" fmla="*/ 36 w 170376"/>
                <a:gd name="connsiteY28" fmla="*/ 3693 h 256436"/>
                <a:gd name="connsiteX29" fmla="*/ 2788 w 170376"/>
                <a:gd name="connsiteY29" fmla="*/ 36 h 256436"/>
                <a:gd name="connsiteX30" fmla="*/ 3703 w 170376"/>
                <a:gd name="connsiteY30" fmla="*/ 36 h 256436"/>
                <a:gd name="connsiteX31" fmla="*/ 166676 w 170376"/>
                <a:gd name="connsiteY31" fmla="*/ 36 h 256436"/>
                <a:gd name="connsiteX32" fmla="*/ 170343 w 170376"/>
                <a:gd name="connsiteY32" fmla="*/ 2808 h 256436"/>
                <a:gd name="connsiteX33" fmla="*/ 170343 w 170376"/>
                <a:gd name="connsiteY33" fmla="*/ 3693 h 256436"/>
                <a:gd name="connsiteX34" fmla="*/ 170343 w 170376"/>
                <a:gd name="connsiteY34" fmla="*/ 26763 h 256436"/>
                <a:gd name="connsiteX35" fmla="*/ 167600 w 170376"/>
                <a:gd name="connsiteY35" fmla="*/ 30430 h 256436"/>
                <a:gd name="connsiteX36" fmla="*/ 166647 w 170376"/>
                <a:gd name="connsiteY36" fmla="*/ 30430 h 256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70376" h="256436">
                  <a:moveTo>
                    <a:pt x="166647" y="30430"/>
                  </a:moveTo>
                  <a:lnTo>
                    <a:pt x="36631" y="30430"/>
                  </a:lnTo>
                  <a:cubicBezTo>
                    <a:pt x="35926" y="30325"/>
                    <a:pt x="35278" y="30811"/>
                    <a:pt x="35174" y="31516"/>
                  </a:cubicBezTo>
                  <a:cubicBezTo>
                    <a:pt x="35155" y="31640"/>
                    <a:pt x="35155" y="31763"/>
                    <a:pt x="35174" y="31887"/>
                  </a:cubicBezTo>
                  <a:lnTo>
                    <a:pt x="35174" y="110640"/>
                  </a:lnTo>
                  <a:cubicBezTo>
                    <a:pt x="35069" y="111335"/>
                    <a:pt x="35545" y="111993"/>
                    <a:pt x="36241" y="112097"/>
                  </a:cubicBezTo>
                  <a:cubicBezTo>
                    <a:pt x="36364" y="112116"/>
                    <a:pt x="36497" y="112116"/>
                    <a:pt x="36631" y="112097"/>
                  </a:cubicBezTo>
                  <a:lnTo>
                    <a:pt x="125994" y="112097"/>
                  </a:lnTo>
                  <a:cubicBezTo>
                    <a:pt x="127766" y="111850"/>
                    <a:pt x="129405" y="113078"/>
                    <a:pt x="129652" y="114850"/>
                  </a:cubicBezTo>
                  <a:cubicBezTo>
                    <a:pt x="129700" y="115155"/>
                    <a:pt x="129700" y="115460"/>
                    <a:pt x="129652" y="115764"/>
                  </a:cubicBezTo>
                  <a:lnTo>
                    <a:pt x="129652" y="138834"/>
                  </a:lnTo>
                  <a:cubicBezTo>
                    <a:pt x="129909" y="140606"/>
                    <a:pt x="128681" y="142244"/>
                    <a:pt x="126909" y="142501"/>
                  </a:cubicBezTo>
                  <a:cubicBezTo>
                    <a:pt x="126604" y="142539"/>
                    <a:pt x="126300" y="142539"/>
                    <a:pt x="125994" y="142501"/>
                  </a:cubicBezTo>
                  <a:lnTo>
                    <a:pt x="36631" y="142501"/>
                  </a:lnTo>
                  <a:cubicBezTo>
                    <a:pt x="35926" y="142396"/>
                    <a:pt x="35278" y="142882"/>
                    <a:pt x="35174" y="143587"/>
                  </a:cubicBezTo>
                  <a:cubicBezTo>
                    <a:pt x="35155" y="143711"/>
                    <a:pt x="35155" y="143844"/>
                    <a:pt x="35174" y="143968"/>
                  </a:cubicBezTo>
                  <a:lnTo>
                    <a:pt x="35174" y="224540"/>
                  </a:lnTo>
                  <a:cubicBezTo>
                    <a:pt x="35069" y="225235"/>
                    <a:pt x="35545" y="225893"/>
                    <a:pt x="36241" y="225997"/>
                  </a:cubicBezTo>
                  <a:cubicBezTo>
                    <a:pt x="36364" y="226016"/>
                    <a:pt x="36497" y="226016"/>
                    <a:pt x="36631" y="225997"/>
                  </a:cubicBezTo>
                  <a:lnTo>
                    <a:pt x="166647" y="225997"/>
                  </a:lnTo>
                  <a:cubicBezTo>
                    <a:pt x="168428" y="225750"/>
                    <a:pt x="170067" y="226988"/>
                    <a:pt x="170314" y="228760"/>
                  </a:cubicBezTo>
                  <a:cubicBezTo>
                    <a:pt x="170353" y="229065"/>
                    <a:pt x="170353" y="229369"/>
                    <a:pt x="170314" y="229664"/>
                  </a:cubicBezTo>
                  <a:lnTo>
                    <a:pt x="170314" y="252734"/>
                  </a:lnTo>
                  <a:cubicBezTo>
                    <a:pt x="170571" y="254506"/>
                    <a:pt x="169343" y="256144"/>
                    <a:pt x="167571" y="256401"/>
                  </a:cubicBezTo>
                  <a:cubicBezTo>
                    <a:pt x="167266" y="256449"/>
                    <a:pt x="166952" y="256449"/>
                    <a:pt x="166647" y="256401"/>
                  </a:cubicBezTo>
                  <a:lnTo>
                    <a:pt x="3703" y="256401"/>
                  </a:lnTo>
                  <a:cubicBezTo>
                    <a:pt x="1932" y="256658"/>
                    <a:pt x="293" y="255429"/>
                    <a:pt x="36" y="253658"/>
                  </a:cubicBezTo>
                  <a:cubicBezTo>
                    <a:pt x="-12" y="253353"/>
                    <a:pt x="-12" y="253039"/>
                    <a:pt x="36" y="252734"/>
                  </a:cubicBezTo>
                  <a:lnTo>
                    <a:pt x="36" y="3693"/>
                  </a:lnTo>
                  <a:cubicBezTo>
                    <a:pt x="-212" y="1922"/>
                    <a:pt x="1017" y="283"/>
                    <a:pt x="2788" y="36"/>
                  </a:cubicBezTo>
                  <a:cubicBezTo>
                    <a:pt x="3094" y="-12"/>
                    <a:pt x="3398" y="-12"/>
                    <a:pt x="3703" y="36"/>
                  </a:cubicBezTo>
                  <a:lnTo>
                    <a:pt x="166676" y="36"/>
                  </a:lnTo>
                  <a:cubicBezTo>
                    <a:pt x="168448" y="-212"/>
                    <a:pt x="170095" y="1026"/>
                    <a:pt x="170343" y="2808"/>
                  </a:cubicBezTo>
                  <a:cubicBezTo>
                    <a:pt x="170381" y="3103"/>
                    <a:pt x="170381" y="3398"/>
                    <a:pt x="170343" y="3693"/>
                  </a:cubicBezTo>
                  <a:lnTo>
                    <a:pt x="170343" y="26763"/>
                  </a:lnTo>
                  <a:cubicBezTo>
                    <a:pt x="170600" y="28535"/>
                    <a:pt x="169371" y="30173"/>
                    <a:pt x="167600" y="30430"/>
                  </a:cubicBezTo>
                  <a:cubicBezTo>
                    <a:pt x="167285" y="30478"/>
                    <a:pt x="166962" y="30478"/>
                    <a:pt x="166647" y="3043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/>
            </a:p>
          </p:txBody>
        </p:sp>
      </p:grpSp>
    </p:spTree>
    <p:extLst>
      <p:ext uri="{BB962C8B-B14F-4D97-AF65-F5344CB8AC3E}">
        <p14:creationId xmlns:p14="http://schemas.microsoft.com/office/powerpoint/2010/main" val="4038190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ernal Title-Crim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AEC8B5E-4FA4-514A-9848-3DA12F8816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AA4E978-2545-544E-9F91-9299FD1B60F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85242" y="2932501"/>
            <a:ext cx="9684513" cy="643766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>
            <a:lvl1pPr algn="l">
              <a:lnSpc>
                <a:spcPts val="4263"/>
              </a:lnSpc>
              <a:defRPr sz="4130" b="1" i="0">
                <a:solidFill>
                  <a:schemeClr val="tx1"/>
                </a:solidFill>
                <a:latin typeface="Century Gothic Regular"/>
                <a:ea typeface="Century Gothic Regular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4925043F-107F-A241-875F-354D12529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5242" y="3526869"/>
            <a:ext cx="9698829" cy="47974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sz="2797" b="0" i="0">
                <a:solidFill>
                  <a:schemeClr val="tx1">
                    <a:alpha val="60000"/>
                  </a:schemeClr>
                </a:solidFill>
                <a:latin typeface="Century Gothic Regular"/>
              </a:defRPr>
            </a:lvl1pPr>
            <a:lvl2pPr marL="609021" indent="0" algn="ctr">
              <a:buNone/>
              <a:defRPr sz="2664"/>
            </a:lvl2pPr>
            <a:lvl3pPr marL="1218043" indent="0" algn="ctr">
              <a:buNone/>
              <a:defRPr sz="2398"/>
            </a:lvl3pPr>
            <a:lvl4pPr marL="1827063" indent="0" algn="ctr">
              <a:buNone/>
              <a:defRPr sz="2131"/>
            </a:lvl4pPr>
            <a:lvl5pPr marL="2436083" indent="0" algn="ctr">
              <a:buNone/>
              <a:defRPr sz="2131"/>
            </a:lvl5pPr>
            <a:lvl6pPr marL="3045105" indent="0" algn="ctr">
              <a:buNone/>
              <a:defRPr sz="2131"/>
            </a:lvl6pPr>
            <a:lvl7pPr marL="3654126" indent="0" algn="ctr">
              <a:buNone/>
              <a:defRPr sz="2131"/>
            </a:lvl7pPr>
            <a:lvl8pPr marL="4263146" indent="0" algn="ctr">
              <a:buNone/>
              <a:defRPr sz="2131"/>
            </a:lvl8pPr>
            <a:lvl9pPr marL="4872168" indent="0" algn="ctr">
              <a:buNone/>
              <a:defRPr sz="2131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801C8D0-67A4-3F49-856F-75221EB9948C}"/>
              </a:ext>
            </a:extLst>
          </p:cNvPr>
          <p:cNvGrpSpPr/>
          <p:nvPr userDrawn="1"/>
        </p:nvGrpSpPr>
        <p:grpSpPr>
          <a:xfrm>
            <a:off x="1004698" y="836386"/>
            <a:ext cx="2915551" cy="554272"/>
            <a:chOff x="457200" y="1971675"/>
            <a:chExt cx="10079038" cy="1916113"/>
          </a:xfrm>
        </p:grpSpPr>
        <p:sp>
          <p:nvSpPr>
            <p:cNvPr id="10" name="Freeform 1">
              <a:extLst>
                <a:ext uri="{FF2B5EF4-FFF2-40B4-BE49-F238E27FC236}">
                  <a16:creationId xmlns:a16="http://schemas.microsoft.com/office/drawing/2014/main" id="{DE132072-FD03-1C49-9246-E577BCE28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6413" y="2430463"/>
              <a:ext cx="925512" cy="112712"/>
            </a:xfrm>
            <a:custGeom>
              <a:avLst/>
              <a:gdLst>
                <a:gd name="T0" fmla="*/ 0 w 2572"/>
                <a:gd name="T1" fmla="*/ 0 h 313"/>
                <a:gd name="T2" fmla="*/ 0 w 2572"/>
                <a:gd name="T3" fmla="*/ 312 h 313"/>
                <a:gd name="T4" fmla="*/ 2571 w 2572"/>
                <a:gd name="T5" fmla="*/ 312 h 313"/>
                <a:gd name="T6" fmla="*/ 2571 w 2572"/>
                <a:gd name="T7" fmla="*/ 0 h 313"/>
                <a:gd name="T8" fmla="*/ 0 w 2572"/>
                <a:gd name="T9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2" h="313">
                  <a:moveTo>
                    <a:pt x="0" y="0"/>
                  </a:moveTo>
                  <a:lnTo>
                    <a:pt x="0" y="312"/>
                  </a:lnTo>
                  <a:lnTo>
                    <a:pt x="2571" y="312"/>
                  </a:lnTo>
                  <a:lnTo>
                    <a:pt x="2571" y="0"/>
                  </a:lnTo>
                  <a:lnTo>
                    <a:pt x="0" y="0"/>
                  </a:lnTo>
                </a:path>
              </a:pathLst>
            </a:custGeom>
            <a:solidFill>
              <a:srgbClr val="64666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49"/>
            </a:p>
          </p:txBody>
        </p:sp>
        <p:sp>
          <p:nvSpPr>
            <p:cNvPr id="11" name="Freeform 2">
              <a:extLst>
                <a:ext uri="{FF2B5EF4-FFF2-40B4-BE49-F238E27FC236}">
                  <a16:creationId xmlns:a16="http://schemas.microsoft.com/office/drawing/2014/main" id="{0E1EBFA0-6A2E-4A41-9040-F9815DEBC3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4475" y="2430463"/>
              <a:ext cx="925513" cy="112712"/>
            </a:xfrm>
            <a:custGeom>
              <a:avLst/>
              <a:gdLst>
                <a:gd name="T0" fmla="*/ 0 w 2573"/>
                <a:gd name="T1" fmla="*/ 0 h 313"/>
                <a:gd name="T2" fmla="*/ 0 w 2573"/>
                <a:gd name="T3" fmla="*/ 312 h 313"/>
                <a:gd name="T4" fmla="*/ 2572 w 2573"/>
                <a:gd name="T5" fmla="*/ 312 h 313"/>
                <a:gd name="T6" fmla="*/ 2572 w 2573"/>
                <a:gd name="T7" fmla="*/ 0 h 313"/>
                <a:gd name="T8" fmla="*/ 0 w 2573"/>
                <a:gd name="T9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3" h="313">
                  <a:moveTo>
                    <a:pt x="0" y="0"/>
                  </a:moveTo>
                  <a:lnTo>
                    <a:pt x="0" y="312"/>
                  </a:lnTo>
                  <a:lnTo>
                    <a:pt x="2572" y="312"/>
                  </a:lnTo>
                  <a:lnTo>
                    <a:pt x="2572" y="0"/>
                  </a:lnTo>
                  <a:lnTo>
                    <a:pt x="0" y="0"/>
                  </a:lnTo>
                </a:path>
              </a:pathLst>
            </a:custGeom>
            <a:solidFill>
              <a:srgbClr val="64666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49"/>
            </a:p>
          </p:txBody>
        </p:sp>
        <p:sp>
          <p:nvSpPr>
            <p:cNvPr id="12" name="Freeform 3">
              <a:extLst>
                <a:ext uri="{FF2B5EF4-FFF2-40B4-BE49-F238E27FC236}">
                  <a16:creationId xmlns:a16="http://schemas.microsoft.com/office/drawing/2014/main" id="{F5299034-2305-F745-A3D2-7A2ECE674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8475" y="2855913"/>
              <a:ext cx="933450" cy="611187"/>
            </a:xfrm>
            <a:custGeom>
              <a:avLst/>
              <a:gdLst>
                <a:gd name="T0" fmla="*/ 23 w 2595"/>
                <a:gd name="T1" fmla="*/ 0 h 1699"/>
                <a:gd name="T2" fmla="*/ 23 w 2595"/>
                <a:gd name="T3" fmla="*/ 0 h 1699"/>
                <a:gd name="T4" fmla="*/ 23 w 2595"/>
                <a:gd name="T5" fmla="*/ 915 h 1699"/>
                <a:gd name="T6" fmla="*/ 23 w 2595"/>
                <a:gd name="T7" fmla="*/ 915 h 1699"/>
                <a:gd name="T8" fmla="*/ 224 w 2595"/>
                <a:gd name="T9" fmla="*/ 1452 h 1699"/>
                <a:gd name="T10" fmla="*/ 761 w 2595"/>
                <a:gd name="T11" fmla="*/ 1698 h 1699"/>
                <a:gd name="T12" fmla="*/ 2594 w 2595"/>
                <a:gd name="T13" fmla="*/ 1698 h 1699"/>
                <a:gd name="T14" fmla="*/ 2594 w 2595"/>
                <a:gd name="T15" fmla="*/ 1362 h 1699"/>
                <a:gd name="T16" fmla="*/ 761 w 2595"/>
                <a:gd name="T17" fmla="*/ 1362 h 1699"/>
                <a:gd name="T18" fmla="*/ 336 w 2595"/>
                <a:gd name="T19" fmla="*/ 937 h 1699"/>
                <a:gd name="T20" fmla="*/ 336 w 2595"/>
                <a:gd name="T21" fmla="*/ 915 h 1699"/>
                <a:gd name="T22" fmla="*/ 336 w 2595"/>
                <a:gd name="T23" fmla="*/ 311 h 1699"/>
                <a:gd name="T24" fmla="*/ 2594 w 2595"/>
                <a:gd name="T25" fmla="*/ 311 h 1699"/>
                <a:gd name="T26" fmla="*/ 2594 w 2595"/>
                <a:gd name="T27" fmla="*/ 0 h 1699"/>
                <a:gd name="T28" fmla="*/ 23 w 2595"/>
                <a:gd name="T29" fmla="*/ 0 h 1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95" h="1699">
                  <a:moveTo>
                    <a:pt x="23" y="0"/>
                  </a:moveTo>
                  <a:lnTo>
                    <a:pt x="23" y="0"/>
                  </a:lnTo>
                  <a:cubicBezTo>
                    <a:pt x="23" y="915"/>
                    <a:pt x="23" y="915"/>
                    <a:pt x="23" y="915"/>
                  </a:cubicBezTo>
                  <a:lnTo>
                    <a:pt x="23" y="915"/>
                  </a:lnTo>
                  <a:cubicBezTo>
                    <a:pt x="0" y="1116"/>
                    <a:pt x="90" y="1318"/>
                    <a:pt x="224" y="1452"/>
                  </a:cubicBezTo>
                  <a:cubicBezTo>
                    <a:pt x="358" y="1609"/>
                    <a:pt x="559" y="1698"/>
                    <a:pt x="761" y="1698"/>
                  </a:cubicBezTo>
                  <a:cubicBezTo>
                    <a:pt x="2594" y="1698"/>
                    <a:pt x="2594" y="1698"/>
                    <a:pt x="2594" y="1698"/>
                  </a:cubicBezTo>
                  <a:cubicBezTo>
                    <a:pt x="2594" y="1362"/>
                    <a:pt x="2594" y="1362"/>
                    <a:pt x="2594" y="1362"/>
                  </a:cubicBezTo>
                  <a:cubicBezTo>
                    <a:pt x="761" y="1362"/>
                    <a:pt x="761" y="1362"/>
                    <a:pt x="761" y="1362"/>
                  </a:cubicBezTo>
                  <a:cubicBezTo>
                    <a:pt x="537" y="1362"/>
                    <a:pt x="336" y="1184"/>
                    <a:pt x="336" y="937"/>
                  </a:cubicBezTo>
                  <a:cubicBezTo>
                    <a:pt x="336" y="915"/>
                    <a:pt x="336" y="915"/>
                    <a:pt x="336" y="915"/>
                  </a:cubicBezTo>
                  <a:cubicBezTo>
                    <a:pt x="336" y="311"/>
                    <a:pt x="336" y="311"/>
                    <a:pt x="336" y="311"/>
                  </a:cubicBezTo>
                  <a:cubicBezTo>
                    <a:pt x="2594" y="311"/>
                    <a:pt x="2594" y="311"/>
                    <a:pt x="2594" y="311"/>
                  </a:cubicBezTo>
                  <a:cubicBezTo>
                    <a:pt x="2594" y="0"/>
                    <a:pt x="2594" y="0"/>
                    <a:pt x="2594" y="0"/>
                  </a:cubicBezTo>
                  <a:lnTo>
                    <a:pt x="23" y="0"/>
                  </a:lnTo>
                </a:path>
              </a:pathLst>
            </a:custGeom>
            <a:solidFill>
              <a:srgbClr val="64666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49"/>
            </a:p>
          </p:txBody>
        </p:sp>
        <p:sp>
          <p:nvSpPr>
            <p:cNvPr id="13" name="Freeform 4">
              <a:extLst>
                <a:ext uri="{FF2B5EF4-FFF2-40B4-BE49-F238E27FC236}">
                  <a16:creationId xmlns:a16="http://schemas.microsoft.com/office/drawing/2014/main" id="{4C838B0F-E2CE-B644-8FC7-29F66EE00C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6538" y="2855913"/>
              <a:ext cx="933450" cy="611187"/>
            </a:xfrm>
            <a:custGeom>
              <a:avLst/>
              <a:gdLst>
                <a:gd name="T0" fmla="*/ 22 w 2595"/>
                <a:gd name="T1" fmla="*/ 0 h 1699"/>
                <a:gd name="T2" fmla="*/ 22 w 2595"/>
                <a:gd name="T3" fmla="*/ 0 h 1699"/>
                <a:gd name="T4" fmla="*/ 22 w 2595"/>
                <a:gd name="T5" fmla="*/ 915 h 1699"/>
                <a:gd name="T6" fmla="*/ 22 w 2595"/>
                <a:gd name="T7" fmla="*/ 915 h 1699"/>
                <a:gd name="T8" fmla="*/ 223 w 2595"/>
                <a:gd name="T9" fmla="*/ 1452 h 1699"/>
                <a:gd name="T10" fmla="*/ 760 w 2595"/>
                <a:gd name="T11" fmla="*/ 1698 h 1699"/>
                <a:gd name="T12" fmla="*/ 2594 w 2595"/>
                <a:gd name="T13" fmla="*/ 1698 h 1699"/>
                <a:gd name="T14" fmla="*/ 2594 w 2595"/>
                <a:gd name="T15" fmla="*/ 1362 h 1699"/>
                <a:gd name="T16" fmla="*/ 760 w 2595"/>
                <a:gd name="T17" fmla="*/ 1362 h 1699"/>
                <a:gd name="T18" fmla="*/ 335 w 2595"/>
                <a:gd name="T19" fmla="*/ 937 h 1699"/>
                <a:gd name="T20" fmla="*/ 335 w 2595"/>
                <a:gd name="T21" fmla="*/ 915 h 1699"/>
                <a:gd name="T22" fmla="*/ 335 w 2595"/>
                <a:gd name="T23" fmla="*/ 311 h 1699"/>
                <a:gd name="T24" fmla="*/ 2594 w 2595"/>
                <a:gd name="T25" fmla="*/ 311 h 1699"/>
                <a:gd name="T26" fmla="*/ 2594 w 2595"/>
                <a:gd name="T27" fmla="*/ 0 h 1699"/>
                <a:gd name="T28" fmla="*/ 22 w 2595"/>
                <a:gd name="T29" fmla="*/ 0 h 1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95" h="1699">
                  <a:moveTo>
                    <a:pt x="22" y="0"/>
                  </a:moveTo>
                  <a:lnTo>
                    <a:pt x="22" y="0"/>
                  </a:lnTo>
                  <a:cubicBezTo>
                    <a:pt x="22" y="915"/>
                    <a:pt x="22" y="915"/>
                    <a:pt x="22" y="915"/>
                  </a:cubicBezTo>
                  <a:lnTo>
                    <a:pt x="22" y="915"/>
                  </a:lnTo>
                  <a:cubicBezTo>
                    <a:pt x="0" y="1116"/>
                    <a:pt x="89" y="1318"/>
                    <a:pt x="223" y="1452"/>
                  </a:cubicBezTo>
                  <a:cubicBezTo>
                    <a:pt x="358" y="1609"/>
                    <a:pt x="559" y="1698"/>
                    <a:pt x="760" y="1698"/>
                  </a:cubicBezTo>
                  <a:cubicBezTo>
                    <a:pt x="2594" y="1698"/>
                    <a:pt x="2594" y="1698"/>
                    <a:pt x="2594" y="1698"/>
                  </a:cubicBezTo>
                  <a:cubicBezTo>
                    <a:pt x="2594" y="1362"/>
                    <a:pt x="2594" y="1362"/>
                    <a:pt x="2594" y="1362"/>
                  </a:cubicBezTo>
                  <a:cubicBezTo>
                    <a:pt x="760" y="1362"/>
                    <a:pt x="760" y="1362"/>
                    <a:pt x="760" y="1362"/>
                  </a:cubicBezTo>
                  <a:cubicBezTo>
                    <a:pt x="537" y="1362"/>
                    <a:pt x="335" y="1184"/>
                    <a:pt x="335" y="937"/>
                  </a:cubicBezTo>
                  <a:cubicBezTo>
                    <a:pt x="335" y="915"/>
                    <a:pt x="335" y="915"/>
                    <a:pt x="335" y="915"/>
                  </a:cubicBezTo>
                  <a:cubicBezTo>
                    <a:pt x="335" y="311"/>
                    <a:pt x="335" y="311"/>
                    <a:pt x="335" y="311"/>
                  </a:cubicBezTo>
                  <a:cubicBezTo>
                    <a:pt x="2594" y="311"/>
                    <a:pt x="2594" y="311"/>
                    <a:pt x="2594" y="311"/>
                  </a:cubicBezTo>
                  <a:cubicBezTo>
                    <a:pt x="2594" y="0"/>
                    <a:pt x="2594" y="0"/>
                    <a:pt x="2594" y="0"/>
                  </a:cubicBezTo>
                  <a:lnTo>
                    <a:pt x="22" y="0"/>
                  </a:lnTo>
                </a:path>
              </a:pathLst>
            </a:custGeom>
            <a:solidFill>
              <a:srgbClr val="64666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49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78FE1914-6BA7-DA43-9A1A-7E49B87D5D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0825" y="2430463"/>
              <a:ext cx="1168400" cy="1038225"/>
            </a:xfrm>
            <a:custGeom>
              <a:avLst/>
              <a:gdLst>
                <a:gd name="T0" fmla="*/ 2818 w 3244"/>
                <a:gd name="T1" fmla="*/ 0 h 2884"/>
                <a:gd name="T2" fmla="*/ 1610 w 3244"/>
                <a:gd name="T3" fmla="*/ 1296 h 2884"/>
                <a:gd name="T4" fmla="*/ 426 w 3244"/>
                <a:gd name="T5" fmla="*/ 0 h 2884"/>
                <a:gd name="T6" fmla="*/ 0 w 3244"/>
                <a:gd name="T7" fmla="*/ 0 h 2884"/>
                <a:gd name="T8" fmla="*/ 1454 w 3244"/>
                <a:gd name="T9" fmla="*/ 1564 h 2884"/>
                <a:gd name="T10" fmla="*/ 1454 w 3244"/>
                <a:gd name="T11" fmla="*/ 2883 h 2884"/>
                <a:gd name="T12" fmla="*/ 1789 w 3244"/>
                <a:gd name="T13" fmla="*/ 2883 h 2884"/>
                <a:gd name="T14" fmla="*/ 1789 w 3244"/>
                <a:gd name="T15" fmla="*/ 1564 h 2884"/>
                <a:gd name="T16" fmla="*/ 3243 w 3244"/>
                <a:gd name="T17" fmla="*/ 0 h 2884"/>
                <a:gd name="T18" fmla="*/ 2818 w 3244"/>
                <a:gd name="T19" fmla="*/ 0 h 2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44" h="2884">
                  <a:moveTo>
                    <a:pt x="2818" y="0"/>
                  </a:moveTo>
                  <a:lnTo>
                    <a:pt x="1610" y="1296"/>
                  </a:lnTo>
                  <a:lnTo>
                    <a:pt x="426" y="0"/>
                  </a:lnTo>
                  <a:lnTo>
                    <a:pt x="0" y="0"/>
                  </a:lnTo>
                  <a:lnTo>
                    <a:pt x="1454" y="1564"/>
                  </a:lnTo>
                  <a:lnTo>
                    <a:pt x="1454" y="2883"/>
                  </a:lnTo>
                  <a:lnTo>
                    <a:pt x="1789" y="2883"/>
                  </a:lnTo>
                  <a:lnTo>
                    <a:pt x="1789" y="1564"/>
                  </a:lnTo>
                  <a:lnTo>
                    <a:pt x="3243" y="0"/>
                  </a:lnTo>
                  <a:lnTo>
                    <a:pt x="2818" y="0"/>
                  </a:lnTo>
                </a:path>
              </a:pathLst>
            </a:custGeom>
            <a:solidFill>
              <a:srgbClr val="64666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49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4EB8A090-852D-1B4E-ACBF-7D0604A5AC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1625" y="2430463"/>
              <a:ext cx="112713" cy="1038225"/>
            </a:xfrm>
            <a:custGeom>
              <a:avLst/>
              <a:gdLst>
                <a:gd name="T0" fmla="*/ 0 w 315"/>
                <a:gd name="T1" fmla="*/ 0 h 2884"/>
                <a:gd name="T2" fmla="*/ 0 w 315"/>
                <a:gd name="T3" fmla="*/ 2883 h 2884"/>
                <a:gd name="T4" fmla="*/ 314 w 315"/>
                <a:gd name="T5" fmla="*/ 2883 h 2884"/>
                <a:gd name="T6" fmla="*/ 314 w 315"/>
                <a:gd name="T7" fmla="*/ 0 h 2884"/>
                <a:gd name="T8" fmla="*/ 0 w 315"/>
                <a:gd name="T9" fmla="*/ 0 h 2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5" h="2884">
                  <a:moveTo>
                    <a:pt x="0" y="0"/>
                  </a:moveTo>
                  <a:lnTo>
                    <a:pt x="0" y="2883"/>
                  </a:lnTo>
                  <a:lnTo>
                    <a:pt x="314" y="2883"/>
                  </a:lnTo>
                  <a:lnTo>
                    <a:pt x="314" y="0"/>
                  </a:lnTo>
                  <a:lnTo>
                    <a:pt x="0" y="0"/>
                  </a:lnTo>
                </a:path>
              </a:pathLst>
            </a:custGeom>
            <a:solidFill>
              <a:srgbClr val="CC1B2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49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F97678E9-3AD0-0549-B3EA-22E484DC22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9600" y="2430463"/>
              <a:ext cx="901700" cy="112712"/>
            </a:xfrm>
            <a:custGeom>
              <a:avLst/>
              <a:gdLst>
                <a:gd name="T0" fmla="*/ 0 w 2506"/>
                <a:gd name="T1" fmla="*/ 0 h 313"/>
                <a:gd name="T2" fmla="*/ 0 w 2506"/>
                <a:gd name="T3" fmla="*/ 312 h 313"/>
                <a:gd name="T4" fmla="*/ 2505 w 2506"/>
                <a:gd name="T5" fmla="*/ 312 h 313"/>
                <a:gd name="T6" fmla="*/ 2505 w 2506"/>
                <a:gd name="T7" fmla="*/ 0 h 313"/>
                <a:gd name="T8" fmla="*/ 0 w 2506"/>
                <a:gd name="T9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06" h="313">
                  <a:moveTo>
                    <a:pt x="0" y="0"/>
                  </a:moveTo>
                  <a:lnTo>
                    <a:pt x="0" y="312"/>
                  </a:lnTo>
                  <a:lnTo>
                    <a:pt x="2505" y="312"/>
                  </a:lnTo>
                  <a:lnTo>
                    <a:pt x="2505" y="0"/>
                  </a:lnTo>
                  <a:lnTo>
                    <a:pt x="0" y="0"/>
                  </a:lnTo>
                </a:path>
              </a:pathLst>
            </a:custGeom>
            <a:solidFill>
              <a:srgbClr val="CC1B2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49"/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369B84CF-BAB9-6F48-88E4-93B9FB3AE5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2475" y="2430463"/>
              <a:ext cx="941388" cy="1038225"/>
            </a:xfrm>
            <a:custGeom>
              <a:avLst/>
              <a:gdLst>
                <a:gd name="T0" fmla="*/ 1834 w 2616"/>
                <a:gd name="T1" fmla="*/ 1496 h 2884"/>
                <a:gd name="T2" fmla="*/ 1834 w 2616"/>
                <a:gd name="T3" fmla="*/ 1496 h 2884"/>
                <a:gd name="T4" fmla="*/ 2571 w 2616"/>
                <a:gd name="T5" fmla="*/ 782 h 2884"/>
                <a:gd name="T6" fmla="*/ 2370 w 2616"/>
                <a:gd name="T7" fmla="*/ 223 h 2884"/>
                <a:gd name="T8" fmla="*/ 1811 w 2616"/>
                <a:gd name="T9" fmla="*/ 0 h 2884"/>
                <a:gd name="T10" fmla="*/ 0 w 2616"/>
                <a:gd name="T11" fmla="*/ 0 h 2884"/>
                <a:gd name="T12" fmla="*/ 0 w 2616"/>
                <a:gd name="T13" fmla="*/ 312 h 2884"/>
                <a:gd name="T14" fmla="*/ 1811 w 2616"/>
                <a:gd name="T15" fmla="*/ 312 h 2884"/>
                <a:gd name="T16" fmla="*/ 2258 w 2616"/>
                <a:gd name="T17" fmla="*/ 737 h 2884"/>
                <a:gd name="T18" fmla="*/ 1856 w 2616"/>
                <a:gd name="T19" fmla="*/ 1185 h 2884"/>
                <a:gd name="T20" fmla="*/ 0 w 2616"/>
                <a:gd name="T21" fmla="*/ 1185 h 2884"/>
                <a:gd name="T22" fmla="*/ 0 w 2616"/>
                <a:gd name="T23" fmla="*/ 2883 h 2884"/>
                <a:gd name="T24" fmla="*/ 313 w 2616"/>
                <a:gd name="T25" fmla="*/ 2883 h 2884"/>
                <a:gd name="T26" fmla="*/ 313 w 2616"/>
                <a:gd name="T27" fmla="*/ 1496 h 2884"/>
                <a:gd name="T28" fmla="*/ 1252 w 2616"/>
                <a:gd name="T29" fmla="*/ 1496 h 2884"/>
                <a:gd name="T30" fmla="*/ 1632 w 2616"/>
                <a:gd name="T31" fmla="*/ 1720 h 2884"/>
                <a:gd name="T32" fmla="*/ 2281 w 2616"/>
                <a:gd name="T33" fmla="*/ 2883 h 2884"/>
                <a:gd name="T34" fmla="*/ 2615 w 2616"/>
                <a:gd name="T35" fmla="*/ 2883 h 2884"/>
                <a:gd name="T36" fmla="*/ 1834 w 2616"/>
                <a:gd name="T37" fmla="*/ 1496 h 2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16" h="2884">
                  <a:moveTo>
                    <a:pt x="1834" y="1496"/>
                  </a:moveTo>
                  <a:lnTo>
                    <a:pt x="1834" y="1496"/>
                  </a:lnTo>
                  <a:cubicBezTo>
                    <a:pt x="2236" y="1474"/>
                    <a:pt x="2571" y="1162"/>
                    <a:pt x="2571" y="782"/>
                  </a:cubicBezTo>
                  <a:cubicBezTo>
                    <a:pt x="2594" y="559"/>
                    <a:pt x="2504" y="380"/>
                    <a:pt x="2370" y="223"/>
                  </a:cubicBezTo>
                  <a:cubicBezTo>
                    <a:pt x="2214" y="66"/>
                    <a:pt x="2035" y="0"/>
                    <a:pt x="18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1811" y="312"/>
                    <a:pt x="1811" y="312"/>
                    <a:pt x="1811" y="312"/>
                  </a:cubicBezTo>
                  <a:cubicBezTo>
                    <a:pt x="2057" y="312"/>
                    <a:pt x="2258" y="513"/>
                    <a:pt x="2258" y="737"/>
                  </a:cubicBezTo>
                  <a:cubicBezTo>
                    <a:pt x="2258" y="984"/>
                    <a:pt x="2079" y="1185"/>
                    <a:pt x="1856" y="1185"/>
                  </a:cubicBezTo>
                  <a:cubicBezTo>
                    <a:pt x="0" y="1185"/>
                    <a:pt x="0" y="1185"/>
                    <a:pt x="0" y="1185"/>
                  </a:cubicBezTo>
                  <a:cubicBezTo>
                    <a:pt x="0" y="2883"/>
                    <a:pt x="0" y="2883"/>
                    <a:pt x="0" y="2883"/>
                  </a:cubicBezTo>
                  <a:cubicBezTo>
                    <a:pt x="313" y="2883"/>
                    <a:pt x="313" y="2883"/>
                    <a:pt x="313" y="2883"/>
                  </a:cubicBezTo>
                  <a:cubicBezTo>
                    <a:pt x="313" y="1496"/>
                    <a:pt x="313" y="1496"/>
                    <a:pt x="313" y="1496"/>
                  </a:cubicBezTo>
                  <a:cubicBezTo>
                    <a:pt x="1252" y="1496"/>
                    <a:pt x="1252" y="1496"/>
                    <a:pt x="1252" y="1496"/>
                  </a:cubicBezTo>
                  <a:cubicBezTo>
                    <a:pt x="1409" y="1496"/>
                    <a:pt x="1565" y="1586"/>
                    <a:pt x="1632" y="1720"/>
                  </a:cubicBezTo>
                  <a:cubicBezTo>
                    <a:pt x="2281" y="2883"/>
                    <a:pt x="2281" y="2883"/>
                    <a:pt x="2281" y="2883"/>
                  </a:cubicBezTo>
                  <a:cubicBezTo>
                    <a:pt x="2615" y="2883"/>
                    <a:pt x="2615" y="2883"/>
                    <a:pt x="2615" y="2883"/>
                  </a:cubicBezTo>
                  <a:lnTo>
                    <a:pt x="1834" y="1496"/>
                  </a:lnTo>
                </a:path>
              </a:pathLst>
            </a:custGeom>
            <a:solidFill>
              <a:srgbClr val="CC1B2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49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153DDF71-3DB6-1D40-8E46-B29ECECF1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3850" y="2430463"/>
              <a:ext cx="933450" cy="282575"/>
            </a:xfrm>
            <a:custGeom>
              <a:avLst/>
              <a:gdLst>
                <a:gd name="T0" fmla="*/ 224 w 2595"/>
                <a:gd name="T1" fmla="*/ 223 h 783"/>
                <a:gd name="T2" fmla="*/ 224 w 2595"/>
                <a:gd name="T3" fmla="*/ 223 h 783"/>
                <a:gd name="T4" fmla="*/ 761 w 2595"/>
                <a:gd name="T5" fmla="*/ 0 h 783"/>
                <a:gd name="T6" fmla="*/ 2594 w 2595"/>
                <a:gd name="T7" fmla="*/ 0 h 783"/>
                <a:gd name="T8" fmla="*/ 2594 w 2595"/>
                <a:gd name="T9" fmla="*/ 312 h 783"/>
                <a:gd name="T10" fmla="*/ 761 w 2595"/>
                <a:gd name="T11" fmla="*/ 312 h 783"/>
                <a:gd name="T12" fmla="*/ 336 w 2595"/>
                <a:gd name="T13" fmla="*/ 737 h 783"/>
                <a:gd name="T14" fmla="*/ 336 w 2595"/>
                <a:gd name="T15" fmla="*/ 782 h 783"/>
                <a:gd name="T16" fmla="*/ 0 w 2595"/>
                <a:gd name="T17" fmla="*/ 782 h 783"/>
                <a:gd name="T18" fmla="*/ 224 w 2595"/>
                <a:gd name="T19" fmla="*/ 223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95" h="783">
                  <a:moveTo>
                    <a:pt x="224" y="223"/>
                  </a:moveTo>
                  <a:lnTo>
                    <a:pt x="224" y="223"/>
                  </a:lnTo>
                  <a:cubicBezTo>
                    <a:pt x="358" y="66"/>
                    <a:pt x="560" y="0"/>
                    <a:pt x="761" y="0"/>
                  </a:cubicBezTo>
                  <a:cubicBezTo>
                    <a:pt x="2594" y="0"/>
                    <a:pt x="2594" y="0"/>
                    <a:pt x="2594" y="0"/>
                  </a:cubicBezTo>
                  <a:cubicBezTo>
                    <a:pt x="2594" y="312"/>
                    <a:pt x="2594" y="312"/>
                    <a:pt x="2594" y="312"/>
                  </a:cubicBezTo>
                  <a:cubicBezTo>
                    <a:pt x="761" y="312"/>
                    <a:pt x="761" y="312"/>
                    <a:pt x="761" y="312"/>
                  </a:cubicBezTo>
                  <a:cubicBezTo>
                    <a:pt x="537" y="312"/>
                    <a:pt x="336" y="513"/>
                    <a:pt x="336" y="737"/>
                  </a:cubicBezTo>
                  <a:cubicBezTo>
                    <a:pt x="336" y="760"/>
                    <a:pt x="336" y="760"/>
                    <a:pt x="336" y="782"/>
                  </a:cubicBezTo>
                  <a:cubicBezTo>
                    <a:pt x="0" y="782"/>
                    <a:pt x="0" y="782"/>
                    <a:pt x="0" y="782"/>
                  </a:cubicBezTo>
                  <a:cubicBezTo>
                    <a:pt x="0" y="559"/>
                    <a:pt x="68" y="380"/>
                    <a:pt x="224" y="223"/>
                  </a:cubicBezTo>
                </a:path>
              </a:pathLst>
            </a:custGeom>
            <a:solidFill>
              <a:srgbClr val="CC1B2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49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C26C49E0-C8A8-E74B-8AEF-353CA1E64F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3850" y="2855913"/>
              <a:ext cx="933450" cy="611187"/>
            </a:xfrm>
            <a:custGeom>
              <a:avLst/>
              <a:gdLst>
                <a:gd name="T0" fmla="*/ 761 w 2595"/>
                <a:gd name="T1" fmla="*/ 0 h 1699"/>
                <a:gd name="T2" fmla="*/ 761 w 2595"/>
                <a:gd name="T3" fmla="*/ 0 h 1699"/>
                <a:gd name="T4" fmla="*/ 224 w 2595"/>
                <a:gd name="T5" fmla="*/ 222 h 1699"/>
                <a:gd name="T6" fmla="*/ 0 w 2595"/>
                <a:gd name="T7" fmla="*/ 781 h 1699"/>
                <a:gd name="T8" fmla="*/ 0 w 2595"/>
                <a:gd name="T9" fmla="*/ 781 h 1699"/>
                <a:gd name="T10" fmla="*/ 0 w 2595"/>
                <a:gd name="T11" fmla="*/ 1698 h 1699"/>
                <a:gd name="T12" fmla="*/ 336 w 2595"/>
                <a:gd name="T13" fmla="*/ 1698 h 1699"/>
                <a:gd name="T14" fmla="*/ 336 w 2595"/>
                <a:gd name="T15" fmla="*/ 781 h 1699"/>
                <a:gd name="T16" fmla="*/ 336 w 2595"/>
                <a:gd name="T17" fmla="*/ 759 h 1699"/>
                <a:gd name="T18" fmla="*/ 761 w 2595"/>
                <a:gd name="T19" fmla="*/ 311 h 1699"/>
                <a:gd name="T20" fmla="*/ 2594 w 2595"/>
                <a:gd name="T21" fmla="*/ 311 h 1699"/>
                <a:gd name="T22" fmla="*/ 2594 w 2595"/>
                <a:gd name="T23" fmla="*/ 0 h 1699"/>
                <a:gd name="T24" fmla="*/ 761 w 2595"/>
                <a:gd name="T25" fmla="*/ 0 h 1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95" h="1699">
                  <a:moveTo>
                    <a:pt x="761" y="0"/>
                  </a:moveTo>
                  <a:lnTo>
                    <a:pt x="761" y="0"/>
                  </a:lnTo>
                  <a:cubicBezTo>
                    <a:pt x="560" y="0"/>
                    <a:pt x="358" y="67"/>
                    <a:pt x="224" y="222"/>
                  </a:cubicBezTo>
                  <a:cubicBezTo>
                    <a:pt x="68" y="379"/>
                    <a:pt x="0" y="557"/>
                    <a:pt x="0" y="781"/>
                  </a:cubicBezTo>
                  <a:lnTo>
                    <a:pt x="0" y="781"/>
                  </a:lnTo>
                  <a:cubicBezTo>
                    <a:pt x="0" y="1698"/>
                    <a:pt x="0" y="1698"/>
                    <a:pt x="0" y="1698"/>
                  </a:cubicBezTo>
                  <a:cubicBezTo>
                    <a:pt x="336" y="1698"/>
                    <a:pt x="336" y="1698"/>
                    <a:pt x="336" y="1698"/>
                  </a:cubicBezTo>
                  <a:cubicBezTo>
                    <a:pt x="336" y="781"/>
                    <a:pt x="336" y="781"/>
                    <a:pt x="336" y="781"/>
                  </a:cubicBezTo>
                  <a:cubicBezTo>
                    <a:pt x="336" y="759"/>
                    <a:pt x="336" y="759"/>
                    <a:pt x="336" y="759"/>
                  </a:cubicBezTo>
                  <a:cubicBezTo>
                    <a:pt x="336" y="513"/>
                    <a:pt x="537" y="311"/>
                    <a:pt x="761" y="311"/>
                  </a:cubicBezTo>
                  <a:cubicBezTo>
                    <a:pt x="2594" y="311"/>
                    <a:pt x="2594" y="311"/>
                    <a:pt x="2594" y="311"/>
                  </a:cubicBezTo>
                  <a:cubicBezTo>
                    <a:pt x="2594" y="0"/>
                    <a:pt x="2594" y="0"/>
                    <a:pt x="2594" y="0"/>
                  </a:cubicBezTo>
                  <a:lnTo>
                    <a:pt x="761" y="0"/>
                  </a:lnTo>
                </a:path>
              </a:pathLst>
            </a:custGeom>
            <a:solidFill>
              <a:srgbClr val="CC1B2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49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F004DD75-444F-B14A-9822-2C4FC527F5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9600" y="2855913"/>
              <a:ext cx="901700" cy="611187"/>
            </a:xfrm>
            <a:custGeom>
              <a:avLst/>
              <a:gdLst>
                <a:gd name="T0" fmla="*/ 0 w 2506"/>
                <a:gd name="T1" fmla="*/ 0 h 1699"/>
                <a:gd name="T2" fmla="*/ 0 w 2506"/>
                <a:gd name="T3" fmla="*/ 0 h 1699"/>
                <a:gd name="T4" fmla="*/ 0 w 2506"/>
                <a:gd name="T5" fmla="*/ 915 h 1699"/>
                <a:gd name="T6" fmla="*/ 0 w 2506"/>
                <a:gd name="T7" fmla="*/ 915 h 1699"/>
                <a:gd name="T8" fmla="*/ 224 w 2506"/>
                <a:gd name="T9" fmla="*/ 1452 h 1699"/>
                <a:gd name="T10" fmla="*/ 761 w 2506"/>
                <a:gd name="T11" fmla="*/ 1698 h 1699"/>
                <a:gd name="T12" fmla="*/ 2505 w 2506"/>
                <a:gd name="T13" fmla="*/ 1698 h 1699"/>
                <a:gd name="T14" fmla="*/ 2505 w 2506"/>
                <a:gd name="T15" fmla="*/ 1362 h 1699"/>
                <a:gd name="T16" fmla="*/ 761 w 2506"/>
                <a:gd name="T17" fmla="*/ 1362 h 1699"/>
                <a:gd name="T18" fmla="*/ 336 w 2506"/>
                <a:gd name="T19" fmla="*/ 937 h 1699"/>
                <a:gd name="T20" fmla="*/ 336 w 2506"/>
                <a:gd name="T21" fmla="*/ 915 h 1699"/>
                <a:gd name="T22" fmla="*/ 336 w 2506"/>
                <a:gd name="T23" fmla="*/ 311 h 1699"/>
                <a:gd name="T24" fmla="*/ 2505 w 2506"/>
                <a:gd name="T25" fmla="*/ 311 h 1699"/>
                <a:gd name="T26" fmla="*/ 2505 w 2506"/>
                <a:gd name="T27" fmla="*/ 0 h 1699"/>
                <a:gd name="T28" fmla="*/ 0 w 2506"/>
                <a:gd name="T29" fmla="*/ 0 h 1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06" h="1699">
                  <a:moveTo>
                    <a:pt x="0" y="0"/>
                  </a:moveTo>
                  <a:lnTo>
                    <a:pt x="0" y="0"/>
                  </a:lnTo>
                  <a:cubicBezTo>
                    <a:pt x="0" y="915"/>
                    <a:pt x="0" y="915"/>
                    <a:pt x="0" y="915"/>
                  </a:cubicBezTo>
                  <a:lnTo>
                    <a:pt x="0" y="915"/>
                  </a:lnTo>
                  <a:cubicBezTo>
                    <a:pt x="0" y="1116"/>
                    <a:pt x="68" y="1318"/>
                    <a:pt x="224" y="1452"/>
                  </a:cubicBezTo>
                  <a:cubicBezTo>
                    <a:pt x="358" y="1609"/>
                    <a:pt x="559" y="1698"/>
                    <a:pt x="761" y="1698"/>
                  </a:cubicBezTo>
                  <a:cubicBezTo>
                    <a:pt x="2505" y="1698"/>
                    <a:pt x="2505" y="1698"/>
                    <a:pt x="2505" y="1698"/>
                  </a:cubicBezTo>
                  <a:cubicBezTo>
                    <a:pt x="2505" y="1362"/>
                    <a:pt x="2505" y="1362"/>
                    <a:pt x="2505" y="1362"/>
                  </a:cubicBezTo>
                  <a:cubicBezTo>
                    <a:pt x="761" y="1362"/>
                    <a:pt x="761" y="1362"/>
                    <a:pt x="761" y="1362"/>
                  </a:cubicBezTo>
                  <a:cubicBezTo>
                    <a:pt x="537" y="1362"/>
                    <a:pt x="336" y="1184"/>
                    <a:pt x="336" y="937"/>
                  </a:cubicBezTo>
                  <a:cubicBezTo>
                    <a:pt x="336" y="915"/>
                    <a:pt x="336" y="915"/>
                    <a:pt x="336" y="915"/>
                  </a:cubicBezTo>
                  <a:cubicBezTo>
                    <a:pt x="336" y="311"/>
                    <a:pt x="336" y="311"/>
                    <a:pt x="336" y="311"/>
                  </a:cubicBezTo>
                  <a:cubicBezTo>
                    <a:pt x="2505" y="311"/>
                    <a:pt x="2505" y="311"/>
                    <a:pt x="2505" y="311"/>
                  </a:cubicBezTo>
                  <a:cubicBezTo>
                    <a:pt x="2505" y="0"/>
                    <a:pt x="2505" y="0"/>
                    <a:pt x="2505" y="0"/>
                  </a:cubicBezTo>
                  <a:lnTo>
                    <a:pt x="0" y="0"/>
                  </a:lnTo>
                </a:path>
              </a:pathLst>
            </a:custGeom>
            <a:solidFill>
              <a:srgbClr val="CC1B2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49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075CC5AF-2964-CB4B-82E7-88BF531B96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1971675"/>
              <a:ext cx="1400175" cy="917575"/>
            </a:xfrm>
            <a:custGeom>
              <a:avLst/>
              <a:gdLst>
                <a:gd name="T0" fmla="*/ 3779 w 3891"/>
                <a:gd name="T1" fmla="*/ 1162 h 2550"/>
                <a:gd name="T2" fmla="*/ 3779 w 3891"/>
                <a:gd name="T3" fmla="*/ 1162 h 2550"/>
                <a:gd name="T4" fmla="*/ 3890 w 3891"/>
                <a:gd name="T5" fmla="*/ 1096 h 2550"/>
                <a:gd name="T6" fmla="*/ 3510 w 3891"/>
                <a:gd name="T7" fmla="*/ 179 h 2550"/>
                <a:gd name="T8" fmla="*/ 1654 w 3891"/>
                <a:gd name="T9" fmla="*/ 581 h 2550"/>
                <a:gd name="T10" fmla="*/ 0 w 3891"/>
                <a:gd name="T11" fmla="*/ 2549 h 2550"/>
                <a:gd name="T12" fmla="*/ 2258 w 3891"/>
                <a:gd name="T13" fmla="*/ 1297 h 2550"/>
                <a:gd name="T14" fmla="*/ 3779 w 3891"/>
                <a:gd name="T15" fmla="*/ 1162 h 2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91" h="2550">
                  <a:moveTo>
                    <a:pt x="3779" y="1162"/>
                  </a:moveTo>
                  <a:lnTo>
                    <a:pt x="3779" y="1162"/>
                  </a:lnTo>
                  <a:cubicBezTo>
                    <a:pt x="3846" y="1185"/>
                    <a:pt x="3890" y="1140"/>
                    <a:pt x="3890" y="1096"/>
                  </a:cubicBezTo>
                  <a:cubicBezTo>
                    <a:pt x="3890" y="872"/>
                    <a:pt x="3890" y="313"/>
                    <a:pt x="3510" y="179"/>
                  </a:cubicBezTo>
                  <a:cubicBezTo>
                    <a:pt x="3018" y="0"/>
                    <a:pt x="2258" y="246"/>
                    <a:pt x="1654" y="581"/>
                  </a:cubicBezTo>
                  <a:cubicBezTo>
                    <a:pt x="1050" y="939"/>
                    <a:pt x="290" y="1744"/>
                    <a:pt x="0" y="2549"/>
                  </a:cubicBezTo>
                  <a:cubicBezTo>
                    <a:pt x="0" y="2549"/>
                    <a:pt x="1117" y="1587"/>
                    <a:pt x="2258" y="1297"/>
                  </a:cubicBezTo>
                  <a:cubicBezTo>
                    <a:pt x="3130" y="1096"/>
                    <a:pt x="3600" y="1140"/>
                    <a:pt x="3779" y="1162"/>
                  </a:cubicBezTo>
                </a:path>
              </a:pathLst>
            </a:custGeom>
            <a:solidFill>
              <a:srgbClr val="CC1B2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49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80953FFB-3C2D-A44C-89C6-37F1BFE20D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288" y="2881313"/>
              <a:ext cx="1400175" cy="1006475"/>
            </a:xfrm>
            <a:custGeom>
              <a:avLst/>
              <a:gdLst>
                <a:gd name="T0" fmla="*/ 782 w 3891"/>
                <a:gd name="T1" fmla="*/ 66 h 2795"/>
                <a:gd name="T2" fmla="*/ 782 w 3891"/>
                <a:gd name="T3" fmla="*/ 66 h 2795"/>
                <a:gd name="T4" fmla="*/ 670 w 3891"/>
                <a:gd name="T5" fmla="*/ 0 h 2795"/>
                <a:gd name="T6" fmla="*/ 66 w 3891"/>
                <a:gd name="T7" fmla="*/ 804 h 2795"/>
                <a:gd name="T8" fmla="*/ 1341 w 3891"/>
                <a:gd name="T9" fmla="*/ 2190 h 2795"/>
                <a:gd name="T10" fmla="*/ 3890 w 3891"/>
                <a:gd name="T11" fmla="*/ 2659 h 2795"/>
                <a:gd name="T12" fmla="*/ 1654 w 3891"/>
                <a:gd name="T13" fmla="*/ 1318 h 2795"/>
                <a:gd name="T14" fmla="*/ 782 w 3891"/>
                <a:gd name="T15" fmla="*/ 66 h 2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91" h="2795">
                  <a:moveTo>
                    <a:pt x="782" y="66"/>
                  </a:moveTo>
                  <a:lnTo>
                    <a:pt x="782" y="66"/>
                  </a:lnTo>
                  <a:cubicBezTo>
                    <a:pt x="760" y="0"/>
                    <a:pt x="715" y="0"/>
                    <a:pt x="670" y="0"/>
                  </a:cubicBezTo>
                  <a:cubicBezTo>
                    <a:pt x="469" y="112"/>
                    <a:pt x="0" y="401"/>
                    <a:pt x="66" y="804"/>
                  </a:cubicBezTo>
                  <a:cubicBezTo>
                    <a:pt x="156" y="1295"/>
                    <a:pt x="760" y="1854"/>
                    <a:pt x="1341" y="2190"/>
                  </a:cubicBezTo>
                  <a:cubicBezTo>
                    <a:pt x="1945" y="2548"/>
                    <a:pt x="3018" y="2794"/>
                    <a:pt x="3890" y="2659"/>
                  </a:cubicBezTo>
                  <a:cubicBezTo>
                    <a:pt x="3890" y="2659"/>
                    <a:pt x="2481" y="2168"/>
                    <a:pt x="1654" y="1318"/>
                  </a:cubicBezTo>
                  <a:cubicBezTo>
                    <a:pt x="1050" y="669"/>
                    <a:pt x="849" y="222"/>
                    <a:pt x="782" y="66"/>
                  </a:cubicBezTo>
                </a:path>
              </a:pathLst>
            </a:custGeom>
            <a:solidFill>
              <a:srgbClr val="CC1B2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49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4A31D109-715F-414E-AC0F-A348C0C5D1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0" y="2100263"/>
              <a:ext cx="579438" cy="1617662"/>
            </a:xfrm>
            <a:custGeom>
              <a:avLst/>
              <a:gdLst>
                <a:gd name="T0" fmla="*/ 44 w 1611"/>
                <a:gd name="T1" fmla="*/ 3980 h 4495"/>
                <a:gd name="T2" fmla="*/ 44 w 1611"/>
                <a:gd name="T3" fmla="*/ 3980 h 4495"/>
                <a:gd name="T4" fmla="*/ 44 w 1611"/>
                <a:gd name="T5" fmla="*/ 4114 h 4495"/>
                <a:gd name="T6" fmla="*/ 1028 w 1611"/>
                <a:gd name="T7" fmla="*/ 4248 h 4495"/>
                <a:gd name="T8" fmla="*/ 1610 w 1611"/>
                <a:gd name="T9" fmla="*/ 2437 h 4495"/>
                <a:gd name="T10" fmla="*/ 737 w 1611"/>
                <a:gd name="T11" fmla="*/ 0 h 4495"/>
                <a:gd name="T12" fmla="*/ 692 w 1611"/>
                <a:gd name="T13" fmla="*/ 2593 h 4495"/>
                <a:gd name="T14" fmla="*/ 44 w 1611"/>
                <a:gd name="T15" fmla="*/ 3980 h 4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11" h="4495">
                  <a:moveTo>
                    <a:pt x="44" y="3980"/>
                  </a:moveTo>
                  <a:lnTo>
                    <a:pt x="44" y="3980"/>
                  </a:lnTo>
                  <a:cubicBezTo>
                    <a:pt x="0" y="4024"/>
                    <a:pt x="22" y="4069"/>
                    <a:pt x="44" y="4114"/>
                  </a:cubicBezTo>
                  <a:cubicBezTo>
                    <a:pt x="245" y="4226"/>
                    <a:pt x="737" y="4494"/>
                    <a:pt x="1028" y="4248"/>
                  </a:cubicBezTo>
                  <a:cubicBezTo>
                    <a:pt x="1431" y="3913"/>
                    <a:pt x="1610" y="3108"/>
                    <a:pt x="1610" y="2437"/>
                  </a:cubicBezTo>
                  <a:cubicBezTo>
                    <a:pt x="1610" y="1745"/>
                    <a:pt x="1296" y="672"/>
                    <a:pt x="737" y="0"/>
                  </a:cubicBezTo>
                  <a:cubicBezTo>
                    <a:pt x="737" y="0"/>
                    <a:pt x="1006" y="1454"/>
                    <a:pt x="692" y="2593"/>
                  </a:cubicBezTo>
                  <a:cubicBezTo>
                    <a:pt x="424" y="3465"/>
                    <a:pt x="156" y="3845"/>
                    <a:pt x="44" y="3980"/>
                  </a:cubicBezTo>
                </a:path>
              </a:pathLst>
            </a:custGeom>
            <a:solidFill>
              <a:srgbClr val="CC1B2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49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3737DBA3-ECE8-4340-B657-1F4E2789E2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3975" y="2430463"/>
              <a:ext cx="128588" cy="160337"/>
            </a:xfrm>
            <a:custGeom>
              <a:avLst/>
              <a:gdLst>
                <a:gd name="T0" fmla="*/ 134 w 359"/>
                <a:gd name="T1" fmla="*/ 66 h 447"/>
                <a:gd name="T2" fmla="*/ 0 w 359"/>
                <a:gd name="T3" fmla="*/ 66 h 447"/>
                <a:gd name="T4" fmla="*/ 0 w 359"/>
                <a:gd name="T5" fmla="*/ 0 h 447"/>
                <a:gd name="T6" fmla="*/ 358 w 359"/>
                <a:gd name="T7" fmla="*/ 0 h 447"/>
                <a:gd name="T8" fmla="*/ 358 w 359"/>
                <a:gd name="T9" fmla="*/ 66 h 447"/>
                <a:gd name="T10" fmla="*/ 223 w 359"/>
                <a:gd name="T11" fmla="*/ 66 h 447"/>
                <a:gd name="T12" fmla="*/ 223 w 359"/>
                <a:gd name="T13" fmla="*/ 446 h 447"/>
                <a:gd name="T14" fmla="*/ 134 w 359"/>
                <a:gd name="T15" fmla="*/ 446 h 447"/>
                <a:gd name="T16" fmla="*/ 134 w 359"/>
                <a:gd name="T17" fmla="*/ 66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" h="447">
                  <a:moveTo>
                    <a:pt x="134" y="66"/>
                  </a:moveTo>
                  <a:lnTo>
                    <a:pt x="0" y="66"/>
                  </a:lnTo>
                  <a:lnTo>
                    <a:pt x="0" y="0"/>
                  </a:lnTo>
                  <a:lnTo>
                    <a:pt x="358" y="0"/>
                  </a:lnTo>
                  <a:lnTo>
                    <a:pt x="358" y="66"/>
                  </a:lnTo>
                  <a:lnTo>
                    <a:pt x="223" y="66"/>
                  </a:lnTo>
                  <a:lnTo>
                    <a:pt x="223" y="446"/>
                  </a:lnTo>
                  <a:lnTo>
                    <a:pt x="134" y="446"/>
                  </a:lnTo>
                  <a:lnTo>
                    <a:pt x="134" y="66"/>
                  </a:lnTo>
                </a:path>
              </a:pathLst>
            </a:custGeom>
            <a:solidFill>
              <a:srgbClr val="64666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49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D895D9BD-A8A5-804B-BD13-68CEFC0204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4313" y="2430463"/>
              <a:ext cx="161925" cy="160337"/>
            </a:xfrm>
            <a:custGeom>
              <a:avLst/>
              <a:gdLst>
                <a:gd name="T0" fmla="*/ 0 w 448"/>
                <a:gd name="T1" fmla="*/ 0 h 447"/>
                <a:gd name="T2" fmla="*/ 90 w 448"/>
                <a:gd name="T3" fmla="*/ 0 h 447"/>
                <a:gd name="T4" fmla="*/ 223 w 448"/>
                <a:gd name="T5" fmla="*/ 201 h 447"/>
                <a:gd name="T6" fmla="*/ 358 w 448"/>
                <a:gd name="T7" fmla="*/ 0 h 447"/>
                <a:gd name="T8" fmla="*/ 447 w 448"/>
                <a:gd name="T9" fmla="*/ 0 h 447"/>
                <a:gd name="T10" fmla="*/ 447 w 448"/>
                <a:gd name="T11" fmla="*/ 446 h 447"/>
                <a:gd name="T12" fmla="*/ 358 w 448"/>
                <a:gd name="T13" fmla="*/ 446 h 447"/>
                <a:gd name="T14" fmla="*/ 358 w 448"/>
                <a:gd name="T15" fmla="*/ 111 h 447"/>
                <a:gd name="T16" fmla="*/ 223 w 448"/>
                <a:gd name="T17" fmla="*/ 335 h 447"/>
                <a:gd name="T18" fmla="*/ 223 w 448"/>
                <a:gd name="T19" fmla="*/ 335 h 447"/>
                <a:gd name="T20" fmla="*/ 90 w 448"/>
                <a:gd name="T21" fmla="*/ 111 h 447"/>
                <a:gd name="T22" fmla="*/ 90 w 448"/>
                <a:gd name="T23" fmla="*/ 446 h 447"/>
                <a:gd name="T24" fmla="*/ 0 w 448"/>
                <a:gd name="T25" fmla="*/ 446 h 447"/>
                <a:gd name="T26" fmla="*/ 0 w 448"/>
                <a:gd name="T27" fmla="*/ 0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8" h="447">
                  <a:moveTo>
                    <a:pt x="0" y="0"/>
                  </a:moveTo>
                  <a:lnTo>
                    <a:pt x="90" y="0"/>
                  </a:lnTo>
                  <a:lnTo>
                    <a:pt x="223" y="201"/>
                  </a:lnTo>
                  <a:lnTo>
                    <a:pt x="358" y="0"/>
                  </a:lnTo>
                  <a:lnTo>
                    <a:pt x="447" y="0"/>
                  </a:lnTo>
                  <a:lnTo>
                    <a:pt x="447" y="446"/>
                  </a:lnTo>
                  <a:lnTo>
                    <a:pt x="358" y="446"/>
                  </a:lnTo>
                  <a:lnTo>
                    <a:pt x="358" y="111"/>
                  </a:lnTo>
                  <a:lnTo>
                    <a:pt x="223" y="335"/>
                  </a:lnTo>
                  <a:lnTo>
                    <a:pt x="223" y="335"/>
                  </a:lnTo>
                  <a:lnTo>
                    <a:pt x="90" y="111"/>
                  </a:lnTo>
                  <a:lnTo>
                    <a:pt x="90" y="446"/>
                  </a:lnTo>
                  <a:lnTo>
                    <a:pt x="0" y="446"/>
                  </a:lnTo>
                  <a:lnTo>
                    <a:pt x="0" y="0"/>
                  </a:lnTo>
                </a:path>
              </a:pathLst>
            </a:custGeom>
            <a:solidFill>
              <a:srgbClr val="64666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49"/>
            </a:p>
          </p:txBody>
        </p:sp>
      </p:grp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972C117F-DE56-3643-99C2-E273FF9F1C1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85242" y="4289530"/>
            <a:ext cx="4711607" cy="3291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98">
                <a:solidFill>
                  <a:schemeClr val="tx1"/>
                </a:solidFill>
              </a:defRPr>
            </a:lvl1pPr>
            <a:lvl2pPr marL="234721" indent="0">
              <a:buNone/>
              <a:defRPr/>
            </a:lvl2pPr>
            <a:lvl3pPr marL="458870" indent="0">
              <a:buNone/>
              <a:defRPr/>
            </a:lvl3pPr>
            <a:lvl4pPr marL="687246" indent="0">
              <a:buNone/>
              <a:defRPr/>
            </a:lvl4pPr>
            <a:lvl5pPr marL="924082" indent="0">
              <a:buNone/>
              <a:defRPr/>
            </a:lvl5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BB03C0D4-6B52-AC41-8E8D-D4B20948322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85242" y="4630441"/>
            <a:ext cx="4711607" cy="3291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99">
                <a:solidFill>
                  <a:schemeClr val="tx1">
                    <a:alpha val="70000"/>
                  </a:schemeClr>
                </a:solidFill>
              </a:defRPr>
            </a:lvl1pPr>
            <a:lvl2pPr marL="234721" indent="0">
              <a:buNone/>
              <a:defRPr/>
            </a:lvl2pPr>
            <a:lvl3pPr marL="458870" indent="0">
              <a:buNone/>
              <a:defRPr/>
            </a:lvl3pPr>
            <a:lvl4pPr marL="687246" indent="0">
              <a:buNone/>
              <a:defRPr/>
            </a:lvl4pPr>
            <a:lvl5pPr marL="924082" indent="0">
              <a:buNone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30858583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xternal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3F3B03B-D081-4A4F-B1F9-C3708A8A516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"/>
            <a:ext cx="12192000" cy="6858000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B483177-5432-F64C-A5AE-0B59A568F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488" y="1389891"/>
            <a:ext cx="11112608" cy="44846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F22B73AC-8E24-BE45-B1F1-A377747303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488" y="494307"/>
            <a:ext cx="11106912" cy="645241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>
            <a:lvl1pPr>
              <a:defRPr sz="3992"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4B4407-6D08-DA46-BE70-9C5C9C6C274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78942"/>
          <a:stretch/>
        </p:blipFill>
        <p:spPr>
          <a:xfrm>
            <a:off x="451033" y="6423164"/>
            <a:ext cx="225019" cy="207197"/>
          </a:xfrm>
          <a:prstGeom prst="rect">
            <a:avLst/>
          </a:prstGeom>
        </p:spPr>
      </p:pic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82B18887-F795-1B4A-A2A9-35B7B823D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6053" y="6347258"/>
            <a:ext cx="578319" cy="35900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1497">
                <a:solidFill>
                  <a:schemeClr val="tx2"/>
                </a:solidFill>
              </a:defRPr>
            </a:lvl1pPr>
          </a:lstStyle>
          <a:p>
            <a:fld id="{41964D96-B149-1C4B-9CBC-AA4A17CF9F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965391-EADD-B940-A20B-A8FAD38A164D}"/>
              </a:ext>
            </a:extLst>
          </p:cNvPr>
          <p:cNvSpPr/>
          <p:nvPr userDrawn="1"/>
        </p:nvSpPr>
        <p:spPr>
          <a:xfrm>
            <a:off x="1272049" y="6479481"/>
            <a:ext cx="872457" cy="122791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l"/>
            <a:r>
              <a:rPr lang="en-US" sz="798" b="0" i="0">
                <a:solidFill>
                  <a:schemeClr val="tx2"/>
                </a:solidFill>
                <a:latin typeface="Century Gothic" panose="020B0502020202020204" pitchFamily="34" charset="0"/>
              </a:rPr>
              <a:t>©2019 FireEye</a:t>
            </a:r>
          </a:p>
        </p:txBody>
      </p:sp>
    </p:spTree>
    <p:extLst>
      <p:ext uri="{BB962C8B-B14F-4D97-AF65-F5344CB8AC3E}">
        <p14:creationId xmlns:p14="http://schemas.microsoft.com/office/powerpoint/2010/main" val="207650614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513353" y="1183183"/>
            <a:ext cx="10874375" cy="4938299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599"/>
              </a:spcAft>
              <a:defRPr sz="1798">
                <a:solidFill>
                  <a:srgbClr val="404040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513351" y="550766"/>
            <a:ext cx="10874375" cy="53670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94154478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432">
          <p15:clr>
            <a:srgbClr val="FBAE40"/>
          </p15:clr>
        </p15:guide>
        <p15:guide id="2" pos="38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Text-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058AD-133B-474B-BFE2-91832D5B413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1188" y="418761"/>
            <a:ext cx="3557587" cy="283464"/>
          </a:xfrm>
        </p:spPr>
        <p:txBody>
          <a:bodyPr/>
          <a:lstStyle>
            <a:lvl1pPr>
              <a:defRPr sz="1050" b="1" spc="150" baseline="0">
                <a:latin typeface="+mn-lt"/>
              </a:defRPr>
            </a:lvl1pPr>
          </a:lstStyle>
          <a:p>
            <a:pPr lvl="0"/>
            <a:r>
              <a:rPr lang="en-US" dirty="0"/>
              <a:t>OPTIONAL LABEL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A15F49-0926-F94E-BE15-A03B948C0FF0}"/>
              </a:ext>
            </a:extLst>
          </p:cNvPr>
          <p:cNvSpPr/>
          <p:nvPr userDrawn="1"/>
        </p:nvSpPr>
        <p:spPr>
          <a:xfrm>
            <a:off x="4169228" y="0"/>
            <a:ext cx="8022772" cy="6857999"/>
          </a:xfrm>
          <a:prstGeom prst="rect">
            <a:avLst/>
          </a:prstGeom>
          <a:solidFill>
            <a:srgbClr val="3B3A3E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0EEE7090-BF2A-D14E-91DD-E398A8077E5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169228" y="-7939"/>
            <a:ext cx="8022773" cy="6865937"/>
          </a:xfrm>
        </p:spPr>
        <p:txBody>
          <a:bodyPr rIns="0" anchor="ctr">
            <a:normAutofit/>
          </a:bodyPr>
          <a:lstStyle>
            <a:lvl1pPr algn="ctr">
              <a:defRPr sz="1200">
                <a:solidFill>
                  <a:srgbClr val="57565D"/>
                </a:solidFill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E645C1-D78C-4046-8923-EF7A7AB57679}"/>
              </a:ext>
            </a:extLst>
          </p:cNvPr>
          <p:cNvSpPr/>
          <p:nvPr userDrawn="1"/>
        </p:nvSpPr>
        <p:spPr>
          <a:xfrm>
            <a:off x="1279771" y="6494149"/>
            <a:ext cx="872230" cy="92333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l"/>
            <a:r>
              <a:rPr lang="en-US" sz="600" b="0" i="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©2021 Mandiant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321B6BE2-AB0A-0C4F-83B7-12B9E7466E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666" y="6454795"/>
            <a:ext cx="143933" cy="143933"/>
          </a:xfrm>
          <a:prstGeom prst="rect">
            <a:avLst/>
          </a:prstGeom>
        </p:spPr>
      </p:pic>
      <p:sp>
        <p:nvSpPr>
          <p:cNvPr id="25" name="Text Placeholder 16">
            <a:extLst>
              <a:ext uri="{FF2B5EF4-FFF2-40B4-BE49-F238E27FC236}">
                <a16:creationId xmlns:a16="http://schemas.microsoft.com/office/drawing/2014/main" id="{532A5B64-C948-1747-9B40-8364BBFB530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9039" y="1683064"/>
            <a:ext cx="3347320" cy="377325"/>
          </a:xfrm>
        </p:spPr>
        <p:txBody>
          <a:bodyPr lIns="0" anchor="b" anchorCtr="0">
            <a:noAutofit/>
          </a:bodyPr>
          <a:lstStyle>
            <a:lvl1pPr marL="0" indent="0">
              <a:buFontTx/>
              <a:buNone/>
              <a:defRPr lang="en-US" sz="3400" b="1" i="0" u="none" kern="1200" spc="0" baseline="0" dirty="0">
                <a:solidFill>
                  <a:schemeClr val="tx1"/>
                </a:solidFill>
                <a:latin typeface="+mn-lt"/>
                <a:ea typeface="Roboto"/>
                <a:cs typeface="Roboto"/>
              </a:defRPr>
            </a:lvl1pPr>
          </a:lstStyle>
          <a:p>
            <a:pPr lvl="0"/>
            <a:r>
              <a:rPr lang="en-US" dirty="0"/>
              <a:t>Edit Section Headline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9FDB683-CF54-B34C-AC2D-C044E3D450CB}"/>
              </a:ext>
            </a:extLst>
          </p:cNvPr>
          <p:cNvGrpSpPr/>
          <p:nvPr userDrawn="1"/>
        </p:nvGrpSpPr>
        <p:grpSpPr>
          <a:xfrm>
            <a:off x="611886" y="6391275"/>
            <a:ext cx="206584" cy="179791"/>
            <a:chOff x="1663255" y="2091113"/>
            <a:chExt cx="1096060" cy="953909"/>
          </a:xfrm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5627C959-5F25-554F-A7C9-7388D1F8C415}"/>
                </a:ext>
              </a:extLst>
            </p:cNvPr>
            <p:cNvSpPr/>
            <p:nvPr/>
          </p:nvSpPr>
          <p:spPr>
            <a:xfrm>
              <a:off x="2582903" y="2438908"/>
              <a:ext cx="176412" cy="606113"/>
            </a:xfrm>
            <a:custGeom>
              <a:avLst/>
              <a:gdLst>
                <a:gd name="connsiteX0" fmla="*/ 176481 w 176412"/>
                <a:gd name="connsiteY0" fmla="*/ 61 h 606113"/>
                <a:gd name="connsiteX1" fmla="*/ 68 w 176412"/>
                <a:gd name="connsiteY1" fmla="*/ 176226 h 606113"/>
                <a:gd name="connsiteX2" fmla="*/ 68 w 176412"/>
                <a:gd name="connsiteY2" fmla="*/ 176350 h 606113"/>
                <a:gd name="connsiteX3" fmla="*/ 68 w 176412"/>
                <a:gd name="connsiteY3" fmla="*/ 606175 h 606113"/>
                <a:gd name="connsiteX4" fmla="*/ 176481 w 176412"/>
                <a:gd name="connsiteY4" fmla="*/ 606175 h 60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412" h="606113">
                  <a:moveTo>
                    <a:pt x="176481" y="61"/>
                  </a:moveTo>
                  <a:cubicBezTo>
                    <a:pt x="79119" y="-7"/>
                    <a:pt x="137" y="78864"/>
                    <a:pt x="68" y="176226"/>
                  </a:cubicBezTo>
                  <a:cubicBezTo>
                    <a:pt x="68" y="176267"/>
                    <a:pt x="68" y="176308"/>
                    <a:pt x="68" y="176350"/>
                  </a:cubicBezTo>
                  <a:lnTo>
                    <a:pt x="68" y="606175"/>
                  </a:lnTo>
                  <a:lnTo>
                    <a:pt x="176481" y="606175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FCAE28B6-D555-904C-B383-1CF2E19120BE}"/>
                </a:ext>
              </a:extLst>
            </p:cNvPr>
            <p:cNvSpPr/>
            <p:nvPr/>
          </p:nvSpPr>
          <p:spPr>
            <a:xfrm>
              <a:off x="1663255" y="2091113"/>
              <a:ext cx="1096060" cy="953909"/>
            </a:xfrm>
            <a:custGeom>
              <a:avLst/>
              <a:gdLst>
                <a:gd name="connsiteX0" fmla="*/ 1096129 w 1096060"/>
                <a:gd name="connsiteY0" fmla="*/ 210716 h 953909"/>
                <a:gd name="connsiteX1" fmla="*/ 1093272 w 1096060"/>
                <a:gd name="connsiteY1" fmla="*/ 210354 h 953909"/>
                <a:gd name="connsiteX2" fmla="*/ 1012376 w 1096060"/>
                <a:gd name="connsiteY2" fmla="*/ 222241 h 953909"/>
                <a:gd name="connsiteX3" fmla="*/ 916697 w 1096060"/>
                <a:gd name="connsiteY3" fmla="*/ 294126 h 953909"/>
                <a:gd name="connsiteX4" fmla="*/ 915297 w 1096060"/>
                <a:gd name="connsiteY4" fmla="*/ 295517 h 953909"/>
                <a:gd name="connsiteX5" fmla="*/ 855918 w 1096060"/>
                <a:gd name="connsiteY5" fmla="*/ 364507 h 953909"/>
                <a:gd name="connsiteX6" fmla="*/ 583018 w 1096060"/>
                <a:gd name="connsiteY6" fmla="*/ 739715 h 953909"/>
                <a:gd name="connsiteX7" fmla="*/ 478900 w 1096060"/>
                <a:gd name="connsiteY7" fmla="*/ 739715 h 953909"/>
                <a:gd name="connsiteX8" fmla="*/ 179138 w 1096060"/>
                <a:gd name="connsiteY8" fmla="*/ 327578 h 953909"/>
                <a:gd name="connsiteX9" fmla="*/ 179138 w 1096060"/>
                <a:gd name="connsiteY9" fmla="*/ 953971 h 953909"/>
                <a:gd name="connsiteX10" fmla="*/ 68 w 1096060"/>
                <a:gd name="connsiteY10" fmla="*/ 953971 h 953909"/>
                <a:gd name="connsiteX11" fmla="*/ 68 w 1096060"/>
                <a:gd name="connsiteY11" fmla="*/ 61 h 953909"/>
                <a:gd name="connsiteX12" fmla="*/ 140257 w 1096060"/>
                <a:gd name="connsiteY12" fmla="*/ 61 h 953909"/>
                <a:gd name="connsiteX13" fmla="*/ 530220 w 1096060"/>
                <a:gd name="connsiteY13" fmla="*/ 537747 h 953909"/>
                <a:gd name="connsiteX14" fmla="*/ 921574 w 1096060"/>
                <a:gd name="connsiteY14" fmla="*/ 61 h 953909"/>
                <a:gd name="connsiteX15" fmla="*/ 1096101 w 1096060"/>
                <a:gd name="connsiteY15" fmla="*/ 61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6060" h="953909">
                  <a:moveTo>
                    <a:pt x="1096129" y="210716"/>
                  </a:moveTo>
                  <a:lnTo>
                    <a:pt x="1093272" y="210354"/>
                  </a:lnTo>
                  <a:cubicBezTo>
                    <a:pt x="1065725" y="206605"/>
                    <a:pt x="1037680" y="210726"/>
                    <a:pt x="1012376" y="222241"/>
                  </a:cubicBezTo>
                  <a:cubicBezTo>
                    <a:pt x="976736" y="240761"/>
                    <a:pt x="944406" y="265051"/>
                    <a:pt x="916697" y="294126"/>
                  </a:cubicBezTo>
                  <a:lnTo>
                    <a:pt x="915297" y="295517"/>
                  </a:lnTo>
                  <a:cubicBezTo>
                    <a:pt x="893656" y="316856"/>
                    <a:pt x="873797" y="339929"/>
                    <a:pt x="855918" y="364507"/>
                  </a:cubicBezTo>
                  <a:lnTo>
                    <a:pt x="583018" y="739715"/>
                  </a:lnTo>
                  <a:lnTo>
                    <a:pt x="478900" y="739715"/>
                  </a:lnTo>
                  <a:lnTo>
                    <a:pt x="179138" y="327578"/>
                  </a:lnTo>
                  <a:lnTo>
                    <a:pt x="179138" y="953971"/>
                  </a:lnTo>
                  <a:lnTo>
                    <a:pt x="68" y="953971"/>
                  </a:lnTo>
                  <a:lnTo>
                    <a:pt x="68" y="61"/>
                  </a:lnTo>
                  <a:lnTo>
                    <a:pt x="140257" y="61"/>
                  </a:lnTo>
                  <a:lnTo>
                    <a:pt x="530220" y="537747"/>
                  </a:lnTo>
                  <a:lnTo>
                    <a:pt x="921574" y="61"/>
                  </a:lnTo>
                  <a:lnTo>
                    <a:pt x="1096101" y="61"/>
                  </a:lnTo>
                  <a:close/>
                </a:path>
              </a:pathLst>
            </a:custGeom>
            <a:solidFill>
              <a:srgbClr val="D600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4" name="Slide Number Placeholder 6">
            <a:extLst>
              <a:ext uri="{FF2B5EF4-FFF2-40B4-BE49-F238E27FC236}">
                <a16:creationId xmlns:a16="http://schemas.microsoft.com/office/drawing/2014/main" id="{58C06B4A-75FF-1B41-A57F-634142B93B83}"/>
              </a:ext>
            </a:extLst>
          </p:cNvPr>
          <p:cNvSpPr txBox="1">
            <a:spLocks/>
          </p:cNvSpPr>
          <p:nvPr userDrawn="1"/>
        </p:nvSpPr>
        <p:spPr>
          <a:xfrm>
            <a:off x="11616172" y="6347258"/>
            <a:ext cx="398545" cy="35900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1050" b="0" i="0" kern="1200">
                <a:solidFill>
                  <a:schemeClr val="bg2">
                    <a:lumMod val="10000"/>
                  </a:schemeClr>
                </a:solidFill>
                <a:latin typeface="Helvetica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964D96-B149-1C4B-9CBC-AA4A17CF9F78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Content Placeholder 19">
            <a:extLst>
              <a:ext uri="{FF2B5EF4-FFF2-40B4-BE49-F238E27FC236}">
                <a16:creationId xmlns:a16="http://schemas.microsoft.com/office/drawing/2014/main" id="{F47464C2-7FBC-114D-977C-67A825B8F2A5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597488" y="2108200"/>
            <a:ext cx="3342855" cy="3612583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 marL="515938" indent="-115888"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 dirty="0"/>
              <a:t>Place copy here</a:t>
            </a:r>
          </a:p>
          <a:p>
            <a:pPr lvl="1"/>
            <a:r>
              <a:rPr lang="en-US" dirty="0"/>
              <a:t>Second-level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</a:t>
            </a:r>
          </a:p>
          <a:p>
            <a:pPr lvl="5"/>
            <a:r>
              <a:rPr lang="en-US" dirty="0"/>
              <a:t>SIXTH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499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Text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4A1B57-02C0-4682-B5E7-7D7FD12CCCE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8488" y="1643202"/>
            <a:ext cx="7286625" cy="310896"/>
          </a:xfrm>
        </p:spPr>
        <p:txBody>
          <a:bodyPr tIns="0" bIns="91440"/>
          <a:lstStyle>
            <a:lvl1pPr>
              <a:defRPr sz="2300">
                <a:solidFill>
                  <a:srgbClr val="8A8A8A"/>
                </a:solidFill>
              </a:defRPr>
            </a:lvl1pPr>
          </a:lstStyle>
          <a:p>
            <a:pPr lvl="0"/>
            <a:r>
              <a:rPr lang="en-US" dirty="0"/>
              <a:t>Edit subhead headline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C85028-C5D1-F646-B157-AE10F5E36F67}"/>
              </a:ext>
            </a:extLst>
          </p:cNvPr>
          <p:cNvSpPr/>
          <p:nvPr userDrawn="1"/>
        </p:nvSpPr>
        <p:spPr bwMode="ltGray">
          <a:xfrm>
            <a:off x="8141347" y="-9144"/>
            <a:ext cx="4080256" cy="68854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4AB3BD-A09A-594C-AECA-B93D055FFB99}"/>
              </a:ext>
            </a:extLst>
          </p:cNvPr>
          <p:cNvSpPr/>
          <p:nvPr userDrawn="1"/>
        </p:nvSpPr>
        <p:spPr>
          <a:xfrm>
            <a:off x="1279771" y="6494149"/>
            <a:ext cx="872230" cy="92333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l"/>
            <a:r>
              <a:rPr lang="en-US" sz="600" b="0" i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©2021 Mandiant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2C4FCD37-AD6D-7647-BF9E-6ACB16FC0F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666" y="6454795"/>
            <a:ext cx="143933" cy="143933"/>
          </a:xfrm>
          <a:prstGeom prst="rect">
            <a:avLst/>
          </a:prstGeom>
        </p:spPr>
      </p:pic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B73C09C1-402A-0042-9BE6-B6C5B16AF9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9038" y="1262565"/>
            <a:ext cx="7286803" cy="377325"/>
          </a:xfrm>
        </p:spPr>
        <p:txBody>
          <a:bodyPr lIns="0" anchor="b" anchorCtr="0">
            <a:noAutofit/>
          </a:bodyPr>
          <a:lstStyle>
            <a:lvl1pPr marL="0" indent="0">
              <a:buFontTx/>
              <a:buNone/>
              <a:defRPr lang="en-US" sz="3400" b="1" i="0" u="none" kern="1200" spc="0" baseline="0" dirty="0">
                <a:solidFill>
                  <a:schemeClr val="tx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Edit Section Headline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D83536C-DCF1-6444-AEFF-70980B05343D}"/>
              </a:ext>
            </a:extLst>
          </p:cNvPr>
          <p:cNvGrpSpPr/>
          <p:nvPr userDrawn="1"/>
        </p:nvGrpSpPr>
        <p:grpSpPr>
          <a:xfrm>
            <a:off x="611886" y="6391275"/>
            <a:ext cx="206584" cy="179791"/>
            <a:chOff x="1663255" y="2091113"/>
            <a:chExt cx="1096060" cy="953909"/>
          </a:xfrm>
        </p:grpSpPr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62D1D18-64CD-204B-BEE2-6093030CB93D}"/>
                </a:ext>
              </a:extLst>
            </p:cNvPr>
            <p:cNvSpPr/>
            <p:nvPr/>
          </p:nvSpPr>
          <p:spPr>
            <a:xfrm>
              <a:off x="2582903" y="2438908"/>
              <a:ext cx="176412" cy="606113"/>
            </a:xfrm>
            <a:custGeom>
              <a:avLst/>
              <a:gdLst>
                <a:gd name="connsiteX0" fmla="*/ 176481 w 176412"/>
                <a:gd name="connsiteY0" fmla="*/ 61 h 606113"/>
                <a:gd name="connsiteX1" fmla="*/ 68 w 176412"/>
                <a:gd name="connsiteY1" fmla="*/ 176226 h 606113"/>
                <a:gd name="connsiteX2" fmla="*/ 68 w 176412"/>
                <a:gd name="connsiteY2" fmla="*/ 176350 h 606113"/>
                <a:gd name="connsiteX3" fmla="*/ 68 w 176412"/>
                <a:gd name="connsiteY3" fmla="*/ 606175 h 606113"/>
                <a:gd name="connsiteX4" fmla="*/ 176481 w 176412"/>
                <a:gd name="connsiteY4" fmla="*/ 606175 h 60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412" h="606113">
                  <a:moveTo>
                    <a:pt x="176481" y="61"/>
                  </a:moveTo>
                  <a:cubicBezTo>
                    <a:pt x="79119" y="-7"/>
                    <a:pt x="137" y="78864"/>
                    <a:pt x="68" y="176226"/>
                  </a:cubicBezTo>
                  <a:cubicBezTo>
                    <a:pt x="68" y="176267"/>
                    <a:pt x="68" y="176308"/>
                    <a:pt x="68" y="176350"/>
                  </a:cubicBezTo>
                  <a:lnTo>
                    <a:pt x="68" y="606175"/>
                  </a:lnTo>
                  <a:lnTo>
                    <a:pt x="176481" y="606175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A9D309C6-24DF-324B-A3EA-4C5309ADF3A7}"/>
                </a:ext>
              </a:extLst>
            </p:cNvPr>
            <p:cNvSpPr/>
            <p:nvPr/>
          </p:nvSpPr>
          <p:spPr>
            <a:xfrm>
              <a:off x="1663255" y="2091113"/>
              <a:ext cx="1096060" cy="953909"/>
            </a:xfrm>
            <a:custGeom>
              <a:avLst/>
              <a:gdLst>
                <a:gd name="connsiteX0" fmla="*/ 1096129 w 1096060"/>
                <a:gd name="connsiteY0" fmla="*/ 210716 h 953909"/>
                <a:gd name="connsiteX1" fmla="*/ 1093272 w 1096060"/>
                <a:gd name="connsiteY1" fmla="*/ 210354 h 953909"/>
                <a:gd name="connsiteX2" fmla="*/ 1012376 w 1096060"/>
                <a:gd name="connsiteY2" fmla="*/ 222241 h 953909"/>
                <a:gd name="connsiteX3" fmla="*/ 916697 w 1096060"/>
                <a:gd name="connsiteY3" fmla="*/ 294126 h 953909"/>
                <a:gd name="connsiteX4" fmla="*/ 915297 w 1096060"/>
                <a:gd name="connsiteY4" fmla="*/ 295517 h 953909"/>
                <a:gd name="connsiteX5" fmla="*/ 855918 w 1096060"/>
                <a:gd name="connsiteY5" fmla="*/ 364507 h 953909"/>
                <a:gd name="connsiteX6" fmla="*/ 583018 w 1096060"/>
                <a:gd name="connsiteY6" fmla="*/ 739715 h 953909"/>
                <a:gd name="connsiteX7" fmla="*/ 478900 w 1096060"/>
                <a:gd name="connsiteY7" fmla="*/ 739715 h 953909"/>
                <a:gd name="connsiteX8" fmla="*/ 179138 w 1096060"/>
                <a:gd name="connsiteY8" fmla="*/ 327578 h 953909"/>
                <a:gd name="connsiteX9" fmla="*/ 179138 w 1096060"/>
                <a:gd name="connsiteY9" fmla="*/ 953971 h 953909"/>
                <a:gd name="connsiteX10" fmla="*/ 68 w 1096060"/>
                <a:gd name="connsiteY10" fmla="*/ 953971 h 953909"/>
                <a:gd name="connsiteX11" fmla="*/ 68 w 1096060"/>
                <a:gd name="connsiteY11" fmla="*/ 61 h 953909"/>
                <a:gd name="connsiteX12" fmla="*/ 140257 w 1096060"/>
                <a:gd name="connsiteY12" fmla="*/ 61 h 953909"/>
                <a:gd name="connsiteX13" fmla="*/ 530220 w 1096060"/>
                <a:gd name="connsiteY13" fmla="*/ 537747 h 953909"/>
                <a:gd name="connsiteX14" fmla="*/ 921574 w 1096060"/>
                <a:gd name="connsiteY14" fmla="*/ 61 h 953909"/>
                <a:gd name="connsiteX15" fmla="*/ 1096101 w 1096060"/>
                <a:gd name="connsiteY15" fmla="*/ 61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6060" h="953909">
                  <a:moveTo>
                    <a:pt x="1096129" y="210716"/>
                  </a:moveTo>
                  <a:lnTo>
                    <a:pt x="1093272" y="210354"/>
                  </a:lnTo>
                  <a:cubicBezTo>
                    <a:pt x="1065725" y="206605"/>
                    <a:pt x="1037680" y="210726"/>
                    <a:pt x="1012376" y="222241"/>
                  </a:cubicBezTo>
                  <a:cubicBezTo>
                    <a:pt x="976736" y="240761"/>
                    <a:pt x="944406" y="265051"/>
                    <a:pt x="916697" y="294126"/>
                  </a:cubicBezTo>
                  <a:lnTo>
                    <a:pt x="915297" y="295517"/>
                  </a:lnTo>
                  <a:cubicBezTo>
                    <a:pt x="893656" y="316856"/>
                    <a:pt x="873797" y="339929"/>
                    <a:pt x="855918" y="364507"/>
                  </a:cubicBezTo>
                  <a:lnTo>
                    <a:pt x="583018" y="739715"/>
                  </a:lnTo>
                  <a:lnTo>
                    <a:pt x="478900" y="739715"/>
                  </a:lnTo>
                  <a:lnTo>
                    <a:pt x="179138" y="327578"/>
                  </a:lnTo>
                  <a:lnTo>
                    <a:pt x="179138" y="953971"/>
                  </a:lnTo>
                  <a:lnTo>
                    <a:pt x="68" y="953971"/>
                  </a:lnTo>
                  <a:lnTo>
                    <a:pt x="68" y="61"/>
                  </a:lnTo>
                  <a:lnTo>
                    <a:pt x="140257" y="61"/>
                  </a:lnTo>
                  <a:lnTo>
                    <a:pt x="530220" y="537747"/>
                  </a:lnTo>
                  <a:lnTo>
                    <a:pt x="921574" y="61"/>
                  </a:lnTo>
                  <a:lnTo>
                    <a:pt x="1096101" y="61"/>
                  </a:lnTo>
                  <a:close/>
                </a:path>
              </a:pathLst>
            </a:custGeom>
            <a:solidFill>
              <a:srgbClr val="D600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80" name="Picture 79">
            <a:extLst>
              <a:ext uri="{FF2B5EF4-FFF2-40B4-BE49-F238E27FC236}">
                <a16:creationId xmlns:a16="http://schemas.microsoft.com/office/drawing/2014/main" id="{AC39EFC7-B394-3447-93F9-CEFF15089A4E}"/>
              </a:ext>
            </a:extLst>
          </p:cNvPr>
          <p:cNvPicPr preferRelativeResize="0">
            <a:picLocks noChangeAspect="1"/>
          </p:cNvPicPr>
          <p:nvPr userDrawn="1"/>
        </p:nvPicPr>
        <p:blipFill>
          <a:blip r:embed="rId4"/>
          <a:srcRect/>
          <a:stretch/>
        </p:blipFill>
        <p:spPr bwMode="ltGray">
          <a:xfrm flipV="1">
            <a:off x="9207193" y="1789470"/>
            <a:ext cx="3014410" cy="5086817"/>
          </a:xfrm>
          <a:prstGeom prst="rect">
            <a:avLst/>
          </a:prstGeom>
        </p:spPr>
      </p:pic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8048486B-0D62-E04E-95D8-47E9AF76AAFE}"/>
              </a:ext>
            </a:extLst>
          </p:cNvPr>
          <p:cNvSpPr txBox="1">
            <a:spLocks/>
          </p:cNvSpPr>
          <p:nvPr userDrawn="1"/>
        </p:nvSpPr>
        <p:spPr>
          <a:xfrm>
            <a:off x="11616172" y="6347258"/>
            <a:ext cx="398545" cy="35900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1050" b="0" i="0" kern="1200">
                <a:solidFill>
                  <a:schemeClr val="bg2">
                    <a:lumMod val="10000"/>
                  </a:schemeClr>
                </a:solidFill>
                <a:latin typeface="Helvetica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964D96-B149-1C4B-9CBC-AA4A17CF9F78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662C25-4247-E04C-BA51-9581B188A2C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8971200" y="1596747"/>
            <a:ext cx="2469600" cy="3613150"/>
          </a:xfrm>
        </p:spPr>
        <p:txBody>
          <a:bodyPr lIns="0">
            <a:noAutofit/>
          </a:bodyPr>
          <a:lstStyle>
            <a:lvl1pPr marL="0" indent="0">
              <a:buClr>
                <a:srgbClr val="E00600"/>
              </a:buClr>
              <a:buFontTx/>
              <a:buNone/>
              <a:defRPr sz="2000" b="1" i="0">
                <a:solidFill>
                  <a:srgbClr val="E6E6EC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120650" indent="-114300">
              <a:tabLst/>
              <a:defRPr sz="1200" b="0" i="0">
                <a:solidFill>
                  <a:srgbClr val="E6E6EC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</a:lstStyle>
          <a:p>
            <a:pPr lvl="0"/>
            <a:r>
              <a:rPr lang="en-US" dirty="0"/>
              <a:t>Click to edit bullet text</a:t>
            </a:r>
          </a:p>
          <a:p>
            <a:pPr lvl="1"/>
            <a:r>
              <a:rPr lang="en-US" dirty="0"/>
              <a:t>Sub-bullet style</a:t>
            </a:r>
          </a:p>
        </p:txBody>
      </p:sp>
      <p:sp>
        <p:nvSpPr>
          <p:cNvPr id="84" name="Content Placeholder 17">
            <a:extLst>
              <a:ext uri="{FF2B5EF4-FFF2-40B4-BE49-F238E27FC236}">
                <a16:creationId xmlns:a16="http://schemas.microsoft.com/office/drawing/2014/main" id="{C526C78E-9963-0E47-A931-29676FCA3A99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599038" y="2108765"/>
            <a:ext cx="7286075" cy="3612583"/>
          </a:xfrm>
        </p:spPr>
        <p:txBody>
          <a:bodyPr/>
          <a:lstStyle>
            <a:lvl1pPr>
              <a:defRPr sz="2200"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 marL="515938" indent="-115888">
              <a:tabLst/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 dirty="0"/>
              <a:t>Place copy here</a:t>
            </a:r>
          </a:p>
          <a:p>
            <a:pPr lvl="1"/>
            <a:r>
              <a:rPr lang="en-US" dirty="0"/>
              <a:t>Second-level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</a:t>
            </a:r>
          </a:p>
          <a:p>
            <a:pPr lvl="5"/>
            <a:r>
              <a:rPr lang="en-US" dirty="0"/>
              <a:t>SIXTH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E63EFDB4-1E17-41BB-AB88-EFC3181659E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1188" y="418761"/>
            <a:ext cx="3557587" cy="283464"/>
          </a:xfrm>
        </p:spPr>
        <p:txBody>
          <a:bodyPr/>
          <a:lstStyle>
            <a:lvl1pPr>
              <a:defRPr sz="1050" b="1" spc="150" baseline="0">
                <a:latin typeface="+mn-lt"/>
              </a:defRPr>
            </a:lvl1pPr>
          </a:lstStyle>
          <a:p>
            <a:pPr lvl="0"/>
            <a:r>
              <a:rPr lang="en-US" dirty="0"/>
              <a:t>OPTIONAL LABEL</a:t>
            </a:r>
          </a:p>
        </p:txBody>
      </p:sp>
    </p:spTree>
    <p:extLst>
      <p:ext uri="{BB962C8B-B14F-4D97-AF65-F5344CB8AC3E}">
        <p14:creationId xmlns:p14="http://schemas.microsoft.com/office/powerpoint/2010/main" val="3066978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Text-Subhead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9FBD978-AA0C-4AFB-91C4-F276EF172D0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8488" y="1153667"/>
            <a:ext cx="10960904" cy="310896"/>
          </a:xfrm>
        </p:spPr>
        <p:txBody>
          <a:bodyPr tIns="0" bIns="91440"/>
          <a:lstStyle>
            <a:lvl1pPr>
              <a:defRPr sz="2300">
                <a:solidFill>
                  <a:srgbClr val="8A8A8A"/>
                </a:solidFill>
              </a:defRPr>
            </a:lvl1pPr>
          </a:lstStyle>
          <a:p>
            <a:pPr lvl="0"/>
            <a:r>
              <a:rPr lang="en-US" dirty="0"/>
              <a:t>Edit subhead headline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4AB3BD-A09A-594C-AECA-B93D055FFB99}"/>
              </a:ext>
            </a:extLst>
          </p:cNvPr>
          <p:cNvSpPr/>
          <p:nvPr userDrawn="1"/>
        </p:nvSpPr>
        <p:spPr>
          <a:xfrm>
            <a:off x="1279771" y="6494149"/>
            <a:ext cx="872230" cy="92333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l"/>
            <a:r>
              <a:rPr lang="en-US" sz="600" b="0" i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©2021 Mandiant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2C4FCD37-AD6D-7647-BF9E-6ACB16FC0F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666" y="6454795"/>
            <a:ext cx="143933" cy="143933"/>
          </a:xfrm>
          <a:prstGeom prst="rect">
            <a:avLst/>
          </a:prstGeom>
        </p:spPr>
      </p:pic>
      <p:sp>
        <p:nvSpPr>
          <p:cNvPr id="26" name="Slide Number Placeholder 6">
            <a:extLst>
              <a:ext uri="{FF2B5EF4-FFF2-40B4-BE49-F238E27FC236}">
                <a16:creationId xmlns:a16="http://schemas.microsoft.com/office/drawing/2014/main" id="{D1A2FAD8-A2D7-D844-A741-E6426DD86DE7}"/>
              </a:ext>
            </a:extLst>
          </p:cNvPr>
          <p:cNvSpPr txBox="1">
            <a:spLocks/>
          </p:cNvSpPr>
          <p:nvPr userDrawn="1"/>
        </p:nvSpPr>
        <p:spPr>
          <a:xfrm>
            <a:off x="11467947" y="6206441"/>
            <a:ext cx="724053" cy="652227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1050" b="0" i="0" kern="1200">
                <a:solidFill>
                  <a:schemeClr val="bg2">
                    <a:lumMod val="10000"/>
                  </a:schemeClr>
                </a:solidFill>
                <a:latin typeface="Helvetica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964D96-B149-1C4B-9CBC-AA4A17CF9F78}" type="slidenum">
              <a:rPr lang="en-US" sz="1050" smtClean="0">
                <a:solidFill>
                  <a:srgbClr val="1211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rgbClr val="12111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54118DA-FC50-8E41-A1E4-C9328FFF6BE6}"/>
              </a:ext>
            </a:extLst>
          </p:cNvPr>
          <p:cNvGrpSpPr/>
          <p:nvPr userDrawn="1"/>
        </p:nvGrpSpPr>
        <p:grpSpPr>
          <a:xfrm>
            <a:off x="611886" y="6391275"/>
            <a:ext cx="206584" cy="179791"/>
            <a:chOff x="1663255" y="2091113"/>
            <a:chExt cx="1096060" cy="953909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04DD65D-5893-8F42-826C-D5B129AB1032}"/>
                </a:ext>
              </a:extLst>
            </p:cNvPr>
            <p:cNvSpPr/>
            <p:nvPr/>
          </p:nvSpPr>
          <p:spPr>
            <a:xfrm>
              <a:off x="2582903" y="2438908"/>
              <a:ext cx="176412" cy="606113"/>
            </a:xfrm>
            <a:custGeom>
              <a:avLst/>
              <a:gdLst>
                <a:gd name="connsiteX0" fmla="*/ 176481 w 176412"/>
                <a:gd name="connsiteY0" fmla="*/ 61 h 606113"/>
                <a:gd name="connsiteX1" fmla="*/ 68 w 176412"/>
                <a:gd name="connsiteY1" fmla="*/ 176226 h 606113"/>
                <a:gd name="connsiteX2" fmla="*/ 68 w 176412"/>
                <a:gd name="connsiteY2" fmla="*/ 176350 h 606113"/>
                <a:gd name="connsiteX3" fmla="*/ 68 w 176412"/>
                <a:gd name="connsiteY3" fmla="*/ 606175 h 606113"/>
                <a:gd name="connsiteX4" fmla="*/ 176481 w 176412"/>
                <a:gd name="connsiteY4" fmla="*/ 606175 h 60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412" h="606113">
                  <a:moveTo>
                    <a:pt x="176481" y="61"/>
                  </a:moveTo>
                  <a:cubicBezTo>
                    <a:pt x="79119" y="-7"/>
                    <a:pt x="137" y="78864"/>
                    <a:pt x="68" y="176226"/>
                  </a:cubicBezTo>
                  <a:cubicBezTo>
                    <a:pt x="68" y="176267"/>
                    <a:pt x="68" y="176308"/>
                    <a:pt x="68" y="176350"/>
                  </a:cubicBezTo>
                  <a:lnTo>
                    <a:pt x="68" y="606175"/>
                  </a:lnTo>
                  <a:lnTo>
                    <a:pt x="176481" y="606175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C2E18F6-B237-0348-866E-22662731FE9C}"/>
                </a:ext>
              </a:extLst>
            </p:cNvPr>
            <p:cNvSpPr/>
            <p:nvPr/>
          </p:nvSpPr>
          <p:spPr>
            <a:xfrm>
              <a:off x="1663255" y="2091113"/>
              <a:ext cx="1096060" cy="953909"/>
            </a:xfrm>
            <a:custGeom>
              <a:avLst/>
              <a:gdLst>
                <a:gd name="connsiteX0" fmla="*/ 1096129 w 1096060"/>
                <a:gd name="connsiteY0" fmla="*/ 210716 h 953909"/>
                <a:gd name="connsiteX1" fmla="*/ 1093272 w 1096060"/>
                <a:gd name="connsiteY1" fmla="*/ 210354 h 953909"/>
                <a:gd name="connsiteX2" fmla="*/ 1012376 w 1096060"/>
                <a:gd name="connsiteY2" fmla="*/ 222241 h 953909"/>
                <a:gd name="connsiteX3" fmla="*/ 916697 w 1096060"/>
                <a:gd name="connsiteY3" fmla="*/ 294126 h 953909"/>
                <a:gd name="connsiteX4" fmla="*/ 915297 w 1096060"/>
                <a:gd name="connsiteY4" fmla="*/ 295517 h 953909"/>
                <a:gd name="connsiteX5" fmla="*/ 855918 w 1096060"/>
                <a:gd name="connsiteY5" fmla="*/ 364507 h 953909"/>
                <a:gd name="connsiteX6" fmla="*/ 583018 w 1096060"/>
                <a:gd name="connsiteY6" fmla="*/ 739715 h 953909"/>
                <a:gd name="connsiteX7" fmla="*/ 478900 w 1096060"/>
                <a:gd name="connsiteY7" fmla="*/ 739715 h 953909"/>
                <a:gd name="connsiteX8" fmla="*/ 179138 w 1096060"/>
                <a:gd name="connsiteY8" fmla="*/ 327578 h 953909"/>
                <a:gd name="connsiteX9" fmla="*/ 179138 w 1096060"/>
                <a:gd name="connsiteY9" fmla="*/ 953971 h 953909"/>
                <a:gd name="connsiteX10" fmla="*/ 68 w 1096060"/>
                <a:gd name="connsiteY10" fmla="*/ 953971 h 953909"/>
                <a:gd name="connsiteX11" fmla="*/ 68 w 1096060"/>
                <a:gd name="connsiteY11" fmla="*/ 61 h 953909"/>
                <a:gd name="connsiteX12" fmla="*/ 140257 w 1096060"/>
                <a:gd name="connsiteY12" fmla="*/ 61 h 953909"/>
                <a:gd name="connsiteX13" fmla="*/ 530220 w 1096060"/>
                <a:gd name="connsiteY13" fmla="*/ 537747 h 953909"/>
                <a:gd name="connsiteX14" fmla="*/ 921574 w 1096060"/>
                <a:gd name="connsiteY14" fmla="*/ 61 h 953909"/>
                <a:gd name="connsiteX15" fmla="*/ 1096101 w 1096060"/>
                <a:gd name="connsiteY15" fmla="*/ 61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6060" h="953909">
                  <a:moveTo>
                    <a:pt x="1096129" y="210716"/>
                  </a:moveTo>
                  <a:lnTo>
                    <a:pt x="1093272" y="210354"/>
                  </a:lnTo>
                  <a:cubicBezTo>
                    <a:pt x="1065725" y="206605"/>
                    <a:pt x="1037680" y="210726"/>
                    <a:pt x="1012376" y="222241"/>
                  </a:cubicBezTo>
                  <a:cubicBezTo>
                    <a:pt x="976736" y="240761"/>
                    <a:pt x="944406" y="265051"/>
                    <a:pt x="916697" y="294126"/>
                  </a:cubicBezTo>
                  <a:lnTo>
                    <a:pt x="915297" y="295517"/>
                  </a:lnTo>
                  <a:cubicBezTo>
                    <a:pt x="893656" y="316856"/>
                    <a:pt x="873797" y="339929"/>
                    <a:pt x="855918" y="364507"/>
                  </a:cubicBezTo>
                  <a:lnTo>
                    <a:pt x="583018" y="739715"/>
                  </a:lnTo>
                  <a:lnTo>
                    <a:pt x="478900" y="739715"/>
                  </a:lnTo>
                  <a:lnTo>
                    <a:pt x="179138" y="327578"/>
                  </a:lnTo>
                  <a:lnTo>
                    <a:pt x="179138" y="953971"/>
                  </a:lnTo>
                  <a:lnTo>
                    <a:pt x="68" y="953971"/>
                  </a:lnTo>
                  <a:lnTo>
                    <a:pt x="68" y="61"/>
                  </a:lnTo>
                  <a:lnTo>
                    <a:pt x="140257" y="61"/>
                  </a:lnTo>
                  <a:lnTo>
                    <a:pt x="530220" y="537747"/>
                  </a:lnTo>
                  <a:lnTo>
                    <a:pt x="921574" y="61"/>
                  </a:lnTo>
                  <a:lnTo>
                    <a:pt x="1096101" y="61"/>
                  </a:lnTo>
                  <a:close/>
                </a:path>
              </a:pathLst>
            </a:custGeom>
            <a:solidFill>
              <a:srgbClr val="D600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85B46735-D688-554F-B12B-E97364451B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9038" y="593562"/>
            <a:ext cx="10960904" cy="428123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3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Section Headline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1493914F-813C-B440-8F12-72810860E32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99038" y="1622707"/>
            <a:ext cx="10960904" cy="4417419"/>
          </a:xfrm>
        </p:spPr>
        <p:txBody>
          <a:bodyPr/>
          <a:lstStyle>
            <a:lvl1pPr>
              <a:defRPr sz="2200"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517525" indent="-117475">
              <a:defRPr b="0" i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Place copy here</a:t>
            </a:r>
          </a:p>
          <a:p>
            <a:pPr lvl="1"/>
            <a:r>
              <a:rPr lang="en-US" dirty="0"/>
              <a:t>Second-level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2926557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Text-Subhead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E4AB3BD-A09A-594C-AECA-B93D055FFB99}"/>
              </a:ext>
            </a:extLst>
          </p:cNvPr>
          <p:cNvSpPr/>
          <p:nvPr userDrawn="1"/>
        </p:nvSpPr>
        <p:spPr>
          <a:xfrm>
            <a:off x="1279771" y="6494149"/>
            <a:ext cx="872230" cy="92333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l"/>
            <a:r>
              <a:rPr lang="en-US" sz="600" b="0" i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©2021 Mandiant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2C4FCD37-AD6D-7647-BF9E-6ACB16FC0F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666" y="6454795"/>
            <a:ext cx="143933" cy="143933"/>
          </a:xfrm>
          <a:prstGeom prst="rect">
            <a:avLst/>
          </a:prstGeom>
        </p:spPr>
      </p:pic>
      <p:sp>
        <p:nvSpPr>
          <p:cNvPr id="26" name="Slide Number Placeholder 6">
            <a:extLst>
              <a:ext uri="{FF2B5EF4-FFF2-40B4-BE49-F238E27FC236}">
                <a16:creationId xmlns:a16="http://schemas.microsoft.com/office/drawing/2014/main" id="{D1A2FAD8-A2D7-D844-A741-E6426DD86DE7}"/>
              </a:ext>
            </a:extLst>
          </p:cNvPr>
          <p:cNvSpPr txBox="1">
            <a:spLocks/>
          </p:cNvSpPr>
          <p:nvPr userDrawn="1"/>
        </p:nvSpPr>
        <p:spPr>
          <a:xfrm>
            <a:off x="11467947" y="6206441"/>
            <a:ext cx="724053" cy="652227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1050" b="0" i="0" kern="1200">
                <a:solidFill>
                  <a:schemeClr val="bg2">
                    <a:lumMod val="10000"/>
                  </a:schemeClr>
                </a:solidFill>
                <a:latin typeface="Helvetica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964D96-B149-1C4B-9CBC-AA4A17CF9F78}" type="slidenum">
              <a:rPr lang="en-US" sz="1050" smtClean="0">
                <a:solidFill>
                  <a:srgbClr val="1211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rgbClr val="12111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54118DA-FC50-8E41-A1E4-C9328FFF6BE6}"/>
              </a:ext>
            </a:extLst>
          </p:cNvPr>
          <p:cNvGrpSpPr/>
          <p:nvPr userDrawn="1"/>
        </p:nvGrpSpPr>
        <p:grpSpPr>
          <a:xfrm>
            <a:off x="611886" y="6391275"/>
            <a:ext cx="206584" cy="179791"/>
            <a:chOff x="1663255" y="2091113"/>
            <a:chExt cx="1096060" cy="953909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04DD65D-5893-8F42-826C-D5B129AB1032}"/>
                </a:ext>
              </a:extLst>
            </p:cNvPr>
            <p:cNvSpPr/>
            <p:nvPr/>
          </p:nvSpPr>
          <p:spPr>
            <a:xfrm>
              <a:off x="2582903" y="2438908"/>
              <a:ext cx="176412" cy="606113"/>
            </a:xfrm>
            <a:custGeom>
              <a:avLst/>
              <a:gdLst>
                <a:gd name="connsiteX0" fmla="*/ 176481 w 176412"/>
                <a:gd name="connsiteY0" fmla="*/ 61 h 606113"/>
                <a:gd name="connsiteX1" fmla="*/ 68 w 176412"/>
                <a:gd name="connsiteY1" fmla="*/ 176226 h 606113"/>
                <a:gd name="connsiteX2" fmla="*/ 68 w 176412"/>
                <a:gd name="connsiteY2" fmla="*/ 176350 h 606113"/>
                <a:gd name="connsiteX3" fmla="*/ 68 w 176412"/>
                <a:gd name="connsiteY3" fmla="*/ 606175 h 606113"/>
                <a:gd name="connsiteX4" fmla="*/ 176481 w 176412"/>
                <a:gd name="connsiteY4" fmla="*/ 606175 h 60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412" h="606113">
                  <a:moveTo>
                    <a:pt x="176481" y="61"/>
                  </a:moveTo>
                  <a:cubicBezTo>
                    <a:pt x="79119" y="-7"/>
                    <a:pt x="137" y="78864"/>
                    <a:pt x="68" y="176226"/>
                  </a:cubicBezTo>
                  <a:cubicBezTo>
                    <a:pt x="68" y="176267"/>
                    <a:pt x="68" y="176308"/>
                    <a:pt x="68" y="176350"/>
                  </a:cubicBezTo>
                  <a:lnTo>
                    <a:pt x="68" y="606175"/>
                  </a:lnTo>
                  <a:lnTo>
                    <a:pt x="176481" y="606175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C2E18F6-B237-0348-866E-22662731FE9C}"/>
                </a:ext>
              </a:extLst>
            </p:cNvPr>
            <p:cNvSpPr/>
            <p:nvPr/>
          </p:nvSpPr>
          <p:spPr>
            <a:xfrm>
              <a:off x="1663255" y="2091113"/>
              <a:ext cx="1096060" cy="953909"/>
            </a:xfrm>
            <a:custGeom>
              <a:avLst/>
              <a:gdLst>
                <a:gd name="connsiteX0" fmla="*/ 1096129 w 1096060"/>
                <a:gd name="connsiteY0" fmla="*/ 210716 h 953909"/>
                <a:gd name="connsiteX1" fmla="*/ 1093272 w 1096060"/>
                <a:gd name="connsiteY1" fmla="*/ 210354 h 953909"/>
                <a:gd name="connsiteX2" fmla="*/ 1012376 w 1096060"/>
                <a:gd name="connsiteY2" fmla="*/ 222241 h 953909"/>
                <a:gd name="connsiteX3" fmla="*/ 916697 w 1096060"/>
                <a:gd name="connsiteY3" fmla="*/ 294126 h 953909"/>
                <a:gd name="connsiteX4" fmla="*/ 915297 w 1096060"/>
                <a:gd name="connsiteY4" fmla="*/ 295517 h 953909"/>
                <a:gd name="connsiteX5" fmla="*/ 855918 w 1096060"/>
                <a:gd name="connsiteY5" fmla="*/ 364507 h 953909"/>
                <a:gd name="connsiteX6" fmla="*/ 583018 w 1096060"/>
                <a:gd name="connsiteY6" fmla="*/ 739715 h 953909"/>
                <a:gd name="connsiteX7" fmla="*/ 478900 w 1096060"/>
                <a:gd name="connsiteY7" fmla="*/ 739715 h 953909"/>
                <a:gd name="connsiteX8" fmla="*/ 179138 w 1096060"/>
                <a:gd name="connsiteY8" fmla="*/ 327578 h 953909"/>
                <a:gd name="connsiteX9" fmla="*/ 179138 w 1096060"/>
                <a:gd name="connsiteY9" fmla="*/ 953971 h 953909"/>
                <a:gd name="connsiteX10" fmla="*/ 68 w 1096060"/>
                <a:gd name="connsiteY10" fmla="*/ 953971 h 953909"/>
                <a:gd name="connsiteX11" fmla="*/ 68 w 1096060"/>
                <a:gd name="connsiteY11" fmla="*/ 61 h 953909"/>
                <a:gd name="connsiteX12" fmla="*/ 140257 w 1096060"/>
                <a:gd name="connsiteY12" fmla="*/ 61 h 953909"/>
                <a:gd name="connsiteX13" fmla="*/ 530220 w 1096060"/>
                <a:gd name="connsiteY13" fmla="*/ 537747 h 953909"/>
                <a:gd name="connsiteX14" fmla="*/ 921574 w 1096060"/>
                <a:gd name="connsiteY14" fmla="*/ 61 h 953909"/>
                <a:gd name="connsiteX15" fmla="*/ 1096101 w 1096060"/>
                <a:gd name="connsiteY15" fmla="*/ 61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6060" h="953909">
                  <a:moveTo>
                    <a:pt x="1096129" y="210716"/>
                  </a:moveTo>
                  <a:lnTo>
                    <a:pt x="1093272" y="210354"/>
                  </a:lnTo>
                  <a:cubicBezTo>
                    <a:pt x="1065725" y="206605"/>
                    <a:pt x="1037680" y="210726"/>
                    <a:pt x="1012376" y="222241"/>
                  </a:cubicBezTo>
                  <a:cubicBezTo>
                    <a:pt x="976736" y="240761"/>
                    <a:pt x="944406" y="265051"/>
                    <a:pt x="916697" y="294126"/>
                  </a:cubicBezTo>
                  <a:lnTo>
                    <a:pt x="915297" y="295517"/>
                  </a:lnTo>
                  <a:cubicBezTo>
                    <a:pt x="893656" y="316856"/>
                    <a:pt x="873797" y="339929"/>
                    <a:pt x="855918" y="364507"/>
                  </a:cubicBezTo>
                  <a:lnTo>
                    <a:pt x="583018" y="739715"/>
                  </a:lnTo>
                  <a:lnTo>
                    <a:pt x="478900" y="739715"/>
                  </a:lnTo>
                  <a:lnTo>
                    <a:pt x="179138" y="327578"/>
                  </a:lnTo>
                  <a:lnTo>
                    <a:pt x="179138" y="953971"/>
                  </a:lnTo>
                  <a:lnTo>
                    <a:pt x="68" y="953971"/>
                  </a:lnTo>
                  <a:lnTo>
                    <a:pt x="68" y="61"/>
                  </a:lnTo>
                  <a:lnTo>
                    <a:pt x="140257" y="61"/>
                  </a:lnTo>
                  <a:lnTo>
                    <a:pt x="530220" y="537747"/>
                  </a:lnTo>
                  <a:lnTo>
                    <a:pt x="921574" y="61"/>
                  </a:lnTo>
                  <a:lnTo>
                    <a:pt x="1096101" y="61"/>
                  </a:lnTo>
                  <a:close/>
                </a:path>
              </a:pathLst>
            </a:custGeom>
            <a:solidFill>
              <a:srgbClr val="D600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D990F-C862-F144-B9F3-B0940A3B5DB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99038" y="2108935"/>
            <a:ext cx="10960904" cy="3612584"/>
          </a:xfrm>
        </p:spPr>
        <p:txBody>
          <a:bodyPr/>
          <a:lstStyle>
            <a:lvl1pPr>
              <a:defRPr sz="2200"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515938" indent="-115888">
              <a:tabLst/>
              <a:defRPr b="0" i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b="0" i="0">
                <a:latin typeface="+mn-lt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Place copy here</a:t>
            </a:r>
          </a:p>
          <a:p>
            <a:pPr lvl="1"/>
            <a:r>
              <a:rPr lang="en-US" dirty="0"/>
              <a:t>Second-level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</a:t>
            </a:r>
          </a:p>
          <a:p>
            <a:pPr lvl="5"/>
            <a:r>
              <a:rPr lang="en-US" dirty="0"/>
              <a:t>SIXTH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A91539-E1D9-2849-A8F5-CFFBCE79E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9038" y="1211767"/>
            <a:ext cx="10960904" cy="428123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3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Section Headline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FE4A929B-A500-443D-B1E6-5CC61E24084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8488" y="1643202"/>
            <a:ext cx="7286625" cy="310896"/>
          </a:xfrm>
        </p:spPr>
        <p:txBody>
          <a:bodyPr tIns="0" bIns="91440"/>
          <a:lstStyle>
            <a:lvl1pPr>
              <a:defRPr sz="2300">
                <a:solidFill>
                  <a:srgbClr val="8A8A8A"/>
                </a:solidFill>
              </a:defRPr>
            </a:lvl1pPr>
          </a:lstStyle>
          <a:p>
            <a:pPr lvl="0"/>
            <a:r>
              <a:rPr lang="en-US" dirty="0"/>
              <a:t>Edit subhead headline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45E3C8EB-741B-4902-B670-0E72595E82B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1188" y="418761"/>
            <a:ext cx="3557587" cy="283464"/>
          </a:xfrm>
        </p:spPr>
        <p:txBody>
          <a:bodyPr/>
          <a:lstStyle>
            <a:lvl1pPr>
              <a:defRPr sz="1050" b="1" spc="150" baseline="0">
                <a:latin typeface="+mn-lt"/>
              </a:defRPr>
            </a:lvl1pPr>
          </a:lstStyle>
          <a:p>
            <a:pPr lvl="0"/>
            <a:r>
              <a:rPr lang="en-US" dirty="0"/>
              <a:t>OPTIONAL LABEL</a:t>
            </a:r>
          </a:p>
        </p:txBody>
      </p:sp>
    </p:spTree>
    <p:extLst>
      <p:ext uri="{BB962C8B-B14F-4D97-AF65-F5344CB8AC3E}">
        <p14:creationId xmlns:p14="http://schemas.microsoft.com/office/powerpoint/2010/main" val="38602875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2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38.xml"/><Relationship Id="rId21" Type="http://schemas.openxmlformats.org/officeDocument/2006/relationships/slideLayout" Target="../slideLayouts/slideLayout56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5" Type="http://schemas.openxmlformats.org/officeDocument/2006/relationships/theme" Target="../theme/theme3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55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2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23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45.xml"/><Relationship Id="rId19" Type="http://schemas.openxmlformats.org/officeDocument/2006/relationships/slideLayout" Target="../slideLayouts/slideLayout54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Relationship Id="rId22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7339A-15A0-044E-9BD6-6F00FDDAC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38" y="1825625"/>
            <a:ext cx="10754762" cy="4351338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/>
              <a:t>Place copy here</a:t>
            </a:r>
          </a:p>
          <a:p>
            <a:pPr lvl="1"/>
            <a:r>
              <a:rPr lang="en-US" dirty="0"/>
              <a:t>Second-level copy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Subhead</a:t>
            </a:r>
          </a:p>
          <a:p>
            <a:pPr lvl="5"/>
            <a:r>
              <a:rPr lang="en-US" dirty="0"/>
              <a:t>OPTIONAL LABEL</a:t>
            </a:r>
          </a:p>
          <a:p>
            <a:pPr lvl="4"/>
            <a:endParaRPr lang="en-US" dirty="0"/>
          </a:p>
        </p:txBody>
      </p:sp>
      <p:sp>
        <p:nvSpPr>
          <p:cNvPr id="13" name="Title Placeholder 12">
            <a:extLst>
              <a:ext uri="{FF2B5EF4-FFF2-40B4-BE49-F238E27FC236}">
                <a16:creationId xmlns:a16="http://schemas.microsoft.com/office/drawing/2014/main" id="{060CE405-A026-BA4F-9ACF-B4C7C15D4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38" y="751668"/>
            <a:ext cx="10963656" cy="429768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93524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63" r:id="rId2"/>
    <p:sldLayoutId id="2147483666" r:id="rId3"/>
    <p:sldLayoutId id="2147483731" r:id="rId4"/>
    <p:sldLayoutId id="2147483679" r:id="rId5"/>
    <p:sldLayoutId id="2147483685" r:id="rId6"/>
    <p:sldLayoutId id="2147483678" r:id="rId7"/>
    <p:sldLayoutId id="2147483701" r:id="rId8"/>
    <p:sldLayoutId id="2147483700" r:id="rId9"/>
    <p:sldLayoutId id="2147483697" r:id="rId10"/>
    <p:sldLayoutId id="2147483702" r:id="rId11"/>
    <p:sldLayoutId id="2147483704" r:id="rId12"/>
    <p:sldLayoutId id="2147483698" r:id="rId13"/>
    <p:sldLayoutId id="2147483703" r:id="rId14"/>
    <p:sldLayoutId id="2147483708" r:id="rId15"/>
    <p:sldLayoutId id="2147483728" r:id="rId16"/>
    <p:sldLayoutId id="2147483729" r:id="rId17"/>
    <p:sldLayoutId id="2147483730" r:id="rId18"/>
    <p:sldLayoutId id="2147483725" r:id="rId19"/>
    <p:sldLayoutId id="2147483682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6350" indent="0" algn="l" defTabSz="914400" rtl="0" eaLnBrk="1" latinLnBrk="0" hangingPunct="1">
        <a:lnSpc>
          <a:spcPct val="90000"/>
        </a:lnSpc>
        <a:spcBef>
          <a:spcPts val="800"/>
        </a:spcBef>
        <a:spcAft>
          <a:spcPts val="200"/>
        </a:spcAft>
        <a:buClr>
          <a:schemeClr val="accent5"/>
        </a:buClr>
        <a:buFont typeface="Arial" panose="020B0604020202020204" pitchFamily="34" charset="0"/>
        <a:buNone/>
        <a:tabLst/>
        <a:defRPr sz="2200" b="0" i="0" kern="1200" spc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176213" indent="-169863" algn="l" defTabSz="914400" rtl="0" eaLnBrk="1" latinLnBrk="0" hangingPunct="1">
        <a:lnSpc>
          <a:spcPct val="90000"/>
        </a:lnSpc>
        <a:spcBef>
          <a:spcPts val="500"/>
        </a:spcBef>
        <a:spcAft>
          <a:spcPts val="200"/>
        </a:spcAft>
        <a:buClr>
          <a:schemeClr val="accent5"/>
        </a:buClr>
        <a:buFont typeface="Arial" panose="020B0604020202020204" pitchFamily="34" charset="0"/>
        <a:buChar char="•"/>
        <a:tabLst/>
        <a:defRPr sz="2000" b="0" i="0" kern="1200" spc="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400050" indent="-169863" algn="l" defTabSz="914400" rtl="0" eaLnBrk="1" latinLnBrk="0" hangingPunct="1">
        <a:lnSpc>
          <a:spcPct val="90000"/>
        </a:lnSpc>
        <a:spcBef>
          <a:spcPts val="500"/>
        </a:spcBef>
        <a:spcAft>
          <a:spcPts val="200"/>
        </a:spcAft>
        <a:buClr>
          <a:schemeClr val="tx2">
            <a:lumMod val="75000"/>
          </a:schemeClr>
        </a:buClr>
        <a:buFont typeface="System Font Regular"/>
        <a:buChar char="–"/>
        <a:tabLst/>
        <a:defRPr sz="1500" b="0" i="0" kern="1200" spc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517525" indent="-114300" algn="l" defTabSz="914400" rtl="0" eaLnBrk="1" latinLnBrk="0" hangingPunct="1">
        <a:lnSpc>
          <a:spcPct val="90000"/>
        </a:lnSpc>
        <a:spcBef>
          <a:spcPts val="400"/>
        </a:spcBef>
        <a:buClr>
          <a:schemeClr val="tx1"/>
        </a:buClr>
        <a:buFont typeface="Arial" panose="020B0604020202020204" pitchFamily="34" charset="0"/>
        <a:buChar char="•"/>
        <a:tabLst/>
        <a:defRPr sz="1400" b="0" i="0" kern="1200" spc="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6350" indent="0" algn="l" defTabSz="914400" rtl="0" eaLnBrk="1" latinLnBrk="0" hangingPunct="1">
        <a:lnSpc>
          <a:spcPct val="90000"/>
        </a:lnSpc>
        <a:spcBef>
          <a:spcPts val="800"/>
        </a:spcBef>
        <a:spcAft>
          <a:spcPts val="200"/>
        </a:spcAft>
        <a:buClr>
          <a:schemeClr val="accent2"/>
        </a:buClr>
        <a:buFont typeface="System Font Regular"/>
        <a:buNone/>
        <a:tabLst/>
        <a:defRPr sz="2300" b="0" i="0" kern="1200" spc="0">
          <a:solidFill>
            <a:schemeClr val="tx2">
              <a:alpha val="6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6350" indent="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tabLst/>
        <a:defRPr sz="1050" b="1" i="0" kern="1200" spc="15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384" userDrawn="1">
          <p15:clr>
            <a:srgbClr val="F26B43"/>
          </p15:clr>
        </p15:guide>
        <p15:guide id="4" pos="7296" userDrawn="1">
          <p15:clr>
            <a:srgbClr val="F26B43"/>
          </p15:clr>
        </p15:guide>
        <p15:guide id="5" pos="7392" userDrawn="1">
          <p15:clr>
            <a:srgbClr val="F26B43"/>
          </p15:clr>
        </p15:guide>
        <p15:guide id="6" pos="28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7339A-15A0-044E-9BD6-6F00FDDAC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38" y="1825625"/>
            <a:ext cx="10963656" cy="4351338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/>
              <a:t>Place copy here</a:t>
            </a:r>
          </a:p>
          <a:p>
            <a:pPr lvl="1"/>
            <a:r>
              <a:rPr lang="en-US" dirty="0"/>
              <a:t>Second-level copy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Subhead</a:t>
            </a:r>
          </a:p>
          <a:p>
            <a:pPr lvl="5"/>
            <a:r>
              <a:rPr lang="en-US" dirty="0"/>
              <a:t>OPTIONAL LABEL</a:t>
            </a:r>
          </a:p>
          <a:p>
            <a:pPr lvl="4"/>
            <a:endParaRPr lang="en-US" dirty="0"/>
          </a:p>
        </p:txBody>
      </p:sp>
      <p:sp>
        <p:nvSpPr>
          <p:cNvPr id="13" name="Title Placeholder 12">
            <a:extLst>
              <a:ext uri="{FF2B5EF4-FFF2-40B4-BE49-F238E27FC236}">
                <a16:creationId xmlns:a16="http://schemas.microsoft.com/office/drawing/2014/main" id="{060CE405-A026-BA4F-9ACF-B4C7C15D4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38" y="751668"/>
            <a:ext cx="10963656" cy="429768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28029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22" r:id="rId2"/>
    <p:sldLayoutId id="2147483723" r:id="rId3"/>
    <p:sldLayoutId id="2147483719" r:id="rId4"/>
    <p:sldLayoutId id="2147483720" r:id="rId5"/>
    <p:sldLayoutId id="2147483718" r:id="rId6"/>
    <p:sldLayoutId id="2147483710" r:id="rId7"/>
    <p:sldLayoutId id="2147483711" r:id="rId8"/>
    <p:sldLayoutId id="2147483712" r:id="rId9"/>
    <p:sldLayoutId id="2147483714" r:id="rId10"/>
    <p:sldLayoutId id="2147483716" r:id="rId11"/>
    <p:sldLayoutId id="2147483717" r:id="rId12"/>
    <p:sldLayoutId id="2147483724" r:id="rId13"/>
    <p:sldLayoutId id="2147483713" r:id="rId14"/>
    <p:sldLayoutId id="2147483727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6350" indent="0" algn="l" defTabSz="914400" rtl="0" eaLnBrk="1" latinLnBrk="0" hangingPunct="1">
        <a:lnSpc>
          <a:spcPct val="90000"/>
        </a:lnSpc>
        <a:spcBef>
          <a:spcPts val="800"/>
        </a:spcBef>
        <a:spcAft>
          <a:spcPts val="200"/>
        </a:spcAft>
        <a:buClr>
          <a:schemeClr val="accent5"/>
        </a:buClr>
        <a:buFont typeface="Arial" panose="020B0604020202020204" pitchFamily="34" charset="0"/>
        <a:buNone/>
        <a:tabLst/>
        <a:defRPr sz="2200" b="0" i="0" kern="1200">
          <a:solidFill>
            <a:schemeClr val="bg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176213" indent="-169863" algn="l" defTabSz="914400" rtl="0" eaLnBrk="1" latinLnBrk="0" hangingPunct="1">
        <a:lnSpc>
          <a:spcPct val="90000"/>
        </a:lnSpc>
        <a:spcBef>
          <a:spcPts val="500"/>
        </a:spcBef>
        <a:spcAft>
          <a:spcPts val="200"/>
        </a:spcAft>
        <a:buClr>
          <a:schemeClr val="accent5"/>
        </a:buClr>
        <a:buFont typeface="Arial" panose="020B0604020202020204" pitchFamily="34" charset="0"/>
        <a:buChar char="•"/>
        <a:tabLst/>
        <a:defRPr sz="2000" b="0" i="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400050" indent="-169863" algn="l" defTabSz="914400" rtl="0" eaLnBrk="1" latinLnBrk="0" hangingPunct="1">
        <a:lnSpc>
          <a:spcPct val="90000"/>
        </a:lnSpc>
        <a:spcBef>
          <a:spcPts val="500"/>
        </a:spcBef>
        <a:spcAft>
          <a:spcPts val="200"/>
        </a:spcAft>
        <a:buClr>
          <a:schemeClr val="bg2"/>
        </a:buClr>
        <a:buFont typeface="System Font Regular"/>
        <a:buChar char="–"/>
        <a:tabLst/>
        <a:defRPr sz="1500" b="0" i="0" kern="1200">
          <a:solidFill>
            <a:schemeClr val="bg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517525" indent="-117475" algn="l" defTabSz="914400" rtl="0" eaLnBrk="1" latinLnBrk="0" hangingPunct="1">
        <a:lnSpc>
          <a:spcPct val="90000"/>
        </a:lnSpc>
        <a:spcBef>
          <a:spcPts val="400"/>
        </a:spcBef>
        <a:buClr>
          <a:schemeClr val="bg1"/>
        </a:buClr>
        <a:buFont typeface="Arial" panose="020B0604020202020204" pitchFamily="34" charset="0"/>
        <a:buChar char="•"/>
        <a:tabLst/>
        <a:defRPr sz="1400" b="0" i="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6350" indent="0" algn="l" defTabSz="914400" rtl="0" eaLnBrk="1" latinLnBrk="0" hangingPunct="1">
        <a:lnSpc>
          <a:spcPct val="90000"/>
        </a:lnSpc>
        <a:spcBef>
          <a:spcPts val="800"/>
        </a:spcBef>
        <a:spcAft>
          <a:spcPts val="200"/>
        </a:spcAft>
        <a:buClr>
          <a:schemeClr val="accent2"/>
        </a:buClr>
        <a:buFont typeface="System Font Regular"/>
        <a:buNone/>
        <a:tabLst/>
        <a:defRPr sz="2300" b="0" i="0" kern="1200">
          <a:solidFill>
            <a:schemeClr val="bg2">
              <a:alpha val="6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6350" indent="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tabLst/>
        <a:defRPr sz="1050" b="1" i="0" kern="1200" spc="150" baseline="0">
          <a:solidFill>
            <a:schemeClr val="bg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384" userDrawn="1">
          <p15:clr>
            <a:srgbClr val="F26B43"/>
          </p15:clr>
        </p15:guide>
        <p15:guide id="4" pos="7296" userDrawn="1">
          <p15:clr>
            <a:srgbClr val="F26B43"/>
          </p15:clr>
        </p15:guide>
        <p15:guide id="5" pos="288" userDrawn="1">
          <p15:clr>
            <a:srgbClr val="F26B43"/>
          </p15:clr>
        </p15:guide>
        <p15:guide id="6" pos="7392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7339A-15A0-044E-9BD6-6F00FDDAC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37" y="1825624"/>
            <a:ext cx="10754763" cy="4351339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/>
              <a:t>Place copy here</a:t>
            </a:r>
          </a:p>
          <a:p>
            <a:pPr lvl="1"/>
            <a:r>
              <a:rPr lang="en-US" dirty="0"/>
              <a:t>Second-level copy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Subhead</a:t>
            </a:r>
          </a:p>
          <a:p>
            <a:pPr lvl="5"/>
            <a:r>
              <a:rPr lang="en-US" dirty="0"/>
              <a:t>OPTIONAL LABEL</a:t>
            </a:r>
          </a:p>
          <a:p>
            <a:pPr lvl="4"/>
            <a:endParaRPr lang="en-US" dirty="0"/>
          </a:p>
        </p:txBody>
      </p:sp>
      <p:sp>
        <p:nvSpPr>
          <p:cNvPr id="13" name="Title Placeholder 12">
            <a:extLst>
              <a:ext uri="{FF2B5EF4-FFF2-40B4-BE49-F238E27FC236}">
                <a16:creationId xmlns:a16="http://schemas.microsoft.com/office/drawing/2014/main" id="{060CE405-A026-BA4F-9ACF-B4C7C15D4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39" y="751668"/>
            <a:ext cx="10963656" cy="429767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95083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  <p:sldLayoutId id="2147483750" r:id="rId18"/>
    <p:sldLayoutId id="2147483751" r:id="rId19"/>
    <p:sldLayoutId id="2147483752" r:id="rId20"/>
    <p:sldLayoutId id="2147483753" r:id="rId21"/>
    <p:sldLayoutId id="2147483754" r:id="rId22"/>
    <p:sldLayoutId id="2147483755" r:id="rId23"/>
    <p:sldLayoutId id="2147483756" r:id="rId24"/>
  </p:sldLayoutIdLst>
  <p:txStyles>
    <p:titleStyle>
      <a:lvl1pPr algn="l" defTabSz="1218072" rtl="0" eaLnBrk="1" latinLnBrk="0" hangingPunct="1">
        <a:lnSpc>
          <a:spcPct val="90000"/>
        </a:lnSpc>
        <a:spcBef>
          <a:spcPct val="0"/>
        </a:spcBef>
        <a:buNone/>
        <a:defRPr sz="4529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8459" indent="0" algn="l" defTabSz="1218072" rtl="0" eaLnBrk="1" latinLnBrk="0" hangingPunct="1">
        <a:lnSpc>
          <a:spcPct val="90000"/>
        </a:lnSpc>
        <a:spcBef>
          <a:spcPts val="1066"/>
        </a:spcBef>
        <a:spcAft>
          <a:spcPts val="266"/>
        </a:spcAft>
        <a:buClr>
          <a:schemeClr val="accent5"/>
        </a:buClr>
        <a:buFont typeface="Arial" panose="020B0604020202020204" pitchFamily="34" charset="0"/>
        <a:buNone/>
        <a:tabLst/>
        <a:defRPr sz="2931" b="0" i="0" kern="1200" spc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234733" indent="-226275" algn="l" defTabSz="1218072" rtl="0" eaLnBrk="1" latinLnBrk="0" hangingPunct="1">
        <a:lnSpc>
          <a:spcPct val="90000"/>
        </a:lnSpc>
        <a:spcBef>
          <a:spcPts val="666"/>
        </a:spcBef>
        <a:spcAft>
          <a:spcPts val="266"/>
        </a:spcAft>
        <a:buClr>
          <a:schemeClr val="accent5"/>
        </a:buClr>
        <a:buFont typeface="Arial" panose="020B0604020202020204" pitchFamily="34" charset="0"/>
        <a:buChar char="•"/>
        <a:tabLst/>
        <a:defRPr sz="2664" b="0" i="0" kern="1200" spc="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532907" indent="-226275" algn="l" defTabSz="1218072" rtl="0" eaLnBrk="1" latinLnBrk="0" hangingPunct="1">
        <a:lnSpc>
          <a:spcPct val="90000"/>
        </a:lnSpc>
        <a:spcBef>
          <a:spcPts val="666"/>
        </a:spcBef>
        <a:spcAft>
          <a:spcPts val="266"/>
        </a:spcAft>
        <a:buClr>
          <a:schemeClr val="tx2">
            <a:lumMod val="75000"/>
          </a:schemeClr>
        </a:buClr>
        <a:buFont typeface="System Font Regular"/>
        <a:buChar char="–"/>
        <a:tabLst/>
        <a:defRPr sz="1998" b="0" i="0" kern="1200" spc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689395" indent="-152259" algn="l" defTabSz="1218072" rtl="0" eaLnBrk="1" latinLnBrk="0" hangingPunct="1">
        <a:lnSpc>
          <a:spcPct val="90000"/>
        </a:lnSpc>
        <a:spcBef>
          <a:spcPts val="533"/>
        </a:spcBef>
        <a:buClr>
          <a:schemeClr val="tx1"/>
        </a:buClr>
        <a:buFont typeface="Arial" panose="020B0604020202020204" pitchFamily="34" charset="0"/>
        <a:buChar char="•"/>
        <a:tabLst/>
        <a:defRPr sz="1865" b="0" i="0" kern="1200" spc="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8459" indent="0" algn="l" defTabSz="1218072" rtl="0" eaLnBrk="1" latinLnBrk="0" hangingPunct="1">
        <a:lnSpc>
          <a:spcPct val="90000"/>
        </a:lnSpc>
        <a:spcBef>
          <a:spcPts val="1066"/>
        </a:spcBef>
        <a:spcAft>
          <a:spcPts val="266"/>
        </a:spcAft>
        <a:buClr>
          <a:schemeClr val="accent2"/>
        </a:buClr>
        <a:buFont typeface="System Font Regular"/>
        <a:buNone/>
        <a:tabLst/>
        <a:defRPr sz="3064" b="0" i="0" kern="1200" spc="0">
          <a:solidFill>
            <a:schemeClr val="tx2">
              <a:alpha val="6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8459" indent="0" algn="l" defTabSz="1218072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tabLst/>
        <a:defRPr sz="1399" b="1" i="0" kern="1200" spc="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6pPr>
      <a:lvl7pPr marL="3958735" indent="-304518" algn="l" defTabSz="1218072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1" indent="-304518" algn="l" defTabSz="1218072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7" indent="-304518" algn="l" defTabSz="1218072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8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4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1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7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3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2289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1622">
          <p15:clr>
            <a:srgbClr val="F26B43"/>
          </p15:clr>
        </p15:guide>
        <p15:guide id="3" pos="288">
          <p15:clr>
            <a:srgbClr val="F26B43"/>
          </p15:clr>
        </p15:guide>
        <p15:guide id="4" pos="5472">
          <p15:clr>
            <a:srgbClr val="F26B43"/>
          </p15:clr>
        </p15:guide>
        <p15:guide id="5" pos="5544">
          <p15:clr>
            <a:srgbClr val="F26B43"/>
          </p15:clr>
        </p15:guide>
        <p15:guide id="6" pos="2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windows-hardware/drivers/devtest/dtrace-live-dump" TargetMode="Externa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6.xml"/><Relationship Id="rId5" Type="http://schemas.openxmlformats.org/officeDocument/2006/relationships/image" Target="../media/image22.jpg"/><Relationship Id="rId4" Type="http://schemas.openxmlformats.org/officeDocument/2006/relationships/image" Target="../media/image2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29E49C6-DC9F-4F74-9447-975C2E1E6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84103"/>
            <a:ext cx="11204448" cy="655575"/>
          </a:xfrm>
        </p:spPr>
        <p:txBody>
          <a:bodyPr/>
          <a:lstStyle/>
          <a:p>
            <a:r>
              <a:rPr lang="en-US" dirty="0" err="1"/>
              <a:t>STrace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55B302C-158E-4C1D-BCAA-B315D3E4CE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 DTrace on Windows Reimplementation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AC7DAC2-F677-4D6F-8A54-D1D1DBEC76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Stephen Eckels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B2625A8-16C0-4AAB-ADF7-BB33666B189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Senior Reverse Engineer - FLARE</a:t>
            </a:r>
          </a:p>
        </p:txBody>
      </p:sp>
    </p:spTree>
    <p:extLst>
      <p:ext uri="{BB962C8B-B14F-4D97-AF65-F5344CB8AC3E}">
        <p14:creationId xmlns:p14="http://schemas.microsoft.com/office/powerpoint/2010/main" val="2829490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1AEBC2D1-08ED-4A34-B68E-3B2BF09ED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ApiSet</a:t>
            </a:r>
            <a:r>
              <a:rPr lang="en-US" dirty="0"/>
              <a:t> </a:t>
            </a:r>
            <a:r>
              <a:rPr lang="en-US" dirty="0" err="1"/>
              <a:t>Dlls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574E7C-DCA7-F84C-8B17-7B2C8DBFCD3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99037" y="1461477"/>
            <a:ext cx="6836011" cy="4384431"/>
          </a:xfrm>
        </p:spPr>
        <p:txBody>
          <a:bodyPr/>
          <a:lstStyle/>
          <a:p>
            <a:pPr marL="34925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‘Pseudo’ PEs that contain a binary map pointing to implementing PEs </a:t>
            </a:r>
          </a:p>
          <a:p>
            <a:pPr marL="349250" indent="-342900"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349250" indent="-342900"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349250" indent="-342900"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349250" indent="-342900"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349250" indent="-342900"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349250" indent="-342900"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349250" indent="-342900"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34925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HKEY_LOCAL_MACHINE\SYSTEM\</a:t>
            </a:r>
            <a:r>
              <a:rPr lang="en-US" sz="1800" dirty="0" err="1">
                <a:latin typeface="+mn-lt"/>
              </a:rPr>
              <a:t>CurrentControlSet</a:t>
            </a:r>
            <a:r>
              <a:rPr lang="en-US" sz="1800" dirty="0">
                <a:latin typeface="+mn-lt"/>
              </a:rPr>
              <a:t>\Control\Session Manager\</a:t>
            </a:r>
            <a:r>
              <a:rPr lang="en-US" sz="1800" dirty="0" err="1">
                <a:latin typeface="+mn-lt"/>
              </a:rPr>
              <a:t>ApiSetSchemaExtensions</a:t>
            </a:r>
            <a:r>
              <a:rPr lang="en-US" sz="1800" dirty="0">
                <a:latin typeface="+mn-lt"/>
              </a:rPr>
              <a:t>\&lt;anything&gt;</a:t>
            </a:r>
          </a:p>
          <a:p>
            <a:pPr marL="519113" lvl="1" indent="-342900"/>
            <a:r>
              <a:rPr lang="en-US" sz="1600" dirty="0" err="1">
                <a:latin typeface="+mn-lt"/>
              </a:rPr>
              <a:t>FileName</a:t>
            </a:r>
            <a:r>
              <a:rPr lang="en-US" sz="1600" dirty="0">
                <a:latin typeface="+mn-lt"/>
              </a:rPr>
              <a:t>=&lt;path_to_api_set.dll&gt;</a:t>
            </a:r>
          </a:p>
          <a:p>
            <a:pPr marL="519113" lvl="1" indent="-342900"/>
            <a:r>
              <a:rPr lang="en-US" sz="1600" dirty="0">
                <a:latin typeface="+mn-lt"/>
              </a:rPr>
              <a:t>Name=&lt;anything&gt;</a:t>
            </a:r>
          </a:p>
          <a:p>
            <a:pPr marL="349250" indent="-342900"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349250" indent="-342900"/>
            <a:endParaRPr lang="en-US" sz="1800" dirty="0">
              <a:latin typeface="+mn-lt"/>
            </a:endParaRPr>
          </a:p>
          <a:p>
            <a:pPr marL="344488" lvl="1" indent="-344488"/>
            <a:endParaRPr lang="en-US" sz="1800" dirty="0">
              <a:latin typeface="+mn-lt"/>
            </a:endParaRPr>
          </a:p>
          <a:p>
            <a:pPr marL="344488" lvl="1" indent="-344488"/>
            <a:endParaRPr lang="en-US" sz="1800" dirty="0">
              <a:latin typeface="+mn-lt"/>
            </a:endParaRPr>
          </a:p>
          <a:p>
            <a:pPr marL="349250" indent="-342900"/>
            <a:endParaRPr lang="en-US" sz="1800" dirty="0">
              <a:latin typeface="+mn-lt"/>
            </a:endParaRPr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B2FDE921-19D4-4BFA-9A1B-47D360885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102" y="2094679"/>
            <a:ext cx="8705850" cy="1743075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7A886C8-D559-491A-9F5B-2A7576695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9137" y="-104273"/>
            <a:ext cx="9660805" cy="675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157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1AEBC2D1-08ED-4A34-B68E-3B2BF09ED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DTrace Kernel Registration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574E7C-DCA7-F84C-8B17-7B2C8DBFCD3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99037" y="1461477"/>
            <a:ext cx="5950255" cy="4384431"/>
          </a:xfrm>
        </p:spPr>
        <p:txBody>
          <a:bodyPr/>
          <a:lstStyle/>
          <a:p>
            <a:pPr marL="349250" indent="-342900"/>
            <a:endParaRPr lang="en-US" sz="1800" dirty="0">
              <a:latin typeface="+mn-lt"/>
            </a:endParaRPr>
          </a:p>
          <a:p>
            <a:pPr marL="285750" lvl="1" indent="-285750"/>
            <a:r>
              <a:rPr lang="en-US" sz="1600" b="1" dirty="0">
                <a:latin typeface="+mn-lt"/>
              </a:rPr>
              <a:t>dtrace.sys </a:t>
            </a:r>
            <a:r>
              <a:rPr lang="en-US" sz="1600" dirty="0">
                <a:latin typeface="+mn-lt"/>
              </a:rPr>
              <a:t>fills </a:t>
            </a:r>
            <a:r>
              <a:rPr lang="en-US" sz="1600" b="1" dirty="0" err="1">
                <a:latin typeface="+mn-lt"/>
              </a:rPr>
              <a:t>KiDynamicTraceCallouts</a:t>
            </a:r>
            <a:r>
              <a:rPr lang="en-US" sz="1600" dirty="0">
                <a:latin typeface="+mn-lt"/>
              </a:rPr>
              <a:t> table to handle each probes events</a:t>
            </a:r>
          </a:p>
          <a:p>
            <a:pPr marL="285750" lvl="1" indent="-285750"/>
            <a:endParaRPr lang="en-US" sz="1600" dirty="0">
              <a:latin typeface="+mn-lt"/>
            </a:endParaRPr>
          </a:p>
          <a:p>
            <a:pPr marL="285750" lvl="1" indent="-285750"/>
            <a:r>
              <a:rPr lang="en-US" sz="1600" b="1" dirty="0">
                <a:latin typeface="+mn-lt"/>
              </a:rPr>
              <a:t>dtrace.sys</a:t>
            </a:r>
            <a:r>
              <a:rPr lang="en-US" sz="1600" dirty="0">
                <a:latin typeface="+mn-lt"/>
              </a:rPr>
              <a:t> passes a pointer to </a:t>
            </a:r>
            <a:r>
              <a:rPr lang="en-US" sz="1600" b="1" dirty="0" err="1">
                <a:latin typeface="+mn-lt"/>
              </a:rPr>
              <a:t>TraceAccessMemory</a:t>
            </a:r>
            <a:r>
              <a:rPr lang="en-US" sz="1600" dirty="0">
                <a:latin typeface="+mn-lt"/>
              </a:rPr>
              <a:t> to </a:t>
            </a:r>
            <a:r>
              <a:rPr lang="en-US" sz="1600" b="1" dirty="0">
                <a:latin typeface="+mn-lt"/>
              </a:rPr>
              <a:t>ntoskrnl.exe</a:t>
            </a:r>
          </a:p>
          <a:p>
            <a:pPr marL="509587" lvl="2" indent="-285750"/>
            <a:r>
              <a:rPr lang="en-US" sz="1600" b="1" dirty="0">
                <a:latin typeface="+mn-lt"/>
              </a:rPr>
              <a:t>ntoskrnl.exe</a:t>
            </a:r>
            <a:r>
              <a:rPr lang="en-US" sz="1600" dirty="0">
                <a:latin typeface="+mn-lt"/>
              </a:rPr>
              <a:t> records the start and end bounds of this routine via the x64 unwind table entry</a:t>
            </a:r>
            <a:endParaRPr lang="en-US" sz="1600" b="1" dirty="0">
              <a:latin typeface="+mn-lt"/>
            </a:endParaRPr>
          </a:p>
          <a:p>
            <a:pPr marL="285750" lvl="1" indent="-285750"/>
            <a:endParaRPr lang="en-US" sz="1600" dirty="0">
              <a:latin typeface="+mn-lt"/>
            </a:endParaRPr>
          </a:p>
          <a:p>
            <a:pPr marL="285750" lvl="1" indent="-285750"/>
            <a:r>
              <a:rPr lang="en-US" sz="1600" b="1" dirty="0">
                <a:latin typeface="+mn-lt"/>
              </a:rPr>
              <a:t>ntoskrnl.exe </a:t>
            </a:r>
            <a:r>
              <a:rPr lang="en-US" sz="1600" dirty="0">
                <a:latin typeface="+mn-lt"/>
              </a:rPr>
              <a:t>passes</a:t>
            </a:r>
            <a:r>
              <a:rPr lang="en-US" sz="1600" b="1" dirty="0">
                <a:latin typeface="+mn-lt"/>
              </a:rPr>
              <a:t> </a:t>
            </a:r>
            <a:r>
              <a:rPr lang="en-US" sz="1600" dirty="0">
                <a:latin typeface="+mn-lt"/>
              </a:rPr>
              <a:t>a pointer to </a:t>
            </a:r>
            <a:r>
              <a:rPr lang="en-US" sz="1600" b="1" dirty="0" err="1">
                <a:latin typeface="+mn-lt"/>
              </a:rPr>
              <a:t>KiDynamicTraceContext</a:t>
            </a:r>
            <a:r>
              <a:rPr lang="en-US" sz="1600" b="1" dirty="0">
                <a:latin typeface="+mn-lt"/>
              </a:rPr>
              <a:t> </a:t>
            </a:r>
            <a:r>
              <a:rPr lang="en-US" sz="1600" dirty="0">
                <a:latin typeface="+mn-lt"/>
              </a:rPr>
              <a:t>to </a:t>
            </a:r>
            <a:r>
              <a:rPr lang="en-US" sz="1600" b="1" dirty="0">
                <a:latin typeface="+mn-lt"/>
              </a:rPr>
              <a:t>dtrace.sys</a:t>
            </a:r>
          </a:p>
          <a:p>
            <a:pPr marL="509587" lvl="2" indent="-285750"/>
            <a:r>
              <a:rPr lang="en-US" sz="1600" dirty="0">
                <a:latin typeface="+mn-lt"/>
              </a:rPr>
              <a:t>Provides offsets into kernel structures for the current kernel version</a:t>
            </a:r>
          </a:p>
          <a:p>
            <a:pPr marL="509587" lvl="2" indent="-285750"/>
            <a:r>
              <a:rPr lang="en-US" sz="1600" dirty="0">
                <a:latin typeface="+mn-lt"/>
              </a:rPr>
              <a:t>Provides APIs to set and remove trace probes</a:t>
            </a:r>
          </a:p>
          <a:p>
            <a:pPr marL="344488" lvl="1" indent="-344488"/>
            <a:endParaRPr lang="en-US" sz="1800" dirty="0">
              <a:latin typeface="+mn-lt"/>
            </a:endParaRPr>
          </a:p>
          <a:p>
            <a:pPr marL="349250" indent="-342900"/>
            <a:endParaRPr lang="en-US" sz="1800" dirty="0">
              <a:latin typeface="+mn-lt"/>
            </a:endParaRPr>
          </a:p>
        </p:txBody>
      </p:sp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C40A94F2-9D19-44D8-AF9A-E06E6419143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8488" y="1153667"/>
            <a:ext cx="10960904" cy="310896"/>
          </a:xfrm>
        </p:spPr>
        <p:txBody>
          <a:bodyPr/>
          <a:lstStyle/>
          <a:p>
            <a:r>
              <a:rPr lang="en-US" dirty="0" err="1"/>
              <a:t>TraceInitSystem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EC9D8D-2E37-42DA-8B8C-AA708B3FEF75}"/>
              </a:ext>
            </a:extLst>
          </p:cNvPr>
          <p:cNvSpPr txBox="1"/>
          <p:nvPr/>
        </p:nvSpPr>
        <p:spPr>
          <a:xfrm>
            <a:off x="7471509" y="568365"/>
            <a:ext cx="4720492" cy="6170654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r>
              <a:rPr lang="en-US" sz="1400" b="0" dirty="0">
                <a:effectLst/>
              </a:rPr>
              <a:t>struct </a:t>
            </a:r>
            <a:r>
              <a:rPr lang="en-US" sz="1400" b="1" dirty="0" err="1">
                <a:effectLst/>
              </a:rPr>
              <a:t>KiDynamicTraceContext</a:t>
            </a:r>
            <a:endParaRPr lang="en-US" sz="1400" b="1" dirty="0">
              <a:effectLst/>
            </a:endParaRPr>
          </a:p>
          <a:p>
            <a:r>
              <a:rPr lang="en-US" sz="1400" b="0" dirty="0">
                <a:effectLst/>
              </a:rPr>
              <a:t>{</a:t>
            </a:r>
          </a:p>
          <a:p>
            <a:r>
              <a:rPr lang="en-US" sz="1400" b="0" dirty="0">
                <a:effectLst/>
              </a:rPr>
              <a:t>  ULONG32 </a:t>
            </a:r>
            <a:r>
              <a:rPr lang="en-US" sz="1400" b="0" dirty="0" err="1">
                <a:effectLst/>
              </a:rPr>
              <a:t>supported_flags</a:t>
            </a:r>
            <a:r>
              <a:rPr lang="en-US" sz="1400" b="0" dirty="0">
                <a:effectLst/>
              </a:rPr>
              <a:t>;</a:t>
            </a:r>
          </a:p>
          <a:p>
            <a:r>
              <a:rPr lang="en-US" sz="1400" b="0" dirty="0">
                <a:effectLst/>
              </a:rPr>
              <a:t>  ULONG32 </a:t>
            </a:r>
            <a:r>
              <a:rPr lang="en-US" sz="1400" b="0" dirty="0" err="1">
                <a:effectLst/>
              </a:rPr>
              <a:t>kthread_tracingprivatedata_offset</a:t>
            </a:r>
            <a:r>
              <a:rPr lang="en-US" sz="1400" b="0" dirty="0">
                <a:effectLst/>
              </a:rPr>
              <a:t>;</a:t>
            </a:r>
          </a:p>
          <a:p>
            <a:r>
              <a:rPr lang="en-US" sz="1400" b="0" dirty="0">
                <a:effectLst/>
              </a:rPr>
              <a:t>  ULONG32 </a:t>
            </a:r>
            <a:r>
              <a:rPr lang="en-US" sz="1400" b="0" dirty="0" err="1">
                <a:effectLst/>
              </a:rPr>
              <a:t>kthread_tracingprivatedata_arraysize</a:t>
            </a:r>
            <a:r>
              <a:rPr lang="en-US" sz="1400" b="0" dirty="0">
                <a:effectLst/>
              </a:rPr>
              <a:t>;</a:t>
            </a:r>
          </a:p>
          <a:p>
            <a:r>
              <a:rPr lang="en-US" sz="1400" b="0" dirty="0">
                <a:effectLst/>
              </a:rPr>
              <a:t>  ULONG32 </a:t>
            </a:r>
            <a:r>
              <a:rPr lang="en-US" sz="1400" b="0" dirty="0" err="1">
                <a:effectLst/>
              </a:rPr>
              <a:t>kthread_trapframe_offset</a:t>
            </a:r>
            <a:r>
              <a:rPr lang="en-US" sz="1400" b="0" dirty="0">
                <a:effectLst/>
              </a:rPr>
              <a:t>;</a:t>
            </a:r>
          </a:p>
          <a:p>
            <a:r>
              <a:rPr lang="en-US" sz="1400" b="0" dirty="0">
                <a:effectLst/>
              </a:rPr>
              <a:t>  ULONG64 </a:t>
            </a:r>
            <a:r>
              <a:rPr lang="en-US" sz="1400" b="0" dirty="0" err="1">
                <a:effectLst/>
              </a:rPr>
              <a:t>kthread_teb_offset</a:t>
            </a:r>
            <a:r>
              <a:rPr lang="en-US" sz="1400" b="0" dirty="0">
                <a:effectLst/>
              </a:rPr>
              <a:t>;</a:t>
            </a:r>
          </a:p>
          <a:p>
            <a:r>
              <a:rPr lang="en-US" sz="1400" b="0" dirty="0">
                <a:effectLst/>
              </a:rPr>
              <a:t>  NTSTATUS(*</a:t>
            </a:r>
            <a:r>
              <a:rPr lang="en-US" sz="1400" b="0" dirty="0" err="1">
                <a:effectLst/>
              </a:rPr>
              <a:t>KeSetSystemServiceCallback</a:t>
            </a:r>
            <a:r>
              <a:rPr lang="en-US" sz="1400" b="0" dirty="0">
                <a:effectLst/>
              </a:rPr>
              <a:t>)</a:t>
            </a:r>
          </a:p>
          <a:p>
            <a:r>
              <a:rPr lang="en-US" sz="1400" b="0" dirty="0">
                <a:effectLst/>
              </a:rPr>
              <a:t>	(const char *</a:t>
            </a:r>
            <a:r>
              <a:rPr lang="en-US" sz="1400" b="0" dirty="0" err="1">
                <a:effectLst/>
              </a:rPr>
              <a:t>syscallName</a:t>
            </a:r>
            <a:r>
              <a:rPr lang="en-US" sz="1400" b="0" dirty="0">
                <a:effectLst/>
              </a:rPr>
              <a:t>, BOOLEAN </a:t>
            </a:r>
            <a:r>
              <a:rPr lang="en-US" sz="1400" b="0" dirty="0" err="1">
                <a:effectLst/>
              </a:rPr>
              <a:t>isEntry</a:t>
            </a:r>
            <a:r>
              <a:rPr lang="en-US" sz="1400" b="0" dirty="0">
                <a:effectLst/>
              </a:rPr>
              <a:t>, </a:t>
            </a:r>
          </a:p>
          <a:p>
            <a:r>
              <a:rPr lang="en-US" sz="1400" b="0" dirty="0">
                <a:effectLst/>
              </a:rPr>
              <a:t>	ULONG64 </a:t>
            </a:r>
            <a:r>
              <a:rPr lang="en-US" sz="1400" b="0" dirty="0" err="1">
                <a:effectLst/>
              </a:rPr>
              <a:t>pFnCallback</a:t>
            </a:r>
            <a:r>
              <a:rPr lang="en-US" sz="1400" b="0" dirty="0">
                <a:effectLst/>
              </a:rPr>
              <a:t>, ULONG64 </a:t>
            </a:r>
            <a:r>
              <a:rPr lang="en-US" sz="1400" b="0" dirty="0" err="1">
                <a:effectLst/>
              </a:rPr>
              <a:t>probeId</a:t>
            </a:r>
            <a:r>
              <a:rPr lang="en-US" sz="1400" b="0" dirty="0">
                <a:effectLst/>
              </a:rPr>
              <a:t>);</a:t>
            </a:r>
          </a:p>
          <a:p>
            <a:endParaRPr lang="en-US" sz="1400" b="0" dirty="0">
              <a:effectLst/>
            </a:endParaRPr>
          </a:p>
          <a:p>
            <a:r>
              <a:rPr lang="en-US" sz="1400" b="0" dirty="0">
                <a:effectLst/>
              </a:rPr>
              <a:t>  void *</a:t>
            </a:r>
            <a:r>
              <a:rPr lang="en-US" sz="1400" b="0" dirty="0" err="1">
                <a:effectLst/>
              </a:rPr>
              <a:t>KeSetTracepoint</a:t>
            </a:r>
            <a:r>
              <a:rPr lang="en-US" sz="1400" b="0" dirty="0">
                <a:effectLst/>
              </a:rPr>
              <a:t>;</a:t>
            </a:r>
          </a:p>
          <a:p>
            <a:r>
              <a:rPr lang="en-US" sz="1400" b="0" dirty="0">
                <a:effectLst/>
              </a:rPr>
              <a:t>  void *</a:t>
            </a:r>
            <a:r>
              <a:rPr lang="en-US" sz="1400" b="0" dirty="0" err="1">
                <a:effectLst/>
              </a:rPr>
              <a:t>EtwRegisterEventCallback</a:t>
            </a:r>
            <a:r>
              <a:rPr lang="en-US" sz="1400" b="0" dirty="0">
                <a:effectLst/>
              </a:rPr>
              <a:t>;</a:t>
            </a:r>
          </a:p>
          <a:p>
            <a:r>
              <a:rPr lang="en-US" sz="1400" b="0" dirty="0">
                <a:effectLst/>
              </a:rPr>
              <a:t>  void *</a:t>
            </a:r>
            <a:r>
              <a:rPr lang="en-US" sz="1400" b="0" dirty="0" err="1">
                <a:effectLst/>
              </a:rPr>
              <a:t>PsGetBaseTrapFrame</a:t>
            </a:r>
            <a:r>
              <a:rPr lang="en-US" sz="1400" b="0" dirty="0">
                <a:effectLst/>
              </a:rPr>
              <a:t>;</a:t>
            </a:r>
          </a:p>
          <a:p>
            <a:r>
              <a:rPr lang="en-US" sz="1400" b="0" dirty="0">
                <a:effectLst/>
              </a:rPr>
              <a:t>  void *</a:t>
            </a:r>
            <a:r>
              <a:rPr lang="en-US" sz="1400" b="0" dirty="0" err="1">
                <a:effectLst/>
              </a:rPr>
              <a:t>KiGetTrapFrameRegister</a:t>
            </a:r>
            <a:r>
              <a:rPr lang="en-US" sz="1400" b="0" dirty="0">
                <a:effectLst/>
              </a:rPr>
              <a:t>;</a:t>
            </a:r>
          </a:p>
          <a:p>
            <a:r>
              <a:rPr lang="en-US" sz="1400" b="0" dirty="0">
                <a:effectLst/>
              </a:rPr>
              <a:t>  void *</a:t>
            </a:r>
            <a:r>
              <a:rPr lang="en-US" sz="1400" b="0" dirty="0" err="1">
                <a:effectLst/>
              </a:rPr>
              <a:t>MmEnumerateSystemImages</a:t>
            </a:r>
            <a:r>
              <a:rPr lang="en-US" sz="1400" b="0" dirty="0">
                <a:effectLst/>
              </a:rPr>
              <a:t>;</a:t>
            </a:r>
          </a:p>
          <a:p>
            <a:r>
              <a:rPr lang="en-US" sz="1400" b="0" dirty="0">
                <a:effectLst/>
              </a:rPr>
              <a:t>};</a:t>
            </a:r>
          </a:p>
          <a:p>
            <a:endParaRPr lang="en-US" sz="1400" b="0" dirty="0">
              <a:effectLst/>
            </a:endParaRPr>
          </a:p>
          <a:p>
            <a:r>
              <a:rPr lang="en-US" sz="1400" b="0" dirty="0">
                <a:effectLst/>
              </a:rPr>
              <a:t>BOOLEAN </a:t>
            </a:r>
            <a:r>
              <a:rPr lang="en-US" sz="1400" b="1" dirty="0" err="1">
                <a:effectLst/>
              </a:rPr>
              <a:t>TraceAccessMemory</a:t>
            </a:r>
            <a:endParaRPr lang="en-US" sz="1400" b="1" dirty="0">
              <a:effectLst/>
            </a:endParaRPr>
          </a:p>
          <a:p>
            <a:r>
              <a:rPr lang="en-US" sz="1400" b="0" dirty="0">
                <a:effectLst/>
              </a:rPr>
              <a:t>	(PVOID </a:t>
            </a:r>
            <a:r>
              <a:rPr lang="en-US" sz="1400" b="0" dirty="0" err="1">
                <a:effectLst/>
              </a:rPr>
              <a:t>SafeAddress</a:t>
            </a:r>
            <a:r>
              <a:rPr lang="en-US" sz="1400" b="0" dirty="0">
                <a:effectLst/>
              </a:rPr>
              <a:t>, ULONG_PTR </a:t>
            </a:r>
            <a:r>
              <a:rPr lang="en-US" sz="1400" b="0" dirty="0" err="1">
                <a:effectLst/>
              </a:rPr>
              <a:t>UnsafeAddress</a:t>
            </a:r>
            <a:r>
              <a:rPr lang="en-US" sz="1400" b="0" dirty="0">
                <a:effectLst/>
              </a:rPr>
              <a:t>, </a:t>
            </a:r>
          </a:p>
          <a:p>
            <a:r>
              <a:rPr lang="en-US" sz="1400" b="0" dirty="0">
                <a:effectLst/>
              </a:rPr>
              <a:t>	SIZE_T </a:t>
            </a:r>
            <a:r>
              <a:rPr lang="en-US" sz="1400" b="0" dirty="0" err="1">
                <a:effectLst/>
              </a:rPr>
              <a:t>NumberOfBytes</a:t>
            </a:r>
            <a:r>
              <a:rPr lang="en-US" sz="1400" b="0" dirty="0">
                <a:effectLst/>
              </a:rPr>
              <a:t>, SIZE_T </a:t>
            </a:r>
            <a:r>
              <a:rPr lang="en-US" sz="1400" b="0" dirty="0" err="1">
                <a:effectLst/>
              </a:rPr>
              <a:t>ChunkSize</a:t>
            </a:r>
            <a:r>
              <a:rPr lang="en-US" sz="1400" b="0" dirty="0">
                <a:effectLst/>
              </a:rPr>
              <a:t>, </a:t>
            </a:r>
          </a:p>
          <a:p>
            <a:r>
              <a:rPr lang="en-US" sz="1400" b="0" dirty="0">
                <a:effectLst/>
              </a:rPr>
              <a:t>	BOOLEAN </a:t>
            </a:r>
            <a:r>
              <a:rPr lang="en-US" sz="1400" b="0" dirty="0" err="1">
                <a:effectLst/>
              </a:rPr>
              <a:t>DoRead</a:t>
            </a:r>
            <a:r>
              <a:rPr lang="en-US" sz="1400" b="0" dirty="0">
                <a:effectLst/>
              </a:rPr>
              <a:t>);</a:t>
            </a:r>
          </a:p>
          <a:p>
            <a:endParaRPr lang="en-US" sz="1400" b="0" dirty="0">
              <a:effectLst/>
            </a:endParaRPr>
          </a:p>
          <a:p>
            <a:r>
              <a:rPr lang="en-US" sz="1400" b="0" dirty="0">
                <a:effectLst/>
              </a:rPr>
              <a:t>struct </a:t>
            </a:r>
            <a:r>
              <a:rPr lang="en-US" sz="1400" b="1" dirty="0" err="1">
                <a:effectLst/>
              </a:rPr>
              <a:t>KiDynamicTraceCallouts</a:t>
            </a:r>
            <a:endParaRPr lang="en-US" sz="1400" b="1" dirty="0">
              <a:effectLst/>
            </a:endParaRPr>
          </a:p>
          <a:p>
            <a:r>
              <a:rPr lang="en-US" sz="1400" b="0" dirty="0">
                <a:effectLst/>
              </a:rPr>
              <a:t>{</a:t>
            </a:r>
          </a:p>
          <a:p>
            <a:r>
              <a:rPr lang="en-US" sz="1400" b="0" dirty="0">
                <a:effectLst/>
              </a:rPr>
              <a:t>  void* </a:t>
            </a:r>
            <a:r>
              <a:rPr lang="en-US" sz="1400" b="0" dirty="0" err="1">
                <a:effectLst/>
              </a:rPr>
              <a:t>pFnCallbacks</a:t>
            </a:r>
            <a:r>
              <a:rPr lang="en-US" sz="1400" b="0" dirty="0">
                <a:effectLst/>
              </a:rPr>
              <a:t>[9];</a:t>
            </a:r>
          </a:p>
          <a:p>
            <a:r>
              <a:rPr lang="en-US" sz="1400" b="0" dirty="0">
                <a:effectLst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580618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1AEBC2D1-08ED-4A34-B68E-3B2BF09ED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Signing Requirements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574E7C-DCA7-F84C-8B17-7B2C8DBFCD3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99037" y="1461477"/>
            <a:ext cx="10960905" cy="4384431"/>
          </a:xfrm>
        </p:spPr>
        <p:txBody>
          <a:bodyPr/>
          <a:lstStyle/>
          <a:p>
            <a:pPr marL="349250" indent="-342900">
              <a:buFont typeface="Arial" panose="020B0604020202020204" pitchFamily="34" charset="0"/>
              <a:buChar char="•"/>
            </a:pPr>
            <a:r>
              <a:rPr lang="en-US" sz="1800" b="1" dirty="0">
                <a:latin typeface="+mn-lt"/>
              </a:rPr>
              <a:t>dtrace.sys</a:t>
            </a:r>
            <a:r>
              <a:rPr lang="en-US" sz="1800" dirty="0">
                <a:latin typeface="+mn-lt"/>
              </a:rPr>
              <a:t> is loaded as an import of </a:t>
            </a:r>
            <a:r>
              <a:rPr lang="en-US" sz="1800" b="1" dirty="0">
                <a:latin typeface="+mn-lt"/>
              </a:rPr>
              <a:t>ntoskrnl.exe</a:t>
            </a:r>
          </a:p>
          <a:p>
            <a:pPr marL="519113" lvl="1" indent="-342900"/>
            <a:r>
              <a:rPr lang="en-US" sz="1600" dirty="0">
                <a:latin typeface="+mn-lt"/>
              </a:rPr>
              <a:t>Despite being a dynamic extension, it’s considered ‘part of’ the kernel</a:t>
            </a:r>
          </a:p>
          <a:p>
            <a:pPr marL="519113" lvl="1" indent="-342900"/>
            <a:r>
              <a:rPr lang="en-US" sz="1600" dirty="0">
                <a:latin typeface="+mn-lt"/>
              </a:rPr>
              <a:t>Must be signed with an MS root code signing cert</a:t>
            </a:r>
          </a:p>
          <a:p>
            <a:pPr marL="519113" lvl="1" indent="-342900"/>
            <a:endParaRPr lang="en-US" sz="1600" dirty="0">
              <a:latin typeface="+mn-lt"/>
            </a:endParaRPr>
          </a:p>
          <a:p>
            <a:pPr marL="34925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schema set DLL must also be MS signed</a:t>
            </a:r>
          </a:p>
          <a:p>
            <a:pPr marL="349250" indent="-342900"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34925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So…how do we load our reimplementation of </a:t>
            </a:r>
            <a:r>
              <a:rPr lang="en-US" sz="1800" b="1" dirty="0">
                <a:latin typeface="+mn-lt"/>
              </a:rPr>
              <a:t>dtrace.sys</a:t>
            </a:r>
            <a:r>
              <a:rPr lang="en-US" sz="1800" dirty="0">
                <a:latin typeface="+mn-lt"/>
              </a:rPr>
              <a:t>?</a:t>
            </a:r>
          </a:p>
          <a:p>
            <a:pPr marL="519113" lvl="1" indent="-342900"/>
            <a:r>
              <a:rPr lang="en-US" sz="1600" dirty="0">
                <a:latin typeface="+mn-lt"/>
              </a:rPr>
              <a:t>We can re-use the MS signed schema set DLL to enable the dynamic schema set extension</a:t>
            </a:r>
          </a:p>
          <a:p>
            <a:pPr marL="519113" lvl="1" indent="-342900"/>
            <a:r>
              <a:rPr lang="en-US" sz="1600" dirty="0">
                <a:latin typeface="+mn-lt"/>
              </a:rPr>
              <a:t>Create new boot entry to disable DSE so that </a:t>
            </a:r>
            <a:r>
              <a:rPr lang="en-US" sz="1600" b="1" dirty="0">
                <a:latin typeface="+mn-lt"/>
              </a:rPr>
              <a:t>ntoskrnl.exe </a:t>
            </a:r>
            <a:r>
              <a:rPr lang="en-US" sz="1600" dirty="0">
                <a:latin typeface="+mn-lt"/>
              </a:rPr>
              <a:t>can load our unsigned driver as an import</a:t>
            </a:r>
          </a:p>
          <a:p>
            <a:pPr marL="519113" lvl="1" indent="-342900"/>
            <a:endParaRPr lang="en-US" sz="1600" dirty="0">
              <a:latin typeface="+mn-lt"/>
            </a:endParaRPr>
          </a:p>
          <a:p>
            <a:pPr marL="34925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Signing it yourself, test signing, custom kernel signers, </a:t>
            </a:r>
            <a:r>
              <a:rPr lang="en-US" sz="1800" dirty="0" err="1">
                <a:latin typeface="+mn-lt"/>
              </a:rPr>
              <a:t>etc</a:t>
            </a:r>
            <a:r>
              <a:rPr lang="en-US" sz="1800" dirty="0">
                <a:latin typeface="+mn-lt"/>
              </a:rPr>
              <a:t>…will </a:t>
            </a:r>
            <a:r>
              <a:rPr lang="en-US" sz="1800" b="1" dirty="0">
                <a:latin typeface="+mn-lt"/>
              </a:rPr>
              <a:t>NOT</a:t>
            </a:r>
            <a:r>
              <a:rPr lang="en-US" sz="1800" dirty="0">
                <a:latin typeface="+mn-lt"/>
              </a:rPr>
              <a:t> work.</a:t>
            </a:r>
          </a:p>
          <a:p>
            <a:pPr marL="519113" lvl="1" indent="-342900"/>
            <a:r>
              <a:rPr lang="en-US" sz="1600" dirty="0">
                <a:latin typeface="+mn-lt"/>
              </a:rPr>
              <a:t>Microsoft: Please reconsider this design and allow </a:t>
            </a:r>
            <a:r>
              <a:rPr lang="en-US" sz="1600" b="1" dirty="0">
                <a:latin typeface="+mn-lt"/>
              </a:rPr>
              <a:t>dtrace.sys </a:t>
            </a:r>
            <a:r>
              <a:rPr lang="en-US" sz="1600" dirty="0">
                <a:latin typeface="+mn-lt"/>
              </a:rPr>
              <a:t>to be signed by non-MS parties.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1E87AF-9BFA-4BEE-8954-6E85CB42DE3E}"/>
              </a:ext>
            </a:extLst>
          </p:cNvPr>
          <p:cNvSpPr txBox="1"/>
          <p:nvPr/>
        </p:nvSpPr>
        <p:spPr>
          <a:xfrm>
            <a:off x="7033846" y="1164493"/>
            <a:ext cx="5103445" cy="137550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rtlCol="0">
            <a:noAutofit/>
          </a:bodyPr>
          <a:lstStyle/>
          <a:p>
            <a:r>
              <a:rPr lang="en-US" sz="1600" b="1" dirty="0" err="1"/>
              <a:t>ImgpValidateImageHash</a:t>
            </a:r>
            <a:endParaRPr lang="en-US" sz="1600" b="1" dirty="0"/>
          </a:p>
          <a:p>
            <a:r>
              <a:rPr lang="en-US" sz="1600" dirty="0" err="1"/>
              <a:t>ValidationFlags</a:t>
            </a:r>
            <a:r>
              <a:rPr lang="en-US" sz="1600" dirty="0"/>
              <a:t>=IMGP_LATEST_MS_ROOT_REQUIRED 			| IMGP_WINDOWS_ROOT_REQUIRED 		| IMGP_MS_SIGNATURE_REQUIRED </a:t>
            </a:r>
          </a:p>
          <a:p>
            <a:r>
              <a:rPr lang="en-US" sz="1600" dirty="0"/>
              <a:t>Scenario=</a:t>
            </a:r>
            <a:r>
              <a:rPr lang="en-US" sz="1600" dirty="0" err="1"/>
              <a:t>ImgSigningScenarioWindows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84185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A9D005-363F-4F91-9750-31FC40E8A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Syscall</a:t>
            </a:r>
            <a:r>
              <a:rPr lang="en-US" dirty="0"/>
              <a:t> Probes!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190534-2267-4966-9091-8E2C3DAC91D4}"/>
              </a:ext>
            </a:extLst>
          </p:cNvPr>
          <p:cNvSpPr txBox="1"/>
          <p:nvPr/>
        </p:nvSpPr>
        <p:spPr>
          <a:xfrm>
            <a:off x="599038" y="1258279"/>
            <a:ext cx="11092777" cy="488893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dirty="0"/>
              <a:t>KiSystemCall64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Fires for all usermode syscalls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And </a:t>
            </a:r>
            <a:r>
              <a:rPr lang="en-US" sz="1600" b="1" dirty="0" err="1"/>
              <a:t>Zw</a:t>
            </a:r>
            <a:r>
              <a:rPr lang="en-US" sz="1600" b="1" dirty="0"/>
              <a:t>* </a:t>
            </a:r>
            <a:r>
              <a:rPr lang="en-US" sz="1600" dirty="0"/>
              <a:t>calls, as they go through </a:t>
            </a:r>
            <a:r>
              <a:rPr lang="en-US" sz="1600" b="1" dirty="0" err="1"/>
              <a:t>KiServiceInternal</a:t>
            </a:r>
            <a:endParaRPr lang="en-US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Nt</a:t>
            </a:r>
            <a:r>
              <a:rPr lang="en-US" sz="1600" b="1" dirty="0"/>
              <a:t>* </a:t>
            </a:r>
            <a:r>
              <a:rPr lang="en-US" sz="1600" dirty="0"/>
              <a:t>calls are not traced.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Shadow SSDT syscalls </a:t>
            </a:r>
            <a:r>
              <a:rPr lang="en-US" sz="1600" i="1" dirty="0"/>
              <a:t>not</a:t>
            </a:r>
            <a:r>
              <a:rPr lang="en-US" sz="1600" dirty="0"/>
              <a:t> supported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KiTrackSystemCallEntry</a:t>
            </a:r>
            <a:r>
              <a:rPr lang="en-US" sz="1600" dirty="0"/>
              <a:t> -&gt; </a:t>
            </a:r>
            <a:r>
              <a:rPr lang="en-US" sz="1600" b="1" dirty="0" err="1"/>
              <a:t>StpCallbackEntry</a:t>
            </a: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KiTrackSystemCallExit</a:t>
            </a:r>
            <a:r>
              <a:rPr lang="en-US" sz="1600" dirty="0"/>
              <a:t> -&gt; </a:t>
            </a:r>
            <a:r>
              <a:rPr lang="en-US" sz="1600" b="1" dirty="0" err="1"/>
              <a:t>StpCallbackReturn</a:t>
            </a: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Probe entry / exit callbacks must be one of the two </a:t>
            </a:r>
            <a:r>
              <a:rPr lang="en-US" sz="1600" dirty="0" err="1"/>
              <a:t>Stp</a:t>
            </a:r>
            <a:endParaRPr lang="en-US" sz="1600" dirty="0"/>
          </a:p>
          <a:p>
            <a:r>
              <a:rPr lang="en-US" sz="1600" dirty="0"/>
              <a:t>      functions set in </a:t>
            </a:r>
            <a:r>
              <a:rPr lang="en-US" sz="1600" b="1" dirty="0" err="1">
                <a:latin typeface="+mn-lt"/>
              </a:rPr>
              <a:t>KiDynamicTraceCallouts</a:t>
            </a:r>
            <a:r>
              <a:rPr lang="en-US" sz="1600" dirty="0"/>
              <a:t> during</a:t>
            </a:r>
          </a:p>
          <a:p>
            <a:r>
              <a:rPr lang="en-US" sz="1600" dirty="0"/>
              <a:t>      </a:t>
            </a:r>
            <a:r>
              <a:rPr lang="en-US" sz="1600" b="1" dirty="0" err="1"/>
              <a:t>TraceInitSystem</a:t>
            </a:r>
            <a:endParaRPr lang="en-US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This is a security measure</a:t>
            </a:r>
          </a:p>
          <a:p>
            <a:pPr lvl="1"/>
            <a:r>
              <a:rPr lang="en-US" sz="1600" b="1" dirty="0">
                <a:latin typeface="+mn-lt"/>
              </a:rPr>
              <a:t>      </a:t>
            </a:r>
            <a:r>
              <a:rPr lang="en-US" sz="1600" b="1" dirty="0" err="1">
                <a:latin typeface="+mn-lt"/>
              </a:rPr>
              <a:t>KiDynamicTraceCallouts</a:t>
            </a:r>
            <a:r>
              <a:rPr lang="en-US" sz="1600" b="1" dirty="0">
                <a:latin typeface="+mn-lt"/>
              </a:rPr>
              <a:t> </a:t>
            </a:r>
            <a:r>
              <a:rPr lang="en-US" sz="1600" dirty="0">
                <a:latin typeface="+mn-lt"/>
              </a:rPr>
              <a:t>is PG protected.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CDC558-307C-44AD-9ECA-F25D67A697B1}"/>
              </a:ext>
            </a:extLst>
          </p:cNvPr>
          <p:cNvSpPr txBox="1"/>
          <p:nvPr/>
        </p:nvSpPr>
        <p:spPr>
          <a:xfrm>
            <a:off x="6372830" y="357657"/>
            <a:ext cx="6135077" cy="3509107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r>
              <a:rPr lang="en-US" sz="1600" b="0" dirty="0">
                <a:effectLst/>
              </a:rPr>
              <a:t>KiSystemCall64(</a:t>
            </a:r>
            <a:r>
              <a:rPr lang="en-US" sz="1600" b="0" dirty="0" err="1">
                <a:effectLst/>
              </a:rPr>
              <a:t>syscallIdx</a:t>
            </a:r>
            <a:r>
              <a:rPr lang="en-US" sz="1600" b="0" dirty="0">
                <a:effectLst/>
              </a:rPr>
              <a:t>) {</a:t>
            </a:r>
          </a:p>
          <a:p>
            <a:r>
              <a:rPr lang="en-US" sz="1600" b="0" dirty="0">
                <a:effectLst/>
              </a:rPr>
              <a:t>   </a:t>
            </a:r>
            <a:r>
              <a:rPr lang="en-US" sz="1600" b="0" dirty="0" err="1">
                <a:effectLst/>
              </a:rPr>
              <a:t>pService</a:t>
            </a:r>
            <a:r>
              <a:rPr lang="en-US" sz="1600" b="0" dirty="0">
                <a:effectLst/>
              </a:rPr>
              <a:t> = </a:t>
            </a:r>
            <a:r>
              <a:rPr lang="en-US" sz="1600" b="0" dirty="0" err="1">
                <a:effectLst/>
              </a:rPr>
              <a:t>LookupServiceRoutineFromSSDT</a:t>
            </a:r>
            <a:r>
              <a:rPr lang="en-US" sz="1600" b="0" dirty="0">
                <a:effectLst/>
              </a:rPr>
              <a:t>(</a:t>
            </a:r>
            <a:r>
              <a:rPr lang="en-US" sz="1600" b="0" dirty="0" err="1">
                <a:effectLst/>
              </a:rPr>
              <a:t>syscallIdx</a:t>
            </a:r>
            <a:r>
              <a:rPr lang="en-US" sz="1600" b="0" dirty="0">
                <a:effectLst/>
              </a:rPr>
              <a:t>);</a:t>
            </a:r>
          </a:p>
          <a:p>
            <a:br>
              <a:rPr lang="en-US" sz="1600" b="0" dirty="0">
                <a:effectLst/>
              </a:rPr>
            </a:br>
            <a:r>
              <a:rPr lang="en-US" sz="1600" b="0" dirty="0">
                <a:effectLst/>
              </a:rPr>
              <a:t>   // ... </a:t>
            </a:r>
          </a:p>
          <a:p>
            <a:r>
              <a:rPr lang="en-US" sz="1600" b="0" dirty="0">
                <a:effectLst/>
              </a:rPr>
              <a:t>   if(</a:t>
            </a:r>
            <a:r>
              <a:rPr lang="en-US" sz="1600" b="0" dirty="0" err="1">
                <a:effectLst/>
              </a:rPr>
              <a:t>KiDynamicTraceMask</a:t>
            </a:r>
            <a:r>
              <a:rPr lang="en-US" sz="1600" b="0" dirty="0">
                <a:effectLst/>
              </a:rPr>
              <a:t> &amp; AT_LEAST_ONE_SET) {</a:t>
            </a:r>
          </a:p>
          <a:p>
            <a:r>
              <a:rPr lang="en-US" sz="1600" b="0" dirty="0">
                <a:effectLst/>
              </a:rPr>
              <a:t>     </a:t>
            </a:r>
            <a:r>
              <a:rPr lang="en-US" sz="1600" b="0" dirty="0" err="1">
                <a:effectLst/>
              </a:rPr>
              <a:t>machineContext</a:t>
            </a:r>
            <a:r>
              <a:rPr lang="en-US" sz="1600" b="0" dirty="0">
                <a:effectLst/>
              </a:rPr>
              <a:t> = </a:t>
            </a:r>
            <a:r>
              <a:rPr lang="en-US" sz="1600" b="0" dirty="0" err="1">
                <a:effectLst/>
              </a:rPr>
              <a:t>SnapShotArgAndStack</a:t>
            </a:r>
            <a:r>
              <a:rPr lang="en-US" sz="1600" b="0" dirty="0">
                <a:effectLst/>
              </a:rPr>
              <a:t>();</a:t>
            </a:r>
          </a:p>
          <a:p>
            <a:r>
              <a:rPr lang="en-US" sz="1600" b="0" dirty="0">
                <a:effectLst/>
              </a:rPr>
              <a:t>     </a:t>
            </a:r>
            <a:r>
              <a:rPr lang="en-US" sz="1600" b="0" dirty="0" err="1">
                <a:effectLst/>
              </a:rPr>
              <a:t>TreeEntry</a:t>
            </a:r>
            <a:r>
              <a:rPr lang="en-US" sz="1600" b="0" dirty="0">
                <a:effectLst/>
              </a:rPr>
              <a:t> = </a:t>
            </a:r>
            <a:r>
              <a:rPr lang="en-US" sz="1600" b="0" dirty="0" err="1">
                <a:effectLst/>
              </a:rPr>
              <a:t>KiTrackSystemCallEntry</a:t>
            </a:r>
            <a:r>
              <a:rPr lang="en-US" sz="1600" b="0" dirty="0">
                <a:effectLst/>
              </a:rPr>
              <a:t>(</a:t>
            </a:r>
            <a:r>
              <a:rPr lang="en-US" sz="1600" b="0" dirty="0" err="1">
                <a:effectLst/>
              </a:rPr>
              <a:t>pService</a:t>
            </a:r>
            <a:r>
              <a:rPr lang="en-US" sz="1600" b="0" dirty="0">
                <a:effectLst/>
              </a:rPr>
              <a:t>, </a:t>
            </a:r>
            <a:r>
              <a:rPr lang="en-US" sz="1600" b="0" dirty="0" err="1">
                <a:effectLst/>
              </a:rPr>
              <a:t>machineContext</a:t>
            </a:r>
            <a:r>
              <a:rPr lang="en-US" sz="1600" b="0" dirty="0">
                <a:effectLst/>
              </a:rPr>
              <a:t>);</a:t>
            </a:r>
          </a:p>
          <a:p>
            <a:r>
              <a:rPr lang="en-US" sz="1600" b="0" dirty="0">
                <a:effectLst/>
              </a:rPr>
              <a:t>     </a:t>
            </a:r>
            <a:r>
              <a:rPr lang="en-US" sz="1600" b="0" dirty="0" err="1">
                <a:effectLst/>
              </a:rPr>
              <a:t>return_value</a:t>
            </a:r>
            <a:r>
              <a:rPr lang="en-US" sz="1600" b="0" dirty="0">
                <a:effectLst/>
              </a:rPr>
              <a:t> = </a:t>
            </a:r>
            <a:r>
              <a:rPr lang="en-US" sz="1600" b="0" dirty="0" err="1">
                <a:effectLst/>
              </a:rPr>
              <a:t>pService</a:t>
            </a:r>
            <a:r>
              <a:rPr lang="en-US" sz="1600" b="0" dirty="0">
                <a:effectLst/>
              </a:rPr>
              <a:t>(</a:t>
            </a:r>
            <a:r>
              <a:rPr lang="en-US" sz="1600" b="0" dirty="0" err="1">
                <a:effectLst/>
              </a:rPr>
              <a:t>machineContext</a:t>
            </a:r>
            <a:r>
              <a:rPr lang="en-US" sz="1600" b="0" dirty="0">
                <a:effectLst/>
              </a:rPr>
              <a:t>);</a:t>
            </a:r>
          </a:p>
          <a:p>
            <a:r>
              <a:rPr lang="en-US" sz="1600" b="0" dirty="0">
                <a:effectLst/>
              </a:rPr>
              <a:t>     </a:t>
            </a:r>
            <a:r>
              <a:rPr lang="en-US" sz="1600" b="0" dirty="0" err="1">
                <a:effectLst/>
              </a:rPr>
              <a:t>KiTrackSystemCallExit</a:t>
            </a:r>
            <a:r>
              <a:rPr lang="en-US" sz="1600" b="0" dirty="0">
                <a:effectLst/>
              </a:rPr>
              <a:t>(</a:t>
            </a:r>
            <a:r>
              <a:rPr lang="en-US" sz="1600" b="0" dirty="0" err="1">
                <a:effectLst/>
              </a:rPr>
              <a:t>TreeEntry</a:t>
            </a:r>
            <a:r>
              <a:rPr lang="en-US" sz="1600" b="0" dirty="0">
                <a:effectLst/>
              </a:rPr>
              <a:t>, </a:t>
            </a:r>
            <a:r>
              <a:rPr lang="en-US" sz="1600" b="0" dirty="0" err="1">
                <a:effectLst/>
              </a:rPr>
              <a:t>return_value</a:t>
            </a:r>
            <a:r>
              <a:rPr lang="en-US" sz="1600" b="0" dirty="0">
                <a:effectLst/>
              </a:rPr>
              <a:t>);</a:t>
            </a:r>
          </a:p>
          <a:p>
            <a:r>
              <a:rPr lang="en-US" sz="1600" b="0" dirty="0">
                <a:effectLst/>
              </a:rPr>
              <a:t>   }</a:t>
            </a:r>
          </a:p>
          <a:p>
            <a:br>
              <a:rPr lang="en-US" sz="1600" b="0" dirty="0">
                <a:effectLst/>
              </a:rPr>
            </a:br>
            <a:r>
              <a:rPr lang="en-US" sz="1600" b="0" dirty="0">
                <a:effectLst/>
              </a:rPr>
              <a:t>   // ... </a:t>
            </a:r>
          </a:p>
          <a:p>
            <a:r>
              <a:rPr lang="en-US" sz="1600" b="0" dirty="0">
                <a:effectLst/>
              </a:rPr>
              <a:t>   return </a:t>
            </a:r>
            <a:r>
              <a:rPr lang="en-US" sz="1600" b="0" dirty="0" err="1">
                <a:effectLst/>
              </a:rPr>
              <a:t>return_value</a:t>
            </a:r>
            <a:r>
              <a:rPr lang="en-US" sz="1600" b="0" dirty="0">
                <a:effectLst/>
              </a:rPr>
              <a:t>;</a:t>
            </a:r>
          </a:p>
          <a:p>
            <a:r>
              <a:rPr lang="en-US" sz="1600" b="0" dirty="0">
                <a:effectLst/>
              </a:rPr>
              <a:t>}</a:t>
            </a:r>
          </a:p>
          <a:p>
            <a:pPr algn="l"/>
            <a:endParaRPr lang="en-US" sz="1600" dirty="0" err="1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087F0C1-6DD0-4A3F-8A89-3C84F47F4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9674" y="4013200"/>
            <a:ext cx="6700560" cy="248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872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A9D005-363F-4F91-9750-31FC40E8A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DTrace Tricks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190534-2267-4966-9091-8E2C3DAC91D4}"/>
              </a:ext>
            </a:extLst>
          </p:cNvPr>
          <p:cNvSpPr txBox="1"/>
          <p:nvPr/>
        </p:nvSpPr>
        <p:spPr>
          <a:xfrm>
            <a:off x="599038" y="1258279"/>
            <a:ext cx="11092777" cy="488893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dirty="0" err="1"/>
              <a:t>TraceAccessMemory</a:t>
            </a:r>
            <a:r>
              <a:rPr lang="en-US" sz="1600" dirty="0"/>
              <a:t> – safely read arbitrary inaccessible or paged out memory at a high IRQL w/o blue screening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copyin</a:t>
            </a:r>
            <a:r>
              <a:rPr lang="en-US" sz="1600" dirty="0"/>
              <a:t> in DTrace scripts use this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MmAccessFault</a:t>
            </a:r>
            <a:r>
              <a:rPr lang="en-US" sz="1600" dirty="0"/>
              <a:t> -&gt; </a:t>
            </a:r>
            <a:r>
              <a:rPr lang="en-US" sz="1600" b="1" dirty="0" err="1"/>
              <a:t>KeInvalidAccessAllowed</a:t>
            </a:r>
            <a:endParaRPr lang="en-US" sz="16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9BB737-AEB0-44E3-924D-62750E8B0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800445"/>
            <a:ext cx="7620000" cy="1638300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8A5299F-2389-4831-B416-EAE6EADA4C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309" r="8057" b="11342"/>
          <a:stretch/>
        </p:blipFill>
        <p:spPr>
          <a:xfrm>
            <a:off x="5350042" y="4645358"/>
            <a:ext cx="5237747" cy="17964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5267FF-18A2-4AE1-A251-0119E1E333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0076" y="3675339"/>
            <a:ext cx="9410700" cy="73342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7A5A379-C8F7-4000-B54C-B16E2D01C1C7}"/>
              </a:ext>
            </a:extLst>
          </p:cNvPr>
          <p:cNvCxnSpPr>
            <a:cxnSpLocks/>
          </p:cNvCxnSpPr>
          <p:nvPr/>
        </p:nvCxnSpPr>
        <p:spPr>
          <a:xfrm flipH="1">
            <a:off x="10587790" y="3429000"/>
            <a:ext cx="262986" cy="5334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1AE2DAD-A1C6-4F72-83C4-BC4B07C07EE7}"/>
              </a:ext>
            </a:extLst>
          </p:cNvPr>
          <p:cNvSpPr txBox="1"/>
          <p:nvPr/>
        </p:nvSpPr>
        <p:spPr>
          <a:xfrm>
            <a:off x="10696073" y="3072063"/>
            <a:ext cx="633663" cy="308697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algn="l"/>
            <a:r>
              <a:rPr lang="en-US" dirty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1619124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A9D005-363F-4F91-9750-31FC40E8A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DTrace Tricks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190534-2267-4966-9091-8E2C3DAC91D4}"/>
              </a:ext>
            </a:extLst>
          </p:cNvPr>
          <p:cNvSpPr txBox="1"/>
          <p:nvPr/>
        </p:nvSpPr>
        <p:spPr>
          <a:xfrm>
            <a:off x="599038" y="1258279"/>
            <a:ext cx="11092777" cy="488893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dirty="0"/>
              <a:t>self</a:t>
            </a:r>
            <a:r>
              <a:rPr lang="en-US" sz="1600" dirty="0"/>
              <a:t> keyword– kernel thread local storage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/>
          </a:p>
          <a:p>
            <a:pPr lvl="1"/>
            <a:r>
              <a:rPr lang="en-US" sz="1600" dirty="0"/>
              <a:t>struct _KTHREAD</a:t>
            </a:r>
          </a:p>
          <a:p>
            <a:pPr lvl="1"/>
            <a:r>
              <a:rPr lang="en-US" sz="1600" dirty="0"/>
              <a:t>{</a:t>
            </a:r>
          </a:p>
          <a:p>
            <a:pPr lvl="1"/>
            <a:r>
              <a:rPr lang="en-US" sz="1600" dirty="0"/>
              <a:t>          // …</a:t>
            </a:r>
          </a:p>
          <a:p>
            <a:pPr lvl="1"/>
            <a:r>
              <a:rPr lang="en-US" sz="1600" dirty="0"/>
              <a:t>	ULONGLONG </a:t>
            </a:r>
            <a:r>
              <a:rPr lang="en-US" sz="1600" dirty="0" err="1"/>
              <a:t>TracingPrivate</a:t>
            </a:r>
            <a:r>
              <a:rPr lang="en-US" sz="1600" dirty="0"/>
              <a:t>[1]; // 0x3c0</a:t>
            </a:r>
          </a:p>
          <a:p>
            <a:pPr lvl="1"/>
            <a:r>
              <a:rPr lang="en-US" sz="1600" dirty="0"/>
              <a:t>          // …</a:t>
            </a:r>
          </a:p>
          <a:p>
            <a:pPr lvl="1"/>
            <a:r>
              <a:rPr lang="en-US" sz="1600" dirty="0"/>
              <a:t>};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struct </a:t>
            </a:r>
            <a:r>
              <a:rPr lang="en-US" sz="1600" dirty="0" err="1"/>
              <a:t>KiDynamicTraceContext</a:t>
            </a:r>
            <a:endParaRPr lang="en-US" sz="1600" dirty="0"/>
          </a:p>
          <a:p>
            <a:pPr lvl="1"/>
            <a:r>
              <a:rPr lang="en-US" sz="1600" dirty="0"/>
              <a:t>{</a:t>
            </a:r>
          </a:p>
          <a:p>
            <a:pPr lvl="1"/>
            <a:r>
              <a:rPr lang="en-US" sz="1600" dirty="0"/>
              <a:t>  ULONG32 </a:t>
            </a:r>
            <a:r>
              <a:rPr lang="en-US" sz="1600" dirty="0" err="1"/>
              <a:t>supported_flags</a:t>
            </a:r>
            <a:r>
              <a:rPr lang="en-US" sz="1600" dirty="0"/>
              <a:t>;</a:t>
            </a:r>
          </a:p>
          <a:p>
            <a:pPr lvl="1"/>
            <a:r>
              <a:rPr lang="en-US" sz="1600" dirty="0"/>
              <a:t>  ULONG32 </a:t>
            </a:r>
            <a:r>
              <a:rPr lang="en-US" sz="1600" dirty="0" err="1"/>
              <a:t>kthread_tracingprivatedata_offset</a:t>
            </a:r>
            <a:r>
              <a:rPr lang="en-US" sz="1600" dirty="0"/>
              <a:t>;</a:t>
            </a:r>
          </a:p>
          <a:p>
            <a:pPr lvl="1"/>
            <a:r>
              <a:rPr lang="en-US" sz="1600" dirty="0"/>
              <a:t>  ULONG32 </a:t>
            </a:r>
            <a:r>
              <a:rPr lang="en-US" sz="1600" dirty="0" err="1"/>
              <a:t>kthread_tracingprivatedata_arraysize</a:t>
            </a:r>
            <a:r>
              <a:rPr lang="en-US" sz="1600" dirty="0"/>
              <a:t>;</a:t>
            </a:r>
          </a:p>
          <a:p>
            <a:pPr lvl="1"/>
            <a:r>
              <a:rPr lang="en-US" sz="1600" dirty="0"/>
              <a:t>  // …</a:t>
            </a:r>
          </a:p>
          <a:p>
            <a:pPr lvl="1"/>
            <a:r>
              <a:rPr lang="en-US" sz="1600" dirty="0"/>
              <a:t>};</a:t>
            </a:r>
          </a:p>
          <a:p>
            <a:pPr lvl="1"/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Used by </a:t>
            </a:r>
            <a:r>
              <a:rPr lang="en-US" sz="1600" dirty="0" err="1"/>
              <a:t>dtrace</a:t>
            </a:r>
            <a:r>
              <a:rPr lang="en-US" sz="1600" dirty="0"/>
              <a:t> to cache D language intermediate data, such as thread local data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B98808-9149-468F-A99E-0BCC539CB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1961" y="1740877"/>
            <a:ext cx="6119446" cy="337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260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A9D005-363F-4F91-9750-31FC40E8A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DTrace Tricks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190534-2267-4966-9091-8E2C3DAC91D4}"/>
              </a:ext>
            </a:extLst>
          </p:cNvPr>
          <p:cNvSpPr txBox="1"/>
          <p:nvPr/>
        </p:nvSpPr>
        <p:spPr>
          <a:xfrm>
            <a:off x="599038" y="1258279"/>
            <a:ext cx="11092777" cy="488893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dirty="0" err="1"/>
              <a:t>dtrace_action_lkd</a:t>
            </a:r>
            <a:r>
              <a:rPr lang="en-US" sz="1600" dirty="0"/>
              <a:t> – live kernel dumps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lkd</a:t>
            </a:r>
            <a:r>
              <a:rPr lang="en-US" sz="1600" dirty="0"/>
              <a:t> in DTrace scripts use this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void </a:t>
            </a:r>
            <a:r>
              <a:rPr lang="en-US" sz="1600" b="1" dirty="0" err="1"/>
              <a:t>DbgWerCaptureLiveKernelDump</a:t>
            </a:r>
            <a:r>
              <a:rPr lang="en-US" sz="1600" dirty="0"/>
              <a:t>(</a:t>
            </a:r>
            <a:r>
              <a:rPr lang="en-US" sz="1600" dirty="0" err="1"/>
              <a:t>wchar_t</a:t>
            </a:r>
            <a:r>
              <a:rPr lang="en-US" sz="1600" dirty="0"/>
              <a:t>* </a:t>
            </a:r>
            <a:r>
              <a:rPr lang="en-US" sz="1600" dirty="0" err="1"/>
              <a:t>ComponentName</a:t>
            </a:r>
            <a:r>
              <a:rPr lang="en-US" sz="1600" dirty="0"/>
              <a:t>, ULONG </a:t>
            </a:r>
            <a:r>
              <a:rPr lang="en-US" sz="1600" dirty="0" err="1"/>
              <a:t>BugCheckCode</a:t>
            </a:r>
            <a:r>
              <a:rPr lang="en-US" sz="1600" dirty="0"/>
              <a:t>, ULONG Tag, const char* </a:t>
            </a:r>
            <a:r>
              <a:rPr lang="en-US" sz="1600" dirty="0" err="1"/>
              <a:t>fmt</a:t>
            </a:r>
            <a:r>
              <a:rPr lang="en-US" sz="1600" dirty="0"/>
              <a:t>, ULONG_PTR </a:t>
            </a:r>
            <a:r>
              <a:rPr lang="en-US" sz="1600" dirty="0" err="1"/>
              <a:t>vaArgList</a:t>
            </a:r>
            <a:r>
              <a:rPr lang="en-US" sz="1600" dirty="0"/>
              <a:t>, ULONG_PTR unknown, ULONG flags);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Dtrace</a:t>
            </a:r>
            <a:r>
              <a:rPr lang="en-US" sz="1600" dirty="0"/>
              <a:t> -&gt; </a:t>
            </a:r>
            <a:r>
              <a:rPr lang="en-US" sz="1600" b="1" dirty="0" err="1"/>
              <a:t>DbgWerCaptureLiveKernelDump</a:t>
            </a:r>
            <a:r>
              <a:rPr lang="en-US" sz="1600" dirty="0"/>
              <a:t>(L”DTRACE”, MANUALLY_INITIATED_CRASH, ‘</a:t>
            </a:r>
            <a:r>
              <a:rPr lang="en-US" sz="1600" dirty="0" err="1"/>
              <a:t>crTD</a:t>
            </a:r>
            <a:r>
              <a:rPr lang="en-US" sz="1600" dirty="0"/>
              <a:t>’, </a:t>
            </a:r>
            <a:r>
              <a:rPr lang="en-US" sz="1600" dirty="0" err="1"/>
              <a:t>fmt</a:t>
            </a:r>
            <a:r>
              <a:rPr lang="en-US" sz="1600" dirty="0"/>
              <a:t>, </a:t>
            </a:r>
            <a:r>
              <a:rPr lang="en-US" sz="1600" dirty="0" err="1"/>
              <a:t>args</a:t>
            </a:r>
            <a:r>
              <a:rPr lang="en-US" sz="1600" dirty="0"/>
              <a:t>, 0, flags);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Flags and registry settings to control this API now officially documented!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hlinkClick r:id="rId2"/>
              </a:rPr>
              <a:t>https://docs.microsoft.com/en-us/windows-hardware/drivers/devtest/dtrace-live-dump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Generates minidumps typically in C:\Windows\LiveKernelReports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49272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A9D005-363F-4F91-9750-31FC40E8A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DTrace Tricks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190534-2267-4966-9091-8E2C3DAC91D4}"/>
              </a:ext>
            </a:extLst>
          </p:cNvPr>
          <p:cNvSpPr txBox="1"/>
          <p:nvPr/>
        </p:nvSpPr>
        <p:spPr>
          <a:xfrm>
            <a:off x="599038" y="1258278"/>
            <a:ext cx="11092777" cy="5212853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TraceWalkUserStack</a:t>
            </a:r>
            <a:r>
              <a:rPr lang="en-US" sz="1600" b="1" dirty="0"/>
              <a:t> </a:t>
            </a:r>
            <a:r>
              <a:rPr lang="en-US" sz="1600" dirty="0"/>
              <a:t>– Generate a symbolic stack trace down to usermode.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ustack</a:t>
            </a:r>
            <a:r>
              <a:rPr lang="en-US" sz="1600" b="1" dirty="0"/>
              <a:t>() </a:t>
            </a:r>
            <a:r>
              <a:rPr lang="en-US" sz="1600" dirty="0"/>
              <a:t>in </a:t>
            </a:r>
            <a:r>
              <a:rPr lang="en-US" sz="1600" dirty="0" err="1"/>
              <a:t>dtrace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Operates differently from how ‘other’ tools generate stack traces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Usermode API: StackWalk64 + DIA symbol APIs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Small trick to start at kernel, grab </a:t>
            </a:r>
            <a:r>
              <a:rPr lang="en-US" sz="1600" dirty="0" err="1"/>
              <a:t>Ethread.Kthread.KernelStack.RSP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u="sng" dirty="0"/>
              <a:t>Trace initiated from usermode</a:t>
            </a:r>
            <a:r>
              <a:rPr lang="en-US" sz="1600" dirty="0"/>
              <a:t>, drivers can’t call this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TraceWalkUserStack</a:t>
            </a:r>
            <a:r>
              <a:rPr lang="en-US" sz="1600" dirty="0"/>
              <a:t> does what </a:t>
            </a:r>
            <a:r>
              <a:rPr lang="en-US" sz="1600" b="1" dirty="0"/>
              <a:t>StackWalk64</a:t>
            </a:r>
            <a:r>
              <a:rPr lang="en-US" sz="1600" dirty="0"/>
              <a:t> does, manually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u="sng" dirty="0"/>
              <a:t>Trace initiated from </a:t>
            </a:r>
            <a:r>
              <a:rPr lang="en-US" sz="1600" u="sng" dirty="0" err="1"/>
              <a:t>kernelmode</a:t>
            </a:r>
            <a:endParaRPr lang="en-US" sz="1600" u="sng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RtlCaptureStackBackTrace</a:t>
            </a:r>
            <a:r>
              <a:rPr lang="en-US" sz="1600" dirty="0"/>
              <a:t> doesn’t include usermode calls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How?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Given some starting address, locate the module’s </a:t>
            </a:r>
          </a:p>
          <a:p>
            <a:pPr lvl="1"/>
            <a:r>
              <a:rPr lang="en-US" sz="1600" dirty="0"/>
              <a:t>      </a:t>
            </a:r>
            <a:r>
              <a:rPr lang="en-US" sz="1600" dirty="0" err="1"/>
              <a:t>DataDirectory</a:t>
            </a:r>
            <a:r>
              <a:rPr lang="en-US" sz="1600" dirty="0"/>
              <a:t>[IMAGE_DIRECTORY_ENTRY_EXCEPTION] 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unwind data defines a series of opcodes to ‘undo’ the effects of a function on the CPU state. </a:t>
            </a:r>
          </a:p>
          <a:p>
            <a:pPr lvl="1"/>
            <a:r>
              <a:rPr lang="en-US" sz="1600" dirty="0"/>
              <a:t>     These are ‘virtually’ executed, then the return address from the unwound stack is read, and the process repeats</a:t>
            </a:r>
          </a:p>
          <a:p>
            <a:pPr lvl="1"/>
            <a:r>
              <a:rPr lang="en-US" sz="1600" dirty="0"/>
              <a:t>                                                Ex: UWOP_PUSH_NONVOL – a register pushed to stack, RSP += 8 to undo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061C2E1-6311-4DF4-B098-0CA17F9E97F9}"/>
              </a:ext>
            </a:extLst>
          </p:cNvPr>
          <p:cNvGrpSpPr/>
          <p:nvPr/>
        </p:nvGrpSpPr>
        <p:grpSpPr>
          <a:xfrm>
            <a:off x="7471638" y="1163489"/>
            <a:ext cx="4821616" cy="4678093"/>
            <a:chOff x="7263618" y="1532821"/>
            <a:chExt cx="4821616" cy="4678093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DF95528-2C16-41FB-9999-581051F3E1AA}"/>
                </a:ext>
              </a:extLst>
            </p:cNvPr>
            <p:cNvGrpSpPr/>
            <p:nvPr/>
          </p:nvGrpSpPr>
          <p:grpSpPr>
            <a:xfrm>
              <a:off x="7263618" y="1532821"/>
              <a:ext cx="4821616" cy="4678093"/>
              <a:chOff x="6583680" y="1532821"/>
              <a:chExt cx="4821616" cy="4678093"/>
            </a:xfrm>
          </p:grpSpPr>
          <p:pic>
            <p:nvPicPr>
              <p:cNvPr id="4" name="Content Placeholder 6" descr="Graphical user interface, text, application&#10;&#10;Description automatically generated">
                <a:extLst>
                  <a:ext uri="{FF2B5EF4-FFF2-40B4-BE49-F238E27FC236}">
                    <a16:creationId xmlns:a16="http://schemas.microsoft.com/office/drawing/2014/main" id="{800CEC1C-0998-4994-B8CC-DEC3E1106B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83680" y="1902153"/>
                <a:ext cx="3457575" cy="3914775"/>
              </a:xfrm>
              <a:prstGeom prst="rect">
                <a:avLst/>
              </a:prstGeom>
            </p:spPr>
          </p:pic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8B42A83C-8C3D-4DCE-8247-46CBD38E08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37320" y="2114937"/>
                <a:ext cx="622104" cy="3798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F06BAB05-280D-4721-9EF8-020CB78285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737319" y="5686222"/>
                <a:ext cx="473612" cy="2361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09CA92E-0697-4E38-AC3D-12B14CC133CB}"/>
                  </a:ext>
                </a:extLst>
              </p:cNvPr>
              <p:cNvSpPr txBox="1"/>
              <p:nvPr/>
            </p:nvSpPr>
            <p:spPr>
              <a:xfrm>
                <a:off x="9354574" y="1796694"/>
                <a:ext cx="13484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Latest Call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204D276-BDEF-4085-8F19-72A30CA27A94}"/>
                  </a:ext>
                </a:extLst>
              </p:cNvPr>
              <p:cNvSpPr txBox="1"/>
              <p:nvPr/>
            </p:nvSpPr>
            <p:spPr>
              <a:xfrm>
                <a:off x="9202799" y="5841582"/>
                <a:ext cx="14109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Oldest Call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6628A1E-B95D-4F06-B681-7253456436D4}"/>
                  </a:ext>
                </a:extLst>
              </p:cNvPr>
              <p:cNvSpPr txBox="1"/>
              <p:nvPr/>
            </p:nvSpPr>
            <p:spPr>
              <a:xfrm>
                <a:off x="10000744" y="2264247"/>
                <a:ext cx="14045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Stack Walk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6D05AB5-0235-4368-9271-B17DD33CDB29}"/>
                  </a:ext>
                </a:extLst>
              </p:cNvPr>
              <p:cNvSpPr txBox="1"/>
              <p:nvPr/>
            </p:nvSpPr>
            <p:spPr>
              <a:xfrm>
                <a:off x="7593648" y="1532821"/>
                <a:ext cx="11929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ProcMon</a:t>
                </a:r>
                <a:endParaRPr lang="en-US" dirty="0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720B73A7-B831-4C62-AEA8-FE64FFC947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09728" y="3659634"/>
                <a:ext cx="4528795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D3771B-D65F-423A-95FB-FDF159851FF5}"/>
                  </a:ext>
                </a:extLst>
              </p:cNvPr>
              <p:cNvSpPr txBox="1"/>
              <p:nvPr/>
            </p:nvSpPr>
            <p:spPr>
              <a:xfrm>
                <a:off x="9994001" y="3074456"/>
                <a:ext cx="878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Kernel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51CFB9A-A8DD-4177-9DEE-A7DFF969DB84}"/>
                  </a:ext>
                </a:extLst>
              </p:cNvPr>
              <p:cNvSpPr txBox="1"/>
              <p:nvPr/>
            </p:nvSpPr>
            <p:spPr>
              <a:xfrm>
                <a:off x="9997783" y="3838913"/>
                <a:ext cx="13163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UserMode</a:t>
                </a:r>
                <a:endParaRPr lang="en-US" dirty="0"/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22851C4-B8EA-48ED-9142-FEA5A1B9A807}"/>
                </a:ext>
              </a:extLst>
            </p:cNvPr>
            <p:cNvCxnSpPr/>
            <p:nvPr/>
          </p:nvCxnSpPr>
          <p:spPr>
            <a:xfrm>
              <a:off x="10692244" y="2304868"/>
              <a:ext cx="0" cy="315976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03C33B56-1697-4C4F-BA39-AC4B9374D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938" y="5000856"/>
            <a:ext cx="2876550" cy="819150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EB48ACA-EEE2-4600-AE1D-9C5843C474CE}"/>
              </a:ext>
            </a:extLst>
          </p:cNvPr>
          <p:cNvCxnSpPr>
            <a:cxnSpLocks/>
          </p:cNvCxnSpPr>
          <p:nvPr/>
        </p:nvCxnSpPr>
        <p:spPr>
          <a:xfrm flipH="1">
            <a:off x="3642288" y="5156815"/>
            <a:ext cx="2011680" cy="396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B7C0681-C17D-4D53-9CEF-98D991AD7443}"/>
              </a:ext>
            </a:extLst>
          </p:cNvPr>
          <p:cNvSpPr txBox="1"/>
          <p:nvPr/>
        </p:nvSpPr>
        <p:spPr>
          <a:xfrm>
            <a:off x="5539367" y="4889725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“How to Unwind”</a:t>
            </a:r>
          </a:p>
        </p:txBody>
      </p:sp>
    </p:spTree>
    <p:extLst>
      <p:ext uri="{BB962C8B-B14F-4D97-AF65-F5344CB8AC3E}">
        <p14:creationId xmlns:p14="http://schemas.microsoft.com/office/powerpoint/2010/main" val="1789991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F087B31-B682-447B-B0CB-F392F71FA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STrace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EAA1DAD-C986-460C-B3D0-4C84106F2BD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Writing a re-implementation!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3ED1918-2910-46C3-945D-2405DD4FB42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Part 3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A7B3C76-B8E8-46C2-9496-1D31E84A4E6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1188" y="2352431"/>
            <a:ext cx="5590747" cy="3454400"/>
          </a:xfrm>
        </p:spPr>
        <p:txBody>
          <a:bodyPr/>
          <a:lstStyle/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1600" b="0" i="0" dirty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Differences to Microsoft’s port</a:t>
            </a:r>
          </a:p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1600" b="0" i="0" dirty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Writing a driver in Rust</a:t>
            </a:r>
          </a:p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1600" b="0" i="0" dirty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Adding WASM to the kernel</a:t>
            </a:r>
          </a:p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1600" b="0" i="0" dirty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Ditching rust drivers for C++</a:t>
            </a:r>
          </a:p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1600" b="0" i="0" dirty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Loading DLLs in drivers</a:t>
            </a:r>
          </a:p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1600" b="0" i="0" dirty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DIY kernel -&gt; user </a:t>
            </a:r>
            <a:r>
              <a:rPr lang="en-US" altLang="en-US" sz="1600" b="0" i="0" dirty="0" err="1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callstack</a:t>
            </a:r>
            <a:r>
              <a:rPr lang="en-US" altLang="en-US" sz="1600" b="0" i="0" dirty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 trace</a:t>
            </a:r>
          </a:p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1600" b="0" i="0" dirty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DIY </a:t>
            </a:r>
            <a:r>
              <a:rPr lang="en-US" altLang="en-US" sz="1600" b="0" i="0" dirty="0" err="1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callstack</a:t>
            </a:r>
            <a:r>
              <a:rPr lang="en-US" altLang="en-US" sz="1600" b="0" i="0" dirty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 </a:t>
            </a:r>
            <a:r>
              <a:rPr lang="en-US" altLang="en-US" sz="1600" b="0" i="0" dirty="0" err="1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symbolication</a:t>
            </a:r>
            <a:endParaRPr lang="en-US" altLang="en-US" sz="1600" b="0" i="0" dirty="0">
              <a:solidFill>
                <a:schemeClr val="tx1"/>
              </a:solidFill>
              <a:latin typeface="+mn-lt"/>
              <a:cs typeface="Calibri" panose="020F0502020204030204" pitchFamily="34" charset="0"/>
            </a:endParaRPr>
          </a:p>
          <a:p>
            <a:pPr marL="34925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9250" indent="-34290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CEAC1E-9094-4467-AFA5-2E42A3817D52}"/>
              </a:ext>
            </a:extLst>
          </p:cNvPr>
          <p:cNvSpPr txBox="1"/>
          <p:nvPr/>
        </p:nvSpPr>
        <p:spPr>
          <a:xfrm>
            <a:off x="6226115" y="3200399"/>
            <a:ext cx="5590747" cy="428124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algn="l"/>
            <a:r>
              <a:rPr lang="en-US" dirty="0"/>
              <a:t>Who says hipster languages don’t belong in the kernel??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778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A9D005-363F-4F91-9750-31FC40E8A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STrace</a:t>
            </a:r>
            <a:r>
              <a:rPr lang="en-US" dirty="0"/>
              <a:t> vs. DTrace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190534-2267-4966-9091-8E2C3DAC91D4}"/>
              </a:ext>
            </a:extLst>
          </p:cNvPr>
          <p:cNvSpPr txBox="1"/>
          <p:nvPr/>
        </p:nvSpPr>
        <p:spPr>
          <a:xfrm>
            <a:off x="599038" y="1258279"/>
            <a:ext cx="11092777" cy="488893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DTrace executes at IRQL == 15, </a:t>
            </a:r>
            <a:r>
              <a:rPr lang="en-US" sz="1600" dirty="0" err="1"/>
              <a:t>STrace</a:t>
            </a:r>
            <a:r>
              <a:rPr lang="en-US" sz="1600" dirty="0"/>
              <a:t> doesn’t touch IRQL – usually LOW_LEVEL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Memory accesses simpler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Enables wide range of APIs to be called in handlers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Plugins can perform arbitrary side-effects and may call any kernel APIs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Plugins are written in modern C++, rather then D Language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Faster than interpreting too!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Symbolication</a:t>
            </a:r>
            <a:r>
              <a:rPr lang="en-US" sz="1600" dirty="0"/>
              <a:t> of output occurs after logging, rather than within the driver.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For simplicity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Only syscalls probe types are supported, FBT, PID, ETW, </a:t>
            </a:r>
            <a:r>
              <a:rPr lang="en-US" sz="1600" dirty="0" err="1"/>
              <a:t>etc</a:t>
            </a:r>
            <a:r>
              <a:rPr lang="en-US" sz="1600" dirty="0"/>
              <a:t> are not supported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Partially due to DSE being off, hypervisor features like FBT can’t be implemented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Open to PRs for ETW!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Zw</a:t>
            </a:r>
            <a:r>
              <a:rPr lang="en-US" sz="1600" dirty="0"/>
              <a:t>* </a:t>
            </a:r>
            <a:r>
              <a:rPr lang="en-US" sz="1600" dirty="0" err="1"/>
              <a:t>Apis</a:t>
            </a:r>
            <a:r>
              <a:rPr lang="en-US" sz="1600" dirty="0"/>
              <a:t> can be monitored, </a:t>
            </a:r>
            <a:r>
              <a:rPr lang="en-US" sz="1600" dirty="0" err="1"/>
              <a:t>dtrace</a:t>
            </a:r>
            <a:r>
              <a:rPr lang="en-US" sz="1600" dirty="0"/>
              <a:t> filters these out.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40188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36F96E-88ED-47E7-A018-6ED35A2067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3173" y="1394442"/>
            <a:ext cx="5136660" cy="4606476"/>
          </a:xfrm>
        </p:spPr>
        <p:txBody>
          <a:bodyPr/>
          <a:lstStyle/>
          <a:p>
            <a:r>
              <a:rPr lang="en-US" sz="2664" b="1" dirty="0"/>
              <a:t>Senior Reverse Engineer (FLARE)</a:t>
            </a:r>
            <a:endParaRPr lang="en-US" sz="2398" dirty="0"/>
          </a:p>
          <a:p>
            <a:pPr lvl="1"/>
            <a:r>
              <a:rPr lang="en-US" sz="1800" dirty="0">
                <a:latin typeface="+mn-lt"/>
              </a:rPr>
              <a:t>Malware RE</a:t>
            </a:r>
          </a:p>
          <a:p>
            <a:pPr lvl="1"/>
            <a:r>
              <a:rPr lang="en-US" sz="1800" dirty="0">
                <a:latin typeface="+mn-lt"/>
              </a:rPr>
              <a:t>RE tool development</a:t>
            </a:r>
          </a:p>
          <a:p>
            <a:pPr lvl="1"/>
            <a:endParaRPr lang="en-US" sz="1800" dirty="0">
              <a:latin typeface="+mn-lt"/>
            </a:endParaRPr>
          </a:p>
          <a:p>
            <a:pPr lvl="1"/>
            <a:endParaRPr lang="en-US" sz="1800" dirty="0">
              <a:latin typeface="+mn-lt"/>
            </a:endParaRPr>
          </a:p>
          <a:p>
            <a:pPr marL="8459" lvl="1" indent="0">
              <a:buNone/>
            </a:pPr>
            <a:r>
              <a:rPr lang="en-US" sz="1800" dirty="0">
                <a:latin typeface="+mn-lt"/>
              </a:rPr>
              <a:t>Experience</a:t>
            </a:r>
          </a:p>
          <a:p>
            <a:pPr lvl="1"/>
            <a:r>
              <a:rPr lang="en-US" sz="1800" dirty="0">
                <a:latin typeface="+mn-lt"/>
              </a:rPr>
              <a:t>Open-source development w/ a focus on hooking</a:t>
            </a:r>
          </a:p>
          <a:p>
            <a:pPr lvl="1"/>
            <a:r>
              <a:rPr lang="en-US" sz="1800" dirty="0">
                <a:latin typeface="+mn-lt"/>
              </a:rPr>
              <a:t>C++, Rust, Go, JS, C#, Java, more </a:t>
            </a:r>
            <a:r>
              <a:rPr lang="en-US" sz="1800" dirty="0">
                <a:latin typeface="+mn-lt"/>
                <a:sym typeface="Wingdings" panose="05000000000000000000" pitchFamily="2" charset="2"/>
              </a:rPr>
              <a:t></a:t>
            </a:r>
            <a:endParaRPr lang="en-US" sz="1800" dirty="0">
              <a:latin typeface="+mn-lt"/>
            </a:endParaRPr>
          </a:p>
          <a:p>
            <a:pPr lvl="1"/>
            <a:r>
              <a:rPr lang="en-US" sz="1800" dirty="0">
                <a:latin typeface="+mn-lt"/>
              </a:rPr>
              <a:t>System architect, embedded device driver development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84C2C9-5E62-4FD2-A926-4446E9C81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569" y="490469"/>
            <a:ext cx="4123887" cy="558922"/>
          </a:xfrm>
        </p:spPr>
        <p:txBody>
          <a:bodyPr/>
          <a:lstStyle/>
          <a:p>
            <a:r>
              <a:rPr lang="en-US" dirty="0"/>
              <a:t>Stephen Eckels</a:t>
            </a:r>
          </a:p>
        </p:txBody>
      </p:sp>
      <p:pic>
        <p:nvPicPr>
          <p:cNvPr id="11" name="Picture 10" descr="A picture containing text, light, traffic, red&#10;&#10;Description automatically generated">
            <a:extLst>
              <a:ext uri="{FF2B5EF4-FFF2-40B4-BE49-F238E27FC236}">
                <a16:creationId xmlns:a16="http://schemas.microsoft.com/office/drawing/2014/main" id="{1B480410-0699-4990-B27B-BE09502B9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122" y="321790"/>
            <a:ext cx="896283" cy="89628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3B2D85-DB3F-4C47-87F9-C747B7A58440}"/>
              </a:ext>
            </a:extLst>
          </p:cNvPr>
          <p:cNvSpPr txBox="1"/>
          <p:nvPr/>
        </p:nvSpPr>
        <p:spPr>
          <a:xfrm rot="10800000" flipH="1" flipV="1">
            <a:off x="5646377" y="2449403"/>
            <a:ext cx="2992042" cy="1959194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6345" lvl="1" defTabSz="1218072">
              <a:lnSpc>
                <a:spcPct val="90000"/>
              </a:lnSpc>
              <a:spcBef>
                <a:spcPts val="666"/>
              </a:spcBef>
              <a:spcAft>
                <a:spcPts val="266"/>
              </a:spcAft>
              <a:buClr>
                <a:srgbClr val="D6001C"/>
              </a:buClr>
              <a:defRPr/>
            </a:pPr>
            <a:r>
              <a:rPr lang="en-US" dirty="0">
                <a:solidFill>
                  <a:srgbClr val="121117"/>
                </a:solidFill>
                <a:cs typeface="Calibri Light" panose="020F0302020204030204" pitchFamily="34" charset="0"/>
              </a:rPr>
              <a:t>Interests</a:t>
            </a:r>
          </a:p>
          <a:p>
            <a:pPr marL="234733" lvl="1" indent="-226275" defTabSz="1218072">
              <a:lnSpc>
                <a:spcPct val="90000"/>
              </a:lnSpc>
              <a:spcBef>
                <a:spcPts val="666"/>
              </a:spcBef>
              <a:spcAft>
                <a:spcPts val="266"/>
              </a:spcAft>
              <a:buClr>
                <a:srgbClr val="D6001C"/>
              </a:buCl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121117"/>
                </a:solidFill>
                <a:cs typeface="Calibri Light" panose="020F0302020204030204" pitchFamily="34" charset="0"/>
              </a:rPr>
              <a:t>Slacklining</a:t>
            </a:r>
          </a:p>
          <a:p>
            <a:pPr marL="234733" lvl="1" indent="-226275" defTabSz="1218072">
              <a:lnSpc>
                <a:spcPct val="90000"/>
              </a:lnSpc>
              <a:spcBef>
                <a:spcPts val="666"/>
              </a:spcBef>
              <a:spcAft>
                <a:spcPts val="266"/>
              </a:spcAft>
              <a:buClr>
                <a:srgbClr val="D6001C"/>
              </a:buCl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121117"/>
                </a:solidFill>
                <a:cs typeface="Calibri Light" panose="020F0302020204030204" pitchFamily="34" charset="0"/>
              </a:rPr>
              <a:t>Electric Mountainboarding</a:t>
            </a:r>
          </a:p>
          <a:p>
            <a:pPr marL="234733" lvl="1" indent="-226275" defTabSz="1218072">
              <a:lnSpc>
                <a:spcPct val="90000"/>
              </a:lnSpc>
              <a:spcBef>
                <a:spcPts val="666"/>
              </a:spcBef>
              <a:spcAft>
                <a:spcPts val="266"/>
              </a:spcAft>
              <a:buClr>
                <a:srgbClr val="D6001C"/>
              </a:buCl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121117"/>
                </a:solidFill>
                <a:cs typeface="Calibri Light" panose="020F0302020204030204" pitchFamily="34" charset="0"/>
              </a:rPr>
              <a:t>Gaming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D43E1C6-45EA-48E3-9FAA-681722D05236}"/>
              </a:ext>
            </a:extLst>
          </p:cNvPr>
          <p:cNvGrpSpPr/>
          <p:nvPr/>
        </p:nvGrpSpPr>
        <p:grpSpPr>
          <a:xfrm>
            <a:off x="8203526" y="1308473"/>
            <a:ext cx="4074190" cy="4327979"/>
            <a:chOff x="8203526" y="1308473"/>
            <a:chExt cx="4074190" cy="432797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AE633B3-D8AB-4E93-83ED-CDDD00D1A707}"/>
                </a:ext>
              </a:extLst>
            </p:cNvPr>
            <p:cNvGrpSpPr/>
            <p:nvPr/>
          </p:nvGrpSpPr>
          <p:grpSpPr>
            <a:xfrm rot="21217745">
              <a:off x="8777930" y="4661434"/>
              <a:ext cx="2632510" cy="637090"/>
              <a:chOff x="5479722" y="3590491"/>
              <a:chExt cx="1976211" cy="478260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423973A6-5FB9-4392-8580-40C79EA94A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">
                <a:off x="5479722" y="3590491"/>
                <a:ext cx="427383" cy="427383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9352473-3740-4D9F-8217-72B27302928A}"/>
                  </a:ext>
                </a:extLst>
              </p:cNvPr>
              <p:cNvSpPr txBox="1"/>
              <p:nvPr/>
            </p:nvSpPr>
            <p:spPr>
              <a:xfrm rot="368963">
                <a:off x="5873933" y="3712940"/>
                <a:ext cx="1582000" cy="355811"/>
              </a:xfrm>
              <a:prstGeom prst="rect">
                <a:avLst/>
              </a:prstGeom>
              <a:noFill/>
            </p:spPr>
            <p:txBody>
              <a:bodyPr wrap="none" lIns="0" rtlCol="0">
                <a:noAutofit/>
              </a:bodyPr>
              <a:lstStyle/>
              <a:p>
                <a:pPr defTabSz="609036">
                  <a:defRPr/>
                </a:pPr>
                <a:r>
                  <a:rPr lang="en-US" sz="2398" dirty="0">
                    <a:solidFill>
                      <a:srgbClr val="121117"/>
                    </a:solidFill>
                    <a:latin typeface="Calibri" panose="020F0502020204030204"/>
                  </a:rPr>
                  <a:t>@stevemk14ebr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141546D-8DB7-4973-89FC-390E87DE0993}"/>
                </a:ext>
              </a:extLst>
            </p:cNvPr>
            <p:cNvGrpSpPr/>
            <p:nvPr/>
          </p:nvGrpSpPr>
          <p:grpSpPr>
            <a:xfrm>
              <a:off x="8203526" y="5168231"/>
              <a:ext cx="4074190" cy="468221"/>
              <a:chOff x="5840362" y="3634427"/>
              <a:chExt cx="3058472" cy="351491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54A5971-AA4E-45EF-89F0-6082BBCA2F59}"/>
                  </a:ext>
                </a:extLst>
              </p:cNvPr>
              <p:cNvSpPr txBox="1"/>
              <p:nvPr/>
            </p:nvSpPr>
            <p:spPr>
              <a:xfrm rot="21586708">
                <a:off x="6205460" y="3634427"/>
                <a:ext cx="2693374" cy="346284"/>
              </a:xfrm>
              <a:prstGeom prst="rect">
                <a:avLst/>
              </a:prstGeom>
              <a:noFill/>
            </p:spPr>
            <p:txBody>
              <a:bodyPr wrap="none" lIns="0" rtlCol="0">
                <a:noAutofit/>
              </a:bodyPr>
              <a:lstStyle/>
              <a:p>
                <a:pPr defTabSz="609036">
                  <a:defRPr/>
                </a:pPr>
                <a:r>
                  <a:rPr lang="en-US" sz="2398" dirty="0">
                    <a:solidFill>
                      <a:srgbClr val="121117"/>
                    </a:solidFill>
                    <a:latin typeface="Calibri" panose="020F0502020204030204"/>
                  </a:rPr>
                  <a:t>github.com/stevemk14ebr/</a:t>
                </a:r>
              </a:p>
            </p:txBody>
          </p:sp>
          <p:pic>
            <p:nvPicPr>
              <p:cNvPr id="12" name="Picture 11" descr="Icon&#10;&#10;Description automatically generated">
                <a:extLst>
                  <a:ext uri="{FF2B5EF4-FFF2-40B4-BE49-F238E27FC236}">
                    <a16:creationId xmlns:a16="http://schemas.microsoft.com/office/drawing/2014/main" id="{36B71631-3115-4C4D-8145-16B1F79E2F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40362" y="3665862"/>
                <a:ext cx="320056" cy="320056"/>
              </a:xfrm>
              <a:prstGeom prst="rect">
                <a:avLst/>
              </a:prstGeom>
            </p:spPr>
          </p:pic>
        </p:grpSp>
        <p:pic>
          <p:nvPicPr>
            <p:cNvPr id="9" name="Picture 8" descr="A person sitting on rocks&#10;&#10;Description automatically generated with medium confidence">
              <a:extLst>
                <a:ext uri="{FF2B5EF4-FFF2-40B4-BE49-F238E27FC236}">
                  <a16:creationId xmlns:a16="http://schemas.microsoft.com/office/drawing/2014/main" id="{70865C11-6CC8-4A35-ABAF-6BA8F4B5A4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33657" y="1308473"/>
              <a:ext cx="3249168" cy="3249168"/>
            </a:xfrm>
            <a:prstGeom prst="rect">
              <a:avLst/>
            </a:prstGeom>
            <a:ln w="19050">
              <a:solidFill>
                <a:schemeClr val="tx1"/>
              </a:solidFill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178343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A9D005-363F-4F91-9750-31FC40E8A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in the NT Kernel!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190534-2267-4966-9091-8E2C3DAC91D4}"/>
              </a:ext>
            </a:extLst>
          </p:cNvPr>
          <p:cNvSpPr txBox="1"/>
          <p:nvPr/>
        </p:nvSpPr>
        <p:spPr>
          <a:xfrm>
            <a:off x="599038" y="1258279"/>
            <a:ext cx="11092777" cy="488893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Rust and the DDK together make an unpleasant experience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Microsoft really on supports 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Complicated </a:t>
            </a:r>
            <a:r>
              <a:rPr lang="en-US" sz="1600" b="1" dirty="0"/>
              <a:t>.cargo/config</a:t>
            </a:r>
            <a:r>
              <a:rPr lang="en-US" sz="1600" dirty="0"/>
              <a:t> build profile needed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Complicated </a:t>
            </a:r>
            <a:r>
              <a:rPr lang="en-US" sz="1600" b="1" dirty="0"/>
              <a:t>build.rs </a:t>
            </a:r>
            <a:r>
              <a:rPr lang="en-US" sz="1600" dirty="0"/>
              <a:t>script needed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Rust doesn’t properly generate free standing binaries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Unwind tables aren’t reliably generated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Symbols like __CxxFrameHandler3, __</a:t>
            </a:r>
            <a:r>
              <a:rPr lang="en-US" sz="1600" dirty="0" err="1"/>
              <a:t>chkstk</a:t>
            </a:r>
            <a:r>
              <a:rPr lang="en-US" sz="1600" dirty="0"/>
              <a:t>, </a:t>
            </a:r>
            <a:r>
              <a:rPr lang="en-US" sz="1600" dirty="0" err="1"/>
              <a:t>etc</a:t>
            </a:r>
            <a:r>
              <a:rPr lang="en-US" sz="1600" dirty="0"/>
              <a:t> can’t be omitted from the build easily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Handful of I.C.E.’s</a:t>
            </a:r>
          </a:p>
          <a:p>
            <a:pPr lvl="1"/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Microsoft doesn’t provide Rust API projections for the kernel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Every single API, type, and define must be manually ported to rust </a:t>
            </a:r>
            <a:r>
              <a:rPr lang="en-US" sz="1600" dirty="0">
                <a:sym typeface="Wingdings" panose="05000000000000000000" pitchFamily="2" charset="2"/>
              </a:rPr>
              <a:t>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anose="05000000000000000000" pitchFamily="2" charset="2"/>
              </a:rPr>
              <a:t>Rust doesn’t support anonymous unions and structures, Windows uses this extensively 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anose="05000000000000000000" pitchFamily="2" charset="2"/>
              </a:rPr>
              <a:t>Rust’s </a:t>
            </a:r>
            <a:r>
              <a:rPr lang="en-US" sz="1600" dirty="0" err="1">
                <a:sym typeface="Wingdings" panose="05000000000000000000" pitchFamily="2" charset="2"/>
              </a:rPr>
              <a:t>no_std</a:t>
            </a:r>
            <a:r>
              <a:rPr lang="en-US" sz="1600" dirty="0">
                <a:sym typeface="Wingdings" panose="05000000000000000000" pitchFamily="2" charset="2"/>
              </a:rPr>
              <a:t> story is, complicated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anose="05000000000000000000" pitchFamily="2" charset="2"/>
              </a:rPr>
              <a:t>Many libraries don’t support </a:t>
            </a:r>
            <a:r>
              <a:rPr lang="en-US" sz="1600" b="1" dirty="0" err="1">
                <a:sym typeface="Wingdings" panose="05000000000000000000" pitchFamily="2" charset="2"/>
              </a:rPr>
              <a:t>no_std</a:t>
            </a:r>
            <a:endParaRPr lang="en-US" sz="1600" b="1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anose="05000000000000000000" pitchFamily="2" charset="2"/>
              </a:rPr>
              <a:t>Providing allocator mappings isn’t exactly easy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anose="05000000000000000000" pitchFamily="2" charset="2"/>
              </a:rPr>
              <a:t>At the time of writing, </a:t>
            </a:r>
            <a:r>
              <a:rPr lang="en-US" sz="1600" b="1" dirty="0">
                <a:sym typeface="Wingdings" panose="05000000000000000000" pitchFamily="2" charset="2"/>
              </a:rPr>
              <a:t>std::</a:t>
            </a:r>
            <a:r>
              <a:rPr lang="en-US" sz="1600" b="1" dirty="0" err="1">
                <a:sym typeface="Wingdings" panose="05000000000000000000" pitchFamily="2" charset="2"/>
              </a:rPr>
              <a:t>ffi:CString</a:t>
            </a:r>
            <a:r>
              <a:rPr lang="en-US" sz="1600" dirty="0">
                <a:sym typeface="Wingdings" panose="05000000000000000000" pitchFamily="2" charset="2"/>
              </a:rPr>
              <a:t> wasn’t even supported in Rust </a:t>
            </a:r>
            <a:r>
              <a:rPr lang="en-US" sz="1600" b="1" dirty="0" err="1">
                <a:sym typeface="Wingdings" panose="05000000000000000000" pitchFamily="2" charset="2"/>
              </a:rPr>
              <a:t>no_std</a:t>
            </a:r>
            <a:r>
              <a:rPr lang="en-US" sz="1600" dirty="0">
                <a:sym typeface="Wingdings" panose="05000000000000000000" pitchFamily="2" charset="2"/>
              </a:rPr>
              <a:t>. This has since changed.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anose="05000000000000000000" pitchFamily="2" charset="2"/>
              </a:rPr>
              <a:t>Rust binaries are huge!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anose="05000000000000000000" pitchFamily="2" charset="2"/>
              </a:rPr>
              <a:t>Deep call stacks, exhausting the kernel stack. </a:t>
            </a:r>
            <a:r>
              <a:rPr lang="en-US" sz="1600" b="1" dirty="0" err="1">
                <a:sym typeface="Wingdings" panose="05000000000000000000" pitchFamily="2" charset="2"/>
              </a:rPr>
              <a:t>KeExpandKernelStackAndCalloutEx</a:t>
            </a:r>
            <a:r>
              <a:rPr lang="en-US" sz="1600" dirty="0">
                <a:sym typeface="Wingdings" panose="05000000000000000000" pitchFamily="2" charset="2"/>
              </a:rPr>
              <a:t> 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350098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A9D005-363F-4F91-9750-31FC40E8A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in the NT Kernel!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190534-2267-4966-9091-8E2C3DAC91D4}"/>
              </a:ext>
            </a:extLst>
          </p:cNvPr>
          <p:cNvSpPr txBox="1"/>
          <p:nvPr/>
        </p:nvSpPr>
        <p:spPr>
          <a:xfrm>
            <a:off x="599038" y="1258279"/>
            <a:ext cx="11092777" cy="488893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851364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690387-2EE0-934E-A1FF-93F0903D162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7600290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3101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F2411F7-7A17-6B4F-B961-862955300B20}"/>
              </a:ext>
            </a:extLst>
          </p:cNvPr>
          <p:cNvGrpSpPr/>
          <p:nvPr/>
        </p:nvGrpSpPr>
        <p:grpSpPr>
          <a:xfrm>
            <a:off x="258562" y="1243584"/>
            <a:ext cx="11866381" cy="4462359"/>
            <a:chOff x="258563" y="1566091"/>
            <a:chExt cx="11701786" cy="4114800"/>
          </a:xfrm>
        </p:grpSpPr>
        <p:sp>
          <p:nvSpPr>
            <p:cNvPr id="14" name="Left Bracket 13">
              <a:extLst>
                <a:ext uri="{FF2B5EF4-FFF2-40B4-BE49-F238E27FC236}">
                  <a16:creationId xmlns:a16="http://schemas.microsoft.com/office/drawing/2014/main" id="{858CC824-1972-7F4A-AAF4-14F38AAC27BA}"/>
                </a:ext>
              </a:extLst>
            </p:cNvPr>
            <p:cNvSpPr/>
            <p:nvPr/>
          </p:nvSpPr>
          <p:spPr>
            <a:xfrm>
              <a:off x="258563" y="1566091"/>
              <a:ext cx="228600" cy="4114800"/>
            </a:xfrm>
            <a:prstGeom prst="leftBracket">
              <a:avLst>
                <a:gd name="adj" fmla="val 818"/>
              </a:avLst>
            </a:prstGeom>
            <a:noFill/>
            <a:ln w="19050" cap="flat" cmpd="sng" algn="ctr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14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srgbClr val="3C4F65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15" name="Left Bracket 14">
              <a:extLst>
                <a:ext uri="{FF2B5EF4-FFF2-40B4-BE49-F238E27FC236}">
                  <a16:creationId xmlns:a16="http://schemas.microsoft.com/office/drawing/2014/main" id="{D9331F12-39ED-6D40-B0DC-7241CF006752}"/>
                </a:ext>
              </a:extLst>
            </p:cNvPr>
            <p:cNvSpPr/>
            <p:nvPr/>
          </p:nvSpPr>
          <p:spPr>
            <a:xfrm rot="10800000">
              <a:off x="11731749" y="1566091"/>
              <a:ext cx="228600" cy="4114800"/>
            </a:xfrm>
            <a:prstGeom prst="leftBracket">
              <a:avLst>
                <a:gd name="adj" fmla="val 818"/>
              </a:avLst>
            </a:prstGeom>
            <a:noFill/>
            <a:ln w="19050" cap="flat" cmpd="sng" algn="ctr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14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srgbClr val="3C4F65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00071D3D-0C1A-4637-95C7-75A1B04D1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Outline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93AF4D7F-6485-924E-9AB7-46BAEAEBFC91}"/>
              </a:ext>
            </a:extLst>
          </p:cNvPr>
          <p:cNvSpPr txBox="1">
            <a:spLocks/>
          </p:cNvSpPr>
          <p:nvPr/>
        </p:nvSpPr>
        <p:spPr>
          <a:xfrm>
            <a:off x="457199" y="5530107"/>
            <a:ext cx="11274551" cy="1538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2ECCF2F5-7A3B-B249-911C-57859D4377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1432730"/>
              </p:ext>
            </p:extLst>
          </p:nvPr>
        </p:nvGraphicFramePr>
        <p:xfrm>
          <a:off x="457200" y="1428569"/>
          <a:ext cx="11433135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1045">
                  <a:extLst>
                    <a:ext uri="{9D8B030D-6E8A-4147-A177-3AD203B41FA5}">
                      <a16:colId xmlns:a16="http://schemas.microsoft.com/office/drawing/2014/main" val="1766756500"/>
                    </a:ext>
                  </a:extLst>
                </a:gridCol>
                <a:gridCol w="3811045">
                  <a:extLst>
                    <a:ext uri="{9D8B030D-6E8A-4147-A177-3AD203B41FA5}">
                      <a16:colId xmlns:a16="http://schemas.microsoft.com/office/drawing/2014/main" val="4140624663"/>
                    </a:ext>
                  </a:extLst>
                </a:gridCol>
                <a:gridCol w="3811045">
                  <a:extLst>
                    <a:ext uri="{9D8B030D-6E8A-4147-A177-3AD203B41FA5}">
                      <a16:colId xmlns:a16="http://schemas.microsoft.com/office/drawing/2014/main" val="906338567"/>
                    </a:ext>
                  </a:extLst>
                </a:gridCol>
              </a:tblGrid>
              <a:tr h="4098759">
                <a:tc>
                  <a:txBody>
                    <a:bodyPr/>
                    <a:lstStyle/>
                    <a:p>
                      <a:pPr marL="0" lvl="0" indent="0" algn="ctr">
                        <a:spcAft>
                          <a:spcPts val="1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600" b="1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What is DTrace? </a:t>
                      </a:r>
                    </a:p>
                    <a:p>
                      <a:pPr marL="0" lvl="0" indent="0">
                        <a:spcAft>
                          <a:spcPts val="1200"/>
                        </a:spcAft>
                        <a:buFont typeface="Arial" panose="020B0604020202020204" pitchFamily="34" charset="0"/>
                        <a:buNone/>
                      </a:pPr>
                      <a:endParaRPr lang="en-US" sz="1600" b="0" i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lvl="0" indent="0">
                        <a:spcAft>
                          <a:spcPts val="1200"/>
                        </a:spcAft>
                        <a:buFont typeface="Arial" panose="020B0604020202020204" pitchFamily="34" charset="0"/>
                        <a:buNone/>
                      </a:pPr>
                      <a:endParaRPr lang="en-US" sz="1600" b="0" i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285750" lvl="0" indent="-285750"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Why is it interesting</a:t>
                      </a:r>
                    </a:p>
                    <a:p>
                      <a:pPr marL="285750" lvl="0" indent="-285750"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Usage of </a:t>
                      </a:r>
                      <a:r>
                        <a:rPr lang="en-US" sz="1600" b="0" i="0" dirty="0" err="1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Microsofts</a:t>
                      </a:r>
                      <a:r>
                        <a:rPr lang="en-US" sz="1600" b="0" i="0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’ Port</a:t>
                      </a:r>
                    </a:p>
                    <a:p>
                      <a:pPr marL="285750" lvl="0" indent="-285750"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Shortcomings</a:t>
                      </a:r>
                    </a:p>
                    <a:p>
                      <a:pPr marL="285750" lvl="0" indent="-285750"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600" b="0" i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5760" marR="365760" marT="274320" marB="4572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Aft>
                          <a:spcPts val="1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en-US" sz="1600" b="1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DTrace on Windows Internals</a:t>
                      </a:r>
                    </a:p>
                    <a:p>
                      <a:pPr marL="0" lvl="0" indent="0">
                        <a:spcAft>
                          <a:spcPts val="1200"/>
                        </a:spcAft>
                        <a:buFont typeface="Arial" panose="020B0604020202020204" pitchFamily="34" charset="0"/>
                        <a:buNone/>
                      </a:pPr>
                      <a:endParaRPr lang="en-US" altLang="en-US" sz="1600" b="0" i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285750" lvl="0" indent="-285750"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1600" b="0" i="0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Modern DTrace architecture</a:t>
                      </a:r>
                    </a:p>
                    <a:p>
                      <a:pPr marL="285750" lvl="0" indent="-285750"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1600" b="0" i="0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How kernel registration works</a:t>
                      </a:r>
                    </a:p>
                    <a:p>
                      <a:pPr marL="285750" lvl="0" indent="-285750"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1600" b="0" i="0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Inserting ourselves into the boot process</a:t>
                      </a:r>
                    </a:p>
                    <a:p>
                      <a:pPr marL="285750" lvl="0" indent="-285750"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1600" b="0" i="0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Accessing paged out memory safely</a:t>
                      </a:r>
                    </a:p>
                    <a:p>
                      <a:pPr marL="285750" lvl="0" indent="-285750"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1600" b="0" i="0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Documenting kernel interfaces</a:t>
                      </a:r>
                    </a:p>
                  </a:txBody>
                  <a:tcPr marL="365760" marR="365760" marT="274320" marB="45720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Aft>
                          <a:spcPts val="1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en-US" sz="1600" b="1" i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STrace</a:t>
                      </a:r>
                      <a:r>
                        <a:rPr lang="en-US" altLang="en-US" sz="1600" b="1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– Steve’s Tracer</a:t>
                      </a:r>
                    </a:p>
                    <a:p>
                      <a:pPr marL="0" lvl="0" indent="0">
                        <a:spcAft>
                          <a:spcPts val="1200"/>
                        </a:spcAft>
                        <a:buFont typeface="Arial" panose="020B0604020202020204" pitchFamily="34" charset="0"/>
                        <a:buNone/>
                      </a:pPr>
                      <a:endParaRPr lang="en-US" altLang="en-US" sz="1600" b="0" i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285750" lvl="0" indent="-285750"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1600" b="0" i="0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Differences to Microsoft’s port</a:t>
                      </a:r>
                    </a:p>
                    <a:p>
                      <a:pPr marL="285750" lvl="0" indent="-285750"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1600" b="0" i="0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Writing a driver in Rust</a:t>
                      </a:r>
                    </a:p>
                    <a:p>
                      <a:pPr marL="285750" lvl="0" indent="-285750"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1600" b="0" i="0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Adding WASM to the kernel</a:t>
                      </a:r>
                    </a:p>
                    <a:p>
                      <a:pPr marL="285750" lvl="0" indent="-285750"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1600" b="0" i="0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Ditching rust drivers for C++</a:t>
                      </a:r>
                    </a:p>
                    <a:p>
                      <a:pPr marL="285750" lvl="0" indent="-285750"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1600" b="0" i="0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Loading DLLs in drivers</a:t>
                      </a:r>
                    </a:p>
                    <a:p>
                      <a:pPr marL="285750" lvl="0" indent="-285750"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1600" b="0" i="0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DIY kernel -&gt; user </a:t>
                      </a:r>
                      <a:r>
                        <a:rPr lang="en-US" altLang="en-US" sz="1600" b="0" i="0" dirty="0" err="1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callstack</a:t>
                      </a:r>
                      <a:r>
                        <a:rPr lang="en-US" altLang="en-US" sz="1600" b="0" i="0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 trace</a:t>
                      </a:r>
                    </a:p>
                    <a:p>
                      <a:pPr marL="285750" lvl="0" indent="-285750"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1600" b="0" i="0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DIY </a:t>
                      </a:r>
                      <a:r>
                        <a:rPr lang="en-US" altLang="en-US" sz="1600" b="0" i="0" dirty="0" err="1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callstack</a:t>
                      </a:r>
                      <a:r>
                        <a:rPr lang="en-US" altLang="en-US" sz="1600" b="0" i="0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en-US" sz="1600" b="0" i="0" dirty="0" err="1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symbolication</a:t>
                      </a:r>
                      <a:endParaRPr lang="en-US" altLang="en-US" sz="1600" b="0" i="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5760" marR="365760" marT="274320" marB="45720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2138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7919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7DDC7617-4DB1-8643-83D0-F238D0BD4E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502055"/>
              </p:ext>
            </p:extLst>
          </p:nvPr>
        </p:nvGraphicFramePr>
        <p:xfrm>
          <a:off x="512374" y="1208499"/>
          <a:ext cx="11134232" cy="5182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1626">
                  <a:extLst>
                    <a:ext uri="{9D8B030D-6E8A-4147-A177-3AD203B41FA5}">
                      <a16:colId xmlns:a16="http://schemas.microsoft.com/office/drawing/2014/main" val="2160046887"/>
                    </a:ext>
                  </a:extLst>
                </a:gridCol>
                <a:gridCol w="6312606">
                  <a:extLst>
                    <a:ext uri="{9D8B030D-6E8A-4147-A177-3AD203B41FA5}">
                      <a16:colId xmlns:a16="http://schemas.microsoft.com/office/drawing/2014/main" val="1543861973"/>
                    </a:ext>
                  </a:extLst>
                </a:gridCol>
              </a:tblGrid>
              <a:tr h="8456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1121C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What it is</a:t>
                      </a:r>
                    </a:p>
                  </a:txBody>
                  <a:tcPr marL="457200" marR="457200" marT="274320" marB="274320">
                    <a:lnL w="12700" cmpd="sng">
                      <a:noFill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1121C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Examples</a:t>
                      </a:r>
                    </a:p>
                  </a:txBody>
                  <a:tcPr marL="457200" marR="457200" marT="274320" marB="2743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04974"/>
                  </a:ext>
                </a:extLst>
              </a:tr>
              <a:tr h="4337084">
                <a:tc>
                  <a:txBody>
                    <a:bodyPr/>
                    <a:lstStyle/>
                    <a:p>
                      <a:pPr marL="182880" marR="0" lvl="0" indent="-18288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1121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Tracing system allowing users to register probes</a:t>
                      </a:r>
                    </a:p>
                    <a:p>
                      <a:pPr marL="182880" marR="0" lvl="0" indent="-18288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1121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Probes ‘fire’ on specific, user defined conditions</a:t>
                      </a:r>
                    </a:p>
                    <a:p>
                      <a:pPr marL="182880" marR="0" lvl="0" indent="-18288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1121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Multiple types of probes are supported, each offering a different source of information</a:t>
                      </a:r>
                    </a:p>
                    <a:p>
                      <a:pPr marL="342900" marR="0" lvl="0" indent="-1143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1121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STP   – syscalls hooks</a:t>
                      </a:r>
                    </a:p>
                    <a:p>
                      <a:pPr marL="342900" marR="0" lvl="0" indent="-1143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1121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FBT   – kernel function boundary tracing</a:t>
                      </a:r>
                    </a:p>
                    <a:p>
                      <a:pPr marL="342900" marR="0" lvl="0" indent="-1143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1121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PID   – user function boundary tracing</a:t>
                      </a:r>
                    </a:p>
                    <a:p>
                      <a:pPr marL="342900" marR="0" lvl="0" indent="-1143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1121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ETW – event tracing for windows (ETW) events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1121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When fired, probes execute user scripts in a VM inside the kernel</a:t>
                      </a:r>
                    </a:p>
                    <a:p>
                      <a:pPr marL="182880" marR="0" lvl="0" indent="-18288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1121C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57200" marR="457200" marT="0" marB="457200">
                    <a:lnL w="12700" cmpd="sng">
                      <a:noFill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2880" marR="0" lvl="0" indent="-18288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1121C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57200" marR="457200" marT="0" marB="45720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888416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A50074D1-A7A3-43BD-92C1-1C083B5A3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DTrace 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2D1FAA-34B2-4A6A-B4A1-835AA1FCC0EE}"/>
              </a:ext>
            </a:extLst>
          </p:cNvPr>
          <p:cNvSpPr txBox="1"/>
          <p:nvPr/>
        </p:nvSpPr>
        <p:spPr>
          <a:xfrm>
            <a:off x="5548312" y="1963286"/>
            <a:ext cx="6705600" cy="20193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algn="l"/>
            <a:r>
              <a:rPr lang="en-US" sz="1400" b="1" dirty="0"/>
              <a:t>Print created files for a target process</a:t>
            </a:r>
          </a:p>
          <a:p>
            <a:pPr algn="l"/>
            <a:endParaRPr lang="en-US" sz="1400" b="1" dirty="0"/>
          </a:p>
          <a:p>
            <a:pPr algn="l"/>
            <a:r>
              <a:rPr lang="en-US" sz="1400" b="1" dirty="0" err="1"/>
              <a:t>syscall</a:t>
            </a:r>
            <a:r>
              <a:rPr lang="en-US" sz="1400" b="1" dirty="0"/>
              <a:t>::</a:t>
            </a:r>
            <a:r>
              <a:rPr lang="en-US" sz="1400" b="1" dirty="0" err="1"/>
              <a:t>NtCreateFile:entry</a:t>
            </a:r>
            <a:endParaRPr lang="en-US" sz="1400" b="1" dirty="0"/>
          </a:p>
          <a:p>
            <a:pPr algn="l"/>
            <a:r>
              <a:rPr lang="en-US" sz="1400" dirty="0"/>
              <a:t>/ </a:t>
            </a:r>
            <a:r>
              <a:rPr lang="en-US" sz="1400" dirty="0" err="1"/>
              <a:t>pid</a:t>
            </a:r>
            <a:r>
              <a:rPr lang="en-US" sz="1400" dirty="0"/>
              <a:t> == $target &amp;&amp; arg0 != 0 &amp;&amp; arg2 !=0 /</a:t>
            </a:r>
          </a:p>
          <a:p>
            <a:pPr algn="l"/>
            <a:r>
              <a:rPr lang="en-US" sz="1400" dirty="0"/>
              <a:t>{</a:t>
            </a:r>
          </a:p>
          <a:p>
            <a:pPr algn="l"/>
            <a:r>
              <a:rPr lang="en-US" sz="1400" dirty="0"/>
              <a:t>    </a:t>
            </a:r>
            <a:r>
              <a:rPr lang="en-US" sz="1400" dirty="0" err="1"/>
              <a:t>attr</a:t>
            </a:r>
            <a:r>
              <a:rPr lang="en-US" sz="1400" dirty="0"/>
              <a:t> = (OBJECT_ATTRIBUTES*)</a:t>
            </a:r>
            <a:r>
              <a:rPr lang="en-US" sz="1400" b="1" dirty="0" err="1"/>
              <a:t>copyin</a:t>
            </a:r>
            <a:r>
              <a:rPr lang="en-US" sz="1400" dirty="0"/>
              <a:t>(arg2, </a:t>
            </a:r>
            <a:r>
              <a:rPr lang="en-US" sz="1400" dirty="0" err="1"/>
              <a:t>sizeof</a:t>
            </a:r>
            <a:r>
              <a:rPr lang="en-US" sz="1400" dirty="0"/>
              <a:t>(OBJECT_ATTRIBUTES));</a:t>
            </a:r>
          </a:p>
          <a:p>
            <a:pPr algn="l"/>
            <a:r>
              <a:rPr lang="en-US" sz="1400" dirty="0"/>
              <a:t>    </a:t>
            </a:r>
            <a:r>
              <a:rPr lang="en-US" sz="1400" dirty="0" err="1"/>
              <a:t>objectName</a:t>
            </a:r>
            <a:r>
              <a:rPr lang="en-US" sz="1400" dirty="0"/>
              <a:t> = (UNICODE_STRING*)</a:t>
            </a:r>
            <a:r>
              <a:rPr lang="en-US" sz="1400" b="1" dirty="0" err="1"/>
              <a:t>copyin</a:t>
            </a:r>
            <a:r>
              <a:rPr lang="en-US" sz="1400" dirty="0"/>
              <a:t>(</a:t>
            </a:r>
            <a:r>
              <a:rPr lang="en-US" sz="1400" dirty="0" err="1"/>
              <a:t>attr</a:t>
            </a:r>
            <a:r>
              <a:rPr lang="en-US" sz="1400" dirty="0"/>
              <a:t>-&gt;</a:t>
            </a:r>
            <a:r>
              <a:rPr lang="en-US" sz="1400" dirty="0" err="1"/>
              <a:t>ObjectName</a:t>
            </a:r>
            <a:r>
              <a:rPr lang="en-US" sz="1400" dirty="0"/>
              <a:t>, </a:t>
            </a:r>
            <a:r>
              <a:rPr lang="en-US" sz="1400" dirty="0" err="1"/>
              <a:t>sizeof</a:t>
            </a:r>
            <a:r>
              <a:rPr lang="en-US" sz="1400" dirty="0"/>
              <a:t>(UNICODE_STRING));</a:t>
            </a:r>
          </a:p>
          <a:p>
            <a:pPr algn="l"/>
            <a:r>
              <a:rPr lang="en-US" sz="1400" dirty="0"/>
              <a:t>    name = *((</a:t>
            </a:r>
            <a:r>
              <a:rPr lang="en-US" sz="1400" dirty="0" err="1"/>
              <a:t>ustr</a:t>
            </a:r>
            <a:r>
              <a:rPr lang="en-US" sz="1400" dirty="0"/>
              <a:t>*)</a:t>
            </a:r>
            <a:r>
              <a:rPr lang="en-US" sz="1400" b="1" dirty="0" err="1"/>
              <a:t>copyin</a:t>
            </a:r>
            <a:r>
              <a:rPr lang="en-US" sz="1400" dirty="0"/>
              <a:t>((</a:t>
            </a:r>
            <a:r>
              <a:rPr lang="en-US" sz="1400" dirty="0" err="1"/>
              <a:t>uintptr_t</a:t>
            </a:r>
            <a:r>
              <a:rPr lang="en-US" sz="1400" dirty="0"/>
              <a:t>)</a:t>
            </a:r>
            <a:r>
              <a:rPr lang="en-US" sz="1400" dirty="0" err="1"/>
              <a:t>objectName</a:t>
            </a:r>
            <a:r>
              <a:rPr lang="en-US" sz="1400" dirty="0"/>
              <a:t>-&gt;Buffer, </a:t>
            </a:r>
            <a:r>
              <a:rPr lang="en-US" sz="1400" dirty="0" err="1"/>
              <a:t>objectName</a:t>
            </a:r>
            <a:r>
              <a:rPr lang="en-US" sz="1400" dirty="0"/>
              <a:t>-&gt;Length);</a:t>
            </a:r>
          </a:p>
          <a:p>
            <a:pPr algn="l"/>
            <a:r>
              <a:rPr lang="en-US" sz="1400" dirty="0"/>
              <a:t>    </a:t>
            </a:r>
            <a:r>
              <a:rPr lang="en-US" sz="1400" b="1" dirty="0" err="1"/>
              <a:t>printf</a:t>
            </a:r>
            <a:r>
              <a:rPr lang="en-US" sz="1400" dirty="0"/>
              <a:t>(“OBJECT_NAME: %</a:t>
            </a:r>
            <a:r>
              <a:rPr lang="en-US" sz="1400" dirty="0" err="1"/>
              <a:t>ws</a:t>
            </a:r>
            <a:r>
              <a:rPr lang="en-US" sz="1400" dirty="0"/>
              <a:t>”, name);</a:t>
            </a:r>
          </a:p>
          <a:p>
            <a:pPr algn="l"/>
            <a:r>
              <a:rPr lang="en-US" sz="1400" dirty="0"/>
              <a:t>    </a:t>
            </a:r>
            <a:r>
              <a:rPr lang="en-US" sz="1400" b="1" dirty="0" err="1"/>
              <a:t>ustack</a:t>
            </a:r>
            <a:r>
              <a:rPr lang="en-US" sz="1400" dirty="0"/>
              <a:t>();</a:t>
            </a:r>
          </a:p>
          <a:p>
            <a:pPr algn="l"/>
            <a:r>
              <a:rPr lang="en-US" sz="1400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C7DB80-CBCF-41E8-9D44-EFFE5659191C}"/>
              </a:ext>
            </a:extLst>
          </p:cNvPr>
          <p:cNvSpPr txBox="1"/>
          <p:nvPr/>
        </p:nvSpPr>
        <p:spPr>
          <a:xfrm>
            <a:off x="5548312" y="4432572"/>
            <a:ext cx="3709988" cy="1682357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algn="l"/>
            <a:r>
              <a:rPr lang="en-US" sz="1400" b="1" dirty="0"/>
              <a:t>Live system dump on specific error code</a:t>
            </a:r>
          </a:p>
          <a:p>
            <a:pPr algn="l"/>
            <a:endParaRPr lang="en-US" sz="1400" b="1" dirty="0"/>
          </a:p>
          <a:p>
            <a:pPr algn="l"/>
            <a:r>
              <a:rPr lang="en-US" sz="1400" b="1" dirty="0" err="1"/>
              <a:t>syscall</a:t>
            </a:r>
            <a:r>
              <a:rPr lang="en-US" sz="1400" b="1" dirty="0"/>
              <a:t>:::return </a:t>
            </a:r>
            <a:r>
              <a:rPr lang="en-US" sz="1400" dirty="0"/>
              <a:t>{ </a:t>
            </a:r>
          </a:p>
          <a:p>
            <a:pPr algn="l"/>
            <a:r>
              <a:rPr lang="en-US" sz="1400" dirty="0"/>
              <a:t>    if (arg0 != 0xc0000001UL) { </a:t>
            </a:r>
          </a:p>
          <a:p>
            <a:pPr algn="l"/>
            <a:r>
              <a:rPr lang="en-US" sz="1400" dirty="0"/>
              <a:t>        </a:t>
            </a:r>
            <a:r>
              <a:rPr lang="en-US" sz="1400" b="1" dirty="0" err="1"/>
              <a:t>lkd</a:t>
            </a:r>
            <a:r>
              <a:rPr lang="en-US" sz="1400" dirty="0"/>
              <a:t>(0); </a:t>
            </a:r>
          </a:p>
          <a:p>
            <a:pPr algn="l"/>
            <a:r>
              <a:rPr lang="en-US" sz="1400" dirty="0"/>
              <a:t>        </a:t>
            </a:r>
            <a:r>
              <a:rPr lang="en-US" sz="1400" b="1" dirty="0" err="1"/>
              <a:t>printf</a:t>
            </a:r>
            <a:r>
              <a:rPr lang="en-US" sz="1400" dirty="0"/>
              <a:t>(\" Triggering Live dump \n \");</a:t>
            </a:r>
          </a:p>
          <a:p>
            <a:pPr algn="l"/>
            <a:r>
              <a:rPr lang="en-US" sz="1400" dirty="0"/>
              <a:t>        </a:t>
            </a:r>
            <a:r>
              <a:rPr lang="en-US" sz="1400" b="1" dirty="0"/>
              <a:t>exit</a:t>
            </a:r>
            <a:r>
              <a:rPr lang="en-US" sz="1400" dirty="0"/>
              <a:t>(0); </a:t>
            </a:r>
          </a:p>
          <a:p>
            <a:pPr algn="l"/>
            <a:r>
              <a:rPr lang="en-US" sz="1400" dirty="0"/>
              <a:t>    }</a:t>
            </a:r>
          </a:p>
          <a:p>
            <a:pPr algn="l"/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60315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1AEBC2D1-08ED-4A34-B68E-3B2BF09ED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DTrace Examples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00B1FE36-6E44-4A83-A922-E19C735C504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The pain begins…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5F6205-9850-486F-93C8-11303158AB51}"/>
              </a:ext>
            </a:extLst>
          </p:cNvPr>
          <p:cNvSpPr txBox="1"/>
          <p:nvPr/>
        </p:nvSpPr>
        <p:spPr>
          <a:xfrm>
            <a:off x="599038" y="1775295"/>
            <a:ext cx="6487562" cy="2606205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algn="l"/>
            <a:r>
              <a:rPr lang="en-US" sz="1400" b="1" dirty="0"/>
              <a:t>Deferring Reads</a:t>
            </a:r>
          </a:p>
          <a:p>
            <a:pPr algn="l"/>
            <a:endParaRPr lang="en-US" sz="1400" b="1" dirty="0"/>
          </a:p>
          <a:p>
            <a:pPr algn="l"/>
            <a:r>
              <a:rPr lang="en-US" sz="1400" b="1" dirty="0" err="1"/>
              <a:t>syscall</a:t>
            </a:r>
            <a:r>
              <a:rPr lang="en-US" sz="1400" b="1" dirty="0"/>
              <a:t>::</a:t>
            </a:r>
            <a:r>
              <a:rPr lang="en-US" sz="1400" b="1" dirty="0" err="1"/>
              <a:t>NtCreateFile:entry</a:t>
            </a:r>
            <a:r>
              <a:rPr lang="en-US" sz="1400" b="1" dirty="0"/>
              <a:t> </a:t>
            </a:r>
            <a:r>
              <a:rPr lang="en-US" sz="1400" dirty="0"/>
              <a:t>{</a:t>
            </a:r>
          </a:p>
          <a:p>
            <a:pPr algn="l"/>
            <a:r>
              <a:rPr lang="en-US" sz="1400" dirty="0"/>
              <a:t>    </a:t>
            </a:r>
            <a:r>
              <a:rPr lang="en-US" sz="1400" i="1" dirty="0">
                <a:latin typeface="+mj-lt"/>
              </a:rPr>
              <a:t>// data behind pointer may be paged out. Don’t read it until system routine pages it in.</a:t>
            </a:r>
          </a:p>
          <a:p>
            <a:pPr algn="l"/>
            <a:r>
              <a:rPr lang="en-US" sz="1400" dirty="0"/>
              <a:t>    </a:t>
            </a:r>
            <a:r>
              <a:rPr lang="en-US" sz="1400" b="1" dirty="0"/>
              <a:t>self-</a:t>
            </a:r>
            <a:r>
              <a:rPr lang="en-US" sz="1400" dirty="0"/>
              <a:t>&gt;</a:t>
            </a:r>
            <a:r>
              <a:rPr lang="en-US" sz="1400" dirty="0" err="1"/>
              <a:t>pFileHandle</a:t>
            </a:r>
            <a:r>
              <a:rPr lang="en-US" sz="1400" dirty="0"/>
              <a:t> = </a:t>
            </a:r>
            <a:r>
              <a:rPr lang="en-US" sz="1400" dirty="0" err="1"/>
              <a:t>args</a:t>
            </a:r>
            <a:r>
              <a:rPr lang="en-US" sz="1400" dirty="0"/>
              <a:t>[0];   </a:t>
            </a:r>
          </a:p>
          <a:p>
            <a:pPr algn="l"/>
            <a:r>
              <a:rPr lang="en-US" sz="1400" dirty="0"/>
              <a:t>}</a:t>
            </a:r>
          </a:p>
          <a:p>
            <a:pPr algn="l"/>
            <a:endParaRPr lang="en-US" sz="1400" dirty="0"/>
          </a:p>
          <a:p>
            <a:pPr algn="l"/>
            <a:r>
              <a:rPr lang="en-US" sz="1400" b="1" dirty="0" err="1"/>
              <a:t>syscall</a:t>
            </a:r>
            <a:r>
              <a:rPr lang="en-US" sz="1400" b="1" dirty="0"/>
              <a:t>::</a:t>
            </a:r>
            <a:r>
              <a:rPr lang="en-US" sz="1400" b="1" dirty="0" err="1"/>
              <a:t>NtCreateFile:return</a:t>
            </a:r>
            <a:r>
              <a:rPr lang="en-US" sz="1400" b="1" dirty="0"/>
              <a:t> </a:t>
            </a:r>
            <a:r>
              <a:rPr lang="en-US" sz="1400" dirty="0"/>
              <a:t>{    </a:t>
            </a:r>
          </a:p>
          <a:p>
            <a:pPr algn="l"/>
            <a:r>
              <a:rPr lang="en-US" sz="1400" dirty="0"/>
              <a:t>    </a:t>
            </a:r>
            <a:r>
              <a:rPr lang="en-US" sz="1400" i="1" dirty="0">
                <a:latin typeface="+mj-lt"/>
              </a:rPr>
              <a:t>// system routine has paged in the memory, we can touch the data now.</a:t>
            </a:r>
          </a:p>
          <a:p>
            <a:pPr algn="l"/>
            <a:r>
              <a:rPr lang="en-US" sz="1400" dirty="0"/>
              <a:t>    if(arg0 == STATUS_SUCCESS) { </a:t>
            </a:r>
          </a:p>
          <a:p>
            <a:pPr algn="l"/>
            <a:r>
              <a:rPr lang="en-US" sz="1400" dirty="0"/>
              <a:t>        handle = *(HANDLE*)</a:t>
            </a:r>
            <a:r>
              <a:rPr lang="en-US" sz="1400" b="1" dirty="0" err="1"/>
              <a:t>copyin</a:t>
            </a:r>
            <a:r>
              <a:rPr lang="en-US" sz="1400" dirty="0"/>
              <a:t>(</a:t>
            </a:r>
            <a:r>
              <a:rPr lang="en-US" sz="1400" b="1" dirty="0"/>
              <a:t>self-</a:t>
            </a:r>
            <a:r>
              <a:rPr lang="en-US" sz="1400" dirty="0"/>
              <a:t>&gt;</a:t>
            </a:r>
            <a:r>
              <a:rPr lang="en-US" sz="1400" dirty="0" err="1"/>
              <a:t>pFileHandle</a:t>
            </a:r>
            <a:r>
              <a:rPr lang="en-US" sz="1400" dirty="0"/>
              <a:t>, </a:t>
            </a:r>
            <a:r>
              <a:rPr lang="en-US" sz="1400" dirty="0" err="1"/>
              <a:t>sizeof</a:t>
            </a:r>
            <a:r>
              <a:rPr lang="en-US" sz="1400" dirty="0"/>
              <a:t>(HANDLE));</a:t>
            </a:r>
          </a:p>
          <a:p>
            <a:pPr algn="l"/>
            <a:r>
              <a:rPr lang="en-US" sz="1400" dirty="0"/>
              <a:t>        </a:t>
            </a:r>
            <a:r>
              <a:rPr lang="en-US" sz="1400" b="1" dirty="0" err="1"/>
              <a:t>printf</a:t>
            </a:r>
            <a:r>
              <a:rPr lang="en-US" sz="1400" dirty="0"/>
              <a:t>("%08X", handle);    </a:t>
            </a:r>
          </a:p>
          <a:p>
            <a:pPr algn="l"/>
            <a:r>
              <a:rPr lang="en-US" sz="1400" dirty="0"/>
              <a:t>    }</a:t>
            </a:r>
          </a:p>
          <a:p>
            <a:pPr algn="l"/>
            <a:r>
              <a:rPr lang="en-US" sz="1400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4326AB-0591-45B0-AFC3-4097FB5D2014}"/>
              </a:ext>
            </a:extLst>
          </p:cNvPr>
          <p:cNvSpPr txBox="1"/>
          <p:nvPr/>
        </p:nvSpPr>
        <p:spPr>
          <a:xfrm>
            <a:off x="599038" y="1775295"/>
            <a:ext cx="7477125" cy="3730155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algn="l"/>
            <a:r>
              <a:rPr lang="en-US" sz="1400" b="1" dirty="0"/>
              <a:t>Pretty print </a:t>
            </a:r>
            <a:r>
              <a:rPr lang="en-US" sz="1400" b="1" dirty="0" err="1"/>
              <a:t>enum</a:t>
            </a:r>
            <a:r>
              <a:rPr lang="en-US" sz="1400" b="1" dirty="0"/>
              <a:t> types.</a:t>
            </a:r>
          </a:p>
          <a:p>
            <a:pPr algn="l"/>
            <a:endParaRPr lang="en-US" sz="1400" dirty="0"/>
          </a:p>
          <a:p>
            <a:pPr algn="l"/>
            <a:r>
              <a:rPr lang="en-US" sz="1400" b="1" dirty="0" err="1"/>
              <a:t>syscall</a:t>
            </a:r>
            <a:r>
              <a:rPr lang="en-US" sz="1400" b="1" dirty="0"/>
              <a:t>::</a:t>
            </a:r>
            <a:r>
              <a:rPr lang="en-US" sz="1400" b="1" dirty="0" err="1"/>
              <a:t>NtCreateFile:entry</a:t>
            </a:r>
            <a:endParaRPr lang="en-US" sz="1400" b="1" dirty="0"/>
          </a:p>
          <a:p>
            <a:pPr algn="l"/>
            <a:r>
              <a:rPr lang="en-US" sz="1400" dirty="0"/>
              <a:t>/ </a:t>
            </a:r>
            <a:r>
              <a:rPr lang="en-US" sz="1400" dirty="0" err="1"/>
              <a:t>pid</a:t>
            </a:r>
            <a:r>
              <a:rPr lang="en-US" sz="1400" dirty="0"/>
              <a:t> == $target &amp;&amp; arg0 != 0 &amp;&amp; arg2 !=0 /</a:t>
            </a:r>
          </a:p>
          <a:p>
            <a:pPr algn="l"/>
            <a:r>
              <a:rPr lang="en-US" sz="1400" dirty="0"/>
              <a:t>{</a:t>
            </a:r>
          </a:p>
          <a:p>
            <a:pPr algn="l"/>
            <a:r>
              <a:rPr lang="en-US" sz="1400" dirty="0"/>
              <a:t>    this-&gt;access = "|"; </a:t>
            </a:r>
          </a:p>
          <a:p>
            <a:pPr algn="l"/>
            <a:r>
              <a:rPr lang="en-US" sz="1400" dirty="0"/>
              <a:t>    this-&gt;access = </a:t>
            </a:r>
            <a:r>
              <a:rPr lang="en-US" sz="1400" b="1" dirty="0" err="1"/>
              <a:t>strjoin</a:t>
            </a:r>
            <a:r>
              <a:rPr lang="en-US" sz="1400" dirty="0"/>
              <a:t>(this-&gt;access, (arg1 &amp; FILE_READ_DATA) ? "</a:t>
            </a:r>
            <a:r>
              <a:rPr lang="en-US" sz="1400" dirty="0" err="1"/>
              <a:t>ReadData</a:t>
            </a:r>
            <a:r>
              <a:rPr lang="en-US" sz="1400" dirty="0"/>
              <a:t>|": "" ); </a:t>
            </a:r>
          </a:p>
          <a:p>
            <a:pPr algn="l"/>
            <a:r>
              <a:rPr lang="en-US" sz="1400" dirty="0"/>
              <a:t>    this-&gt;access = </a:t>
            </a:r>
            <a:r>
              <a:rPr lang="en-US" sz="1400" b="1" dirty="0" err="1"/>
              <a:t>strjoin</a:t>
            </a:r>
            <a:r>
              <a:rPr lang="en-US" sz="1400" dirty="0"/>
              <a:t>(this-&gt;access, (arg1 &amp; FILE_WRITE_DATA) ? "</a:t>
            </a:r>
            <a:r>
              <a:rPr lang="en-US" sz="1400" dirty="0" err="1"/>
              <a:t>WriteData</a:t>
            </a:r>
            <a:r>
              <a:rPr lang="en-US" sz="1400" dirty="0"/>
              <a:t>|": "" );</a:t>
            </a:r>
          </a:p>
          <a:p>
            <a:pPr algn="l"/>
            <a:r>
              <a:rPr lang="en-US" sz="1400" dirty="0"/>
              <a:t>    this-&gt;access = </a:t>
            </a:r>
            <a:r>
              <a:rPr lang="en-US" sz="1400" b="1" dirty="0" err="1"/>
              <a:t>strjoin</a:t>
            </a:r>
            <a:r>
              <a:rPr lang="en-US" sz="1400" dirty="0"/>
              <a:t>(this-&gt;access, (arg1 &amp; FILE_APPEND_DATA) ? "</a:t>
            </a:r>
            <a:r>
              <a:rPr lang="en-US" sz="1400" dirty="0" err="1"/>
              <a:t>AppendData</a:t>
            </a:r>
            <a:r>
              <a:rPr lang="en-US" sz="1400" dirty="0"/>
              <a:t>|": "" );</a:t>
            </a:r>
          </a:p>
          <a:p>
            <a:pPr algn="l"/>
            <a:r>
              <a:rPr lang="en-US" sz="1400" dirty="0"/>
              <a:t>    this-&gt;access = </a:t>
            </a:r>
            <a:r>
              <a:rPr lang="en-US" sz="1400" b="1" dirty="0" err="1"/>
              <a:t>strjoin</a:t>
            </a:r>
            <a:r>
              <a:rPr lang="en-US" sz="1400" dirty="0"/>
              <a:t>(this-&gt;access, (arg1 &amp; FILE_READ_EA) ? "</a:t>
            </a:r>
            <a:r>
              <a:rPr lang="en-US" sz="1400" dirty="0" err="1"/>
              <a:t>ReadEa</a:t>
            </a:r>
            <a:r>
              <a:rPr lang="en-US" sz="1400" dirty="0"/>
              <a:t>|": "" );</a:t>
            </a:r>
          </a:p>
          <a:p>
            <a:pPr algn="l"/>
            <a:r>
              <a:rPr lang="en-US" sz="1400" dirty="0"/>
              <a:t>    this-&gt;access = </a:t>
            </a:r>
            <a:r>
              <a:rPr lang="en-US" sz="1400" b="1" dirty="0" err="1"/>
              <a:t>strjoin</a:t>
            </a:r>
            <a:r>
              <a:rPr lang="en-US" sz="1400" dirty="0"/>
              <a:t>(this-&gt;access, (arg1 &amp; FILE_WRITE_EA) ? "</a:t>
            </a:r>
            <a:r>
              <a:rPr lang="en-US" sz="1400" dirty="0" err="1"/>
              <a:t>WriteEa</a:t>
            </a:r>
            <a:r>
              <a:rPr lang="en-US" sz="1400" dirty="0"/>
              <a:t>|": "" );</a:t>
            </a:r>
          </a:p>
          <a:p>
            <a:pPr algn="l"/>
            <a:r>
              <a:rPr lang="en-US" sz="1400" dirty="0"/>
              <a:t>    this-&gt;access = </a:t>
            </a:r>
            <a:r>
              <a:rPr lang="en-US" sz="1400" b="1" dirty="0" err="1"/>
              <a:t>strjoin</a:t>
            </a:r>
            <a:r>
              <a:rPr lang="en-US" sz="1400" dirty="0"/>
              <a:t>(this-&gt;access, (arg1 &amp; FILE_EXECUTE) ? "Execute|": "" );</a:t>
            </a:r>
          </a:p>
          <a:p>
            <a:pPr algn="l"/>
            <a:r>
              <a:rPr lang="en-US" sz="1400" dirty="0"/>
              <a:t>    this-&gt;access = </a:t>
            </a:r>
            <a:r>
              <a:rPr lang="en-US" sz="1400" b="1" dirty="0" err="1"/>
              <a:t>strjoin</a:t>
            </a:r>
            <a:r>
              <a:rPr lang="en-US" sz="1400" dirty="0"/>
              <a:t>(this-&gt;access, (arg1 &amp; FILE_DELETE_CHILD) ? "</a:t>
            </a:r>
            <a:r>
              <a:rPr lang="en-US" sz="1400" dirty="0" err="1"/>
              <a:t>DeleteChild</a:t>
            </a:r>
            <a:r>
              <a:rPr lang="en-US" sz="1400" dirty="0"/>
              <a:t>|": "" );</a:t>
            </a:r>
          </a:p>
          <a:p>
            <a:pPr algn="l"/>
            <a:r>
              <a:rPr lang="en-US" sz="1400" dirty="0"/>
              <a:t>    this-&gt;access = </a:t>
            </a:r>
            <a:r>
              <a:rPr lang="en-US" sz="1400" b="1" dirty="0" err="1"/>
              <a:t>strjoin</a:t>
            </a:r>
            <a:r>
              <a:rPr lang="en-US" sz="1400" dirty="0"/>
              <a:t>(this-&gt;access, (arg1 &amp; FILE_READ_ATTRIBUTES) ? "</a:t>
            </a:r>
            <a:r>
              <a:rPr lang="en-US" sz="1400" dirty="0" err="1"/>
              <a:t>ReadAttributes</a:t>
            </a:r>
            <a:r>
              <a:rPr lang="en-US" sz="1400" dirty="0"/>
              <a:t>|": "" );</a:t>
            </a:r>
          </a:p>
          <a:p>
            <a:pPr algn="l"/>
            <a:r>
              <a:rPr lang="en-US" sz="1400" dirty="0"/>
              <a:t>    this-&gt;access = </a:t>
            </a:r>
            <a:r>
              <a:rPr lang="en-US" sz="1400" b="1" dirty="0" err="1"/>
              <a:t>strjoin</a:t>
            </a:r>
            <a:r>
              <a:rPr lang="en-US" sz="1400" dirty="0"/>
              <a:t>(this-&gt;access, (arg1 &amp; FILE_WRITE_ATTRIBUTES) ? "</a:t>
            </a:r>
            <a:r>
              <a:rPr lang="en-US" sz="1400" dirty="0" err="1"/>
              <a:t>WriteAttributes</a:t>
            </a:r>
            <a:r>
              <a:rPr lang="en-US" sz="1400" dirty="0"/>
              <a:t>|": "" );</a:t>
            </a:r>
          </a:p>
          <a:p>
            <a:pPr algn="l"/>
            <a:r>
              <a:rPr lang="en-US" sz="1400" dirty="0"/>
              <a:t>    </a:t>
            </a:r>
            <a:r>
              <a:rPr lang="en-US" sz="1400" b="1" dirty="0" err="1"/>
              <a:t>printf</a:t>
            </a:r>
            <a:r>
              <a:rPr lang="en-US" sz="1400" dirty="0"/>
              <a:t>(“</a:t>
            </a:r>
            <a:r>
              <a:rPr lang="en-US" sz="1400" dirty="0" err="1"/>
              <a:t>CreateFile</a:t>
            </a:r>
            <a:r>
              <a:rPr lang="en-US" sz="1400" dirty="0"/>
              <a:t>::ACCESS_MASK: %s”, this-&gt;access);</a:t>
            </a:r>
          </a:p>
          <a:p>
            <a:pPr algn="l"/>
            <a:r>
              <a:rPr lang="en-US" sz="1400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FD2A45-023B-429C-8E19-5BE1B2EDED1C}"/>
              </a:ext>
            </a:extLst>
          </p:cNvPr>
          <p:cNvSpPr txBox="1"/>
          <p:nvPr/>
        </p:nvSpPr>
        <p:spPr>
          <a:xfrm>
            <a:off x="2927901" y="1352550"/>
            <a:ext cx="9306961" cy="5593983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algn="l"/>
            <a:r>
              <a:rPr lang="en-US" sz="1400" b="1" dirty="0"/>
              <a:t>Copying UNICODE_STRINGS, C preprocessor for ‘functions’</a:t>
            </a:r>
          </a:p>
          <a:p>
            <a:pPr algn="l"/>
            <a:endParaRPr lang="en-US" sz="1400" b="1" dirty="0"/>
          </a:p>
          <a:p>
            <a:r>
              <a:rPr lang="en-US" sz="1400" dirty="0"/>
              <a:t>// DTCompile.bat</a:t>
            </a:r>
          </a:p>
          <a:p>
            <a:r>
              <a:rPr lang="en-US" sz="1400" dirty="0"/>
              <a:t>// @echo off</a:t>
            </a:r>
          </a:p>
          <a:p>
            <a:r>
              <a:rPr lang="en-US" sz="1400" dirty="0"/>
              <a:t>// start /wait </a:t>
            </a:r>
            <a:r>
              <a:rPr lang="en-US" sz="1400" dirty="0" err="1"/>
              <a:t>cmd</a:t>
            </a:r>
            <a:r>
              <a:rPr lang="en-US" sz="1400" dirty="0"/>
              <a:t> /c "cl.exe /P %1 &amp;&amp; </a:t>
            </a:r>
            <a:r>
              <a:rPr lang="en-US" sz="1400" dirty="0" err="1"/>
              <a:t>dtrace</a:t>
            </a:r>
            <a:r>
              <a:rPr lang="en-US" sz="1400" dirty="0"/>
              <a:t> -s %~dpn1.i -c %2" &amp; del %~dpn1.i</a:t>
            </a:r>
          </a:p>
          <a:p>
            <a:r>
              <a:rPr lang="en-US" sz="1400" dirty="0"/>
              <a:t>// Use: DTCompile.bat </a:t>
            </a:r>
            <a:r>
              <a:rPr lang="en-US" sz="1400" dirty="0" err="1"/>
              <a:t>createfile.d</a:t>
            </a:r>
            <a:r>
              <a:rPr lang="en-US" sz="1400" dirty="0"/>
              <a:t> %</a:t>
            </a:r>
            <a:r>
              <a:rPr lang="en-US" sz="1400" dirty="0" err="1"/>
              <a:t>windir</a:t>
            </a:r>
            <a:r>
              <a:rPr lang="en-US" sz="1400" dirty="0"/>
              <a:t>%/system32/notepad.exe</a:t>
            </a:r>
          </a:p>
          <a:p>
            <a:pPr algn="l"/>
            <a:endParaRPr lang="en-US" sz="1400" b="1" dirty="0"/>
          </a:p>
          <a:p>
            <a:r>
              <a:rPr lang="en-US" sz="1400" b="1" dirty="0" err="1"/>
              <a:t>syscall</a:t>
            </a:r>
            <a:r>
              <a:rPr lang="en-US" sz="1400" b="1" dirty="0"/>
              <a:t>::</a:t>
            </a:r>
            <a:r>
              <a:rPr lang="en-US" sz="1400" b="1" dirty="0" err="1"/>
              <a:t>NtCreateFile:entry</a:t>
            </a:r>
            <a:endParaRPr lang="en-US" sz="1400" b="1" dirty="0"/>
          </a:p>
          <a:p>
            <a:r>
              <a:rPr lang="en-US" sz="1400" dirty="0"/>
              <a:t>/ </a:t>
            </a:r>
            <a:r>
              <a:rPr lang="en-US" sz="1400" dirty="0" err="1"/>
              <a:t>pid</a:t>
            </a:r>
            <a:r>
              <a:rPr lang="en-US" sz="1400" dirty="0"/>
              <a:t> == $target &amp;&amp; arg0 != 0 &amp;&amp; arg2 !=0 /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  </a:t>
            </a:r>
            <a:r>
              <a:rPr lang="en-US" sz="1400" b="1" dirty="0" err="1"/>
              <a:t>copy_ustr</a:t>
            </a:r>
            <a:r>
              <a:rPr lang="en-US" sz="1400" dirty="0"/>
              <a:t>(arg2, </a:t>
            </a:r>
            <a:r>
              <a:rPr lang="en-US" sz="1400" dirty="0" err="1"/>
              <a:t>fname</a:t>
            </a:r>
            <a:r>
              <a:rPr lang="en-US" sz="1400" dirty="0"/>
              <a:t>, </a:t>
            </a:r>
            <a:r>
              <a:rPr lang="en-US" sz="1400" dirty="0" err="1"/>
              <a:t>fnamelen</a:t>
            </a:r>
            <a:r>
              <a:rPr lang="en-US" sz="1400" dirty="0"/>
              <a:t>);</a:t>
            </a:r>
          </a:p>
          <a:p>
            <a:r>
              <a:rPr lang="en-US" sz="1400" dirty="0"/>
              <a:t>    </a:t>
            </a:r>
            <a:r>
              <a:rPr lang="en-US" sz="1400" b="1" dirty="0" err="1"/>
              <a:t>printf</a:t>
            </a:r>
            <a:r>
              <a:rPr lang="en-US" sz="1400" dirty="0"/>
              <a:t>("%*</a:t>
            </a:r>
            <a:r>
              <a:rPr lang="en-US" sz="1400" dirty="0" err="1"/>
              <a:t>ws</a:t>
            </a:r>
            <a:r>
              <a:rPr lang="en-US" sz="1400" dirty="0"/>
              <a:t>", </a:t>
            </a:r>
            <a:r>
              <a:rPr lang="en-US" sz="1400" b="1" dirty="0" err="1"/>
              <a:t>fmt_ustr</a:t>
            </a:r>
            <a:r>
              <a:rPr lang="en-US" sz="1400" dirty="0"/>
              <a:t>(</a:t>
            </a:r>
            <a:r>
              <a:rPr lang="en-US" sz="1400" dirty="0" err="1"/>
              <a:t>fname</a:t>
            </a:r>
            <a:r>
              <a:rPr lang="en-US" sz="1400" dirty="0"/>
              <a:t>, </a:t>
            </a:r>
            <a:r>
              <a:rPr lang="en-US" sz="1400" dirty="0" err="1"/>
              <a:t>fnamelen</a:t>
            </a:r>
            <a:r>
              <a:rPr lang="en-US" sz="1400" dirty="0"/>
              <a:t>));</a:t>
            </a:r>
          </a:p>
          <a:p>
            <a:r>
              <a:rPr lang="en-US" sz="1400" dirty="0"/>
              <a:t>}</a:t>
            </a:r>
          </a:p>
          <a:p>
            <a:pPr algn="l"/>
            <a:endParaRPr lang="en-US" sz="1400" dirty="0"/>
          </a:p>
          <a:p>
            <a:r>
              <a:rPr lang="en-US" sz="1400" dirty="0"/>
              <a:t>#define </a:t>
            </a:r>
            <a:r>
              <a:rPr lang="en-US" sz="1400" b="1" dirty="0" err="1"/>
              <a:t>copy_ustr</a:t>
            </a:r>
            <a:r>
              <a:rPr lang="en-US" sz="1400" dirty="0"/>
              <a:t>(</a:t>
            </a:r>
            <a:r>
              <a:rPr lang="en-US" sz="1400" dirty="0" err="1"/>
              <a:t>argname</a:t>
            </a:r>
            <a:r>
              <a:rPr lang="en-US" sz="1400" dirty="0"/>
              <a:t>, </a:t>
            </a:r>
            <a:r>
              <a:rPr lang="en-US" sz="1400" dirty="0" err="1"/>
              <a:t>varname</a:t>
            </a:r>
            <a:r>
              <a:rPr lang="en-US" sz="1400" dirty="0"/>
              <a:t>, </a:t>
            </a:r>
            <a:r>
              <a:rPr lang="en-US" sz="1400" dirty="0" err="1"/>
              <a:t>lenname</a:t>
            </a:r>
            <a:r>
              <a:rPr lang="en-US" sz="1400" dirty="0"/>
              <a:t>) \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attr</a:t>
            </a:r>
            <a:r>
              <a:rPr lang="en-US" sz="1400" dirty="0"/>
              <a:t> = (OBJECT_ATTRIBUTES*)</a:t>
            </a:r>
            <a:r>
              <a:rPr lang="en-US" sz="1400" b="1" dirty="0" err="1"/>
              <a:t>copyin</a:t>
            </a:r>
            <a:r>
              <a:rPr lang="en-US" sz="1400" dirty="0"/>
              <a:t>(</a:t>
            </a:r>
            <a:r>
              <a:rPr lang="en-US" sz="1400" dirty="0" err="1"/>
              <a:t>argname</a:t>
            </a:r>
            <a:r>
              <a:rPr lang="en-US" sz="1400" dirty="0"/>
              <a:t>, </a:t>
            </a:r>
            <a:r>
              <a:rPr lang="en-US" sz="1400" dirty="0" err="1"/>
              <a:t>sizeof</a:t>
            </a:r>
            <a:r>
              <a:rPr lang="en-US" sz="1400" dirty="0"/>
              <a:t>(OBJECT_ATTRIBUTES)); \</a:t>
            </a:r>
          </a:p>
          <a:p>
            <a:r>
              <a:rPr lang="en-US" sz="1400" dirty="0"/>
              <a:t>    if(</a:t>
            </a:r>
            <a:r>
              <a:rPr lang="en-US" sz="1400" dirty="0" err="1"/>
              <a:t>attr</a:t>
            </a:r>
            <a:r>
              <a:rPr lang="en-US" sz="1400" dirty="0"/>
              <a:t>) { \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objectName</a:t>
            </a:r>
            <a:r>
              <a:rPr lang="en-US" sz="1400" dirty="0"/>
              <a:t> = (UNICODE_STRING*)</a:t>
            </a:r>
            <a:r>
              <a:rPr lang="en-US" sz="1400" b="1" dirty="0" err="1"/>
              <a:t>copyin</a:t>
            </a:r>
            <a:r>
              <a:rPr lang="en-US" sz="1400" dirty="0"/>
              <a:t>((</a:t>
            </a:r>
            <a:r>
              <a:rPr lang="en-US" sz="1400" dirty="0" err="1"/>
              <a:t>uintptr_t</a:t>
            </a:r>
            <a:r>
              <a:rPr lang="en-US" sz="1400" dirty="0"/>
              <a:t>)</a:t>
            </a:r>
            <a:r>
              <a:rPr lang="en-US" sz="1400" dirty="0" err="1"/>
              <a:t>attr</a:t>
            </a:r>
            <a:r>
              <a:rPr lang="en-US" sz="1400" dirty="0"/>
              <a:t>-&gt;</a:t>
            </a:r>
            <a:r>
              <a:rPr lang="en-US" sz="1400" dirty="0" err="1"/>
              <a:t>ObjectName</a:t>
            </a:r>
            <a:r>
              <a:rPr lang="en-US" sz="1400" dirty="0"/>
              <a:t>, </a:t>
            </a:r>
            <a:r>
              <a:rPr lang="en-US" sz="1400" dirty="0" err="1"/>
              <a:t>sizeof</a:t>
            </a:r>
            <a:r>
              <a:rPr lang="en-US" sz="1400" dirty="0"/>
              <a:t>(UNICODE_STRING)); \</a:t>
            </a:r>
          </a:p>
          <a:p>
            <a:r>
              <a:rPr lang="en-US" sz="1400" dirty="0"/>
              <a:t>        if (</a:t>
            </a:r>
            <a:r>
              <a:rPr lang="en-US" sz="1400" dirty="0" err="1"/>
              <a:t>objectName</a:t>
            </a:r>
            <a:r>
              <a:rPr lang="en-US" sz="1400" dirty="0"/>
              <a:t>) { \</a:t>
            </a:r>
          </a:p>
          <a:p>
            <a:r>
              <a:rPr lang="en-US" sz="1400" dirty="0"/>
              <a:t>            this-&gt;##varname = (struct </a:t>
            </a:r>
            <a:r>
              <a:rPr lang="en-US" sz="1400" dirty="0" err="1"/>
              <a:t>ustr</a:t>
            </a:r>
            <a:r>
              <a:rPr lang="en-US" sz="1400" dirty="0"/>
              <a:t>*)</a:t>
            </a:r>
            <a:r>
              <a:rPr lang="en-US" sz="1400" b="1" dirty="0" err="1"/>
              <a:t>copyin</a:t>
            </a:r>
            <a:r>
              <a:rPr lang="en-US" sz="1400" dirty="0"/>
              <a:t>((</a:t>
            </a:r>
            <a:r>
              <a:rPr lang="en-US" sz="1400" dirty="0" err="1"/>
              <a:t>uintptr_t</a:t>
            </a:r>
            <a:r>
              <a:rPr lang="en-US" sz="1400" dirty="0"/>
              <a:t>)</a:t>
            </a:r>
            <a:r>
              <a:rPr lang="en-US" sz="1400" dirty="0" err="1"/>
              <a:t>objectName</a:t>
            </a:r>
            <a:r>
              <a:rPr lang="en-US" sz="1400" dirty="0"/>
              <a:t>-&gt;Buffer, </a:t>
            </a:r>
            <a:r>
              <a:rPr lang="en-US" sz="1400" dirty="0" err="1"/>
              <a:t>sizeof</a:t>
            </a:r>
            <a:r>
              <a:rPr lang="en-US" sz="1400" dirty="0"/>
              <a:t>(struct </a:t>
            </a:r>
            <a:r>
              <a:rPr lang="en-US" sz="1400" dirty="0" err="1"/>
              <a:t>ustr</a:t>
            </a:r>
            <a:r>
              <a:rPr lang="en-US" sz="1400" dirty="0"/>
              <a:t>)); \</a:t>
            </a:r>
          </a:p>
          <a:p>
            <a:r>
              <a:rPr lang="en-US" sz="1400" dirty="0"/>
              <a:t>            this-&gt;##lenname = </a:t>
            </a:r>
            <a:r>
              <a:rPr lang="en-US" sz="1400" dirty="0" err="1"/>
              <a:t>objectName</a:t>
            </a:r>
            <a:r>
              <a:rPr lang="en-US" sz="1400" dirty="0"/>
              <a:t>-&gt;Length; \</a:t>
            </a:r>
          </a:p>
          <a:p>
            <a:r>
              <a:rPr lang="en-US" sz="1400" dirty="0"/>
              <a:t>        }\</a:t>
            </a:r>
          </a:p>
          <a:p>
            <a:r>
              <a:rPr lang="en-US" sz="1400" dirty="0"/>
              <a:t>    }</a:t>
            </a:r>
          </a:p>
          <a:p>
            <a:endParaRPr lang="en-US" sz="1400" dirty="0"/>
          </a:p>
          <a:p>
            <a:r>
              <a:rPr lang="en-US" sz="1400" dirty="0"/>
              <a:t>#define </a:t>
            </a:r>
            <a:r>
              <a:rPr lang="en-US" sz="1400" b="1" dirty="0" err="1"/>
              <a:t>fmt_ustr</a:t>
            </a:r>
            <a:r>
              <a:rPr lang="en-US" sz="1400" dirty="0"/>
              <a:t>(</a:t>
            </a:r>
            <a:r>
              <a:rPr lang="en-US" sz="1400" dirty="0" err="1"/>
              <a:t>varname</a:t>
            </a:r>
            <a:r>
              <a:rPr lang="en-US" sz="1400" dirty="0"/>
              <a:t>, </a:t>
            </a:r>
            <a:r>
              <a:rPr lang="en-US" sz="1400" dirty="0" err="1"/>
              <a:t>lenname</a:t>
            </a:r>
            <a:r>
              <a:rPr lang="en-US" sz="1400" dirty="0"/>
              <a:t>) (this-&gt;</a:t>
            </a:r>
            <a:r>
              <a:rPr lang="en-US" sz="1400" dirty="0" err="1"/>
              <a:t>lenname</a:t>
            </a:r>
            <a:r>
              <a:rPr lang="en-US" sz="1400" dirty="0"/>
              <a:t> / 2), this-&gt;</a:t>
            </a:r>
            <a:r>
              <a:rPr lang="en-US" sz="1400" dirty="0" err="1"/>
              <a:t>varname</a:t>
            </a:r>
            <a:r>
              <a:rPr lang="en-US" sz="1400" dirty="0"/>
              <a:t>-&gt;buffer</a:t>
            </a:r>
          </a:p>
          <a:p>
            <a:pPr algn="l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1853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6" grpId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1AEBC2D1-08ED-4A34-B68E-3B2BF09ED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DTrace shortcomings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574E7C-DCA7-F84C-8B17-7B2C8DBFCD3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99038" y="1622707"/>
            <a:ext cx="10960904" cy="4417419"/>
          </a:xfrm>
        </p:spPr>
        <p:txBody>
          <a:bodyPr/>
          <a:lstStyle/>
          <a:p>
            <a:pPr marL="34925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D language Issues</a:t>
            </a:r>
          </a:p>
          <a:p>
            <a:pPr marL="519113" lvl="1" indent="-342900"/>
            <a:r>
              <a:rPr lang="en-US" sz="1800" dirty="0">
                <a:latin typeface="+mn-lt"/>
              </a:rPr>
              <a:t>No user defined functions!</a:t>
            </a:r>
          </a:p>
          <a:p>
            <a:pPr marL="519113" lvl="1" indent="-342900"/>
            <a:r>
              <a:rPr lang="en-US" sz="1800" dirty="0">
                <a:latin typeface="+mn-lt"/>
              </a:rPr>
              <a:t>No loops!</a:t>
            </a:r>
          </a:p>
          <a:p>
            <a:pPr marL="519113" lvl="1" indent="-342900"/>
            <a:r>
              <a:rPr lang="en-US" sz="1800" dirty="0">
                <a:latin typeface="+mn-lt"/>
              </a:rPr>
              <a:t>Control flow structures like ifs occasionally compile to invalid instruction sequences in some cases</a:t>
            </a:r>
          </a:p>
          <a:p>
            <a:pPr marL="349250" indent="-342900"/>
            <a:endParaRPr lang="en-US" sz="1800" dirty="0">
              <a:latin typeface="+mn-lt"/>
            </a:endParaRPr>
          </a:p>
          <a:p>
            <a:pPr marL="34925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System design issues</a:t>
            </a:r>
          </a:p>
          <a:p>
            <a:pPr marL="519113" lvl="1" indent="-342900"/>
            <a:r>
              <a:rPr lang="en-US" sz="1800" dirty="0">
                <a:latin typeface="+mn-lt"/>
              </a:rPr>
              <a:t>Extremely limited side-effects. DTrace </a:t>
            </a:r>
            <a:r>
              <a:rPr lang="en-US" sz="1800" dirty="0" err="1">
                <a:latin typeface="+mn-lt"/>
              </a:rPr>
              <a:t>apis</a:t>
            </a:r>
            <a:r>
              <a:rPr lang="en-US" sz="1800" dirty="0">
                <a:latin typeface="+mn-lt"/>
              </a:rPr>
              <a:t> like </a:t>
            </a:r>
            <a:r>
              <a:rPr lang="en-US" sz="1800" b="1" dirty="0">
                <a:latin typeface="+mn-lt"/>
              </a:rPr>
              <a:t>system</a:t>
            </a:r>
            <a:r>
              <a:rPr lang="en-US" sz="1800" dirty="0">
                <a:latin typeface="+mn-lt"/>
              </a:rPr>
              <a:t> only accept static strings</a:t>
            </a:r>
          </a:p>
          <a:p>
            <a:pPr marL="519113" lvl="1" indent="-342900"/>
            <a:r>
              <a:rPr lang="en-US" sz="1800" dirty="0">
                <a:latin typeface="+mn-lt"/>
              </a:rPr>
              <a:t>Issues accessing memory before syscalls execute</a:t>
            </a:r>
          </a:p>
          <a:p>
            <a:pPr marL="519113" lvl="1" indent="-342900"/>
            <a:r>
              <a:rPr lang="en-US" sz="1800" dirty="0">
                <a:latin typeface="+mn-lt"/>
              </a:rPr>
              <a:t>Features like the </a:t>
            </a:r>
            <a:r>
              <a:rPr lang="en-US" sz="1800" dirty="0" err="1">
                <a:latin typeface="+mn-lt"/>
              </a:rPr>
              <a:t>dtrace</a:t>
            </a:r>
            <a:r>
              <a:rPr lang="en-US" sz="1800" dirty="0">
                <a:latin typeface="+mn-lt"/>
              </a:rPr>
              <a:t> pre-processor are simply not implemented in </a:t>
            </a:r>
            <a:r>
              <a:rPr lang="en-US" sz="1800" dirty="0" err="1">
                <a:latin typeface="+mn-lt"/>
              </a:rPr>
              <a:t>microsofts</a:t>
            </a:r>
            <a:r>
              <a:rPr lang="en-US" sz="1800" dirty="0">
                <a:latin typeface="+mn-lt"/>
              </a:rPr>
              <a:t>’ port</a:t>
            </a:r>
          </a:p>
          <a:p>
            <a:pPr marL="519113" lvl="1" indent="-342900"/>
            <a:r>
              <a:rPr lang="en-US" sz="1800" dirty="0">
                <a:latin typeface="+mn-lt"/>
              </a:rPr>
              <a:t>Wide string support is shaky at best. No string utilities are provided at all.</a:t>
            </a:r>
          </a:p>
          <a:p>
            <a:pPr marL="519113" lvl="1" indent="-342900"/>
            <a:r>
              <a:rPr lang="en-US" sz="1800" dirty="0">
                <a:latin typeface="+mn-lt"/>
              </a:rPr>
              <a:t>Developer experience tools lacking entirely, no IDE, syntax highlighting, etc.</a:t>
            </a:r>
          </a:p>
        </p:txBody>
      </p:sp>
    </p:spTree>
    <p:extLst>
      <p:ext uri="{BB962C8B-B14F-4D97-AF65-F5344CB8AC3E}">
        <p14:creationId xmlns:p14="http://schemas.microsoft.com/office/powerpoint/2010/main" val="2044859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F087B31-B682-447B-B0CB-F392F71FA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DTrace on Windows Internals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EAA1DAD-C986-460C-B3D0-4C84106F2BD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The start of a re-</a:t>
            </a:r>
            <a:r>
              <a:rPr lang="en-US" dirty="0" err="1"/>
              <a:t>implemenation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3ED1918-2910-46C3-945D-2405DD4FB42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Part 2</a:t>
            </a:r>
          </a:p>
        </p:txBody>
      </p:sp>
      <p:pic>
        <p:nvPicPr>
          <p:cNvPr id="3" name="Picture 2" descr="A picture containing person, outdoor, little, baby&#10;&#10;Description automatically generated">
            <a:extLst>
              <a:ext uri="{FF2B5EF4-FFF2-40B4-BE49-F238E27FC236}">
                <a16:creationId xmlns:a16="http://schemas.microsoft.com/office/drawing/2014/main" id="{BB62729E-667B-4DC2-B7A0-DE4822DAE3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14"/>
          <a:stretch/>
        </p:blipFill>
        <p:spPr>
          <a:xfrm>
            <a:off x="6569809" y="304800"/>
            <a:ext cx="5257800" cy="61038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A7B3C76-B8E8-46C2-9496-1D31E84A4E6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99038" y="2977662"/>
            <a:ext cx="5590747" cy="2743856"/>
          </a:xfrm>
        </p:spPr>
        <p:txBody>
          <a:bodyPr/>
          <a:lstStyle/>
          <a:p>
            <a:pPr marL="34925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High level architecture</a:t>
            </a:r>
          </a:p>
          <a:p>
            <a:pPr marL="34925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Boot process</a:t>
            </a:r>
          </a:p>
          <a:p>
            <a:pPr marL="34925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Neat DTrace kernel tricks</a:t>
            </a:r>
          </a:p>
          <a:p>
            <a:pPr marL="34925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Documenting kernel interfaces</a:t>
            </a:r>
          </a:p>
          <a:p>
            <a:pPr marL="34925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925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559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1AEBC2D1-08ED-4A34-B68E-3B2BF09ED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574E7C-DCA7-F84C-8B17-7B2C8DBFCD3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99038" y="1461477"/>
            <a:ext cx="3988593" cy="4578649"/>
          </a:xfrm>
        </p:spPr>
        <p:txBody>
          <a:bodyPr/>
          <a:lstStyle/>
          <a:p>
            <a:pPr marL="34925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The interface changed with 20H1! Traceext.sys is no more</a:t>
            </a:r>
          </a:p>
          <a:p>
            <a:pPr marL="349250" indent="-342900">
              <a:buFont typeface="Arial" panose="020B0604020202020204" pitchFamily="34" charset="0"/>
              <a:buChar char="•"/>
            </a:pPr>
            <a:endParaRPr lang="en-US" sz="1600" dirty="0">
              <a:latin typeface="+mn-lt"/>
            </a:endParaRPr>
          </a:p>
          <a:p>
            <a:pPr marL="34925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DTrace.sys registers a set of function pointers with the kernel for each probe type</a:t>
            </a:r>
          </a:p>
          <a:p>
            <a:pPr marL="349250" indent="-342900">
              <a:buFont typeface="Arial" panose="020B0604020202020204" pitchFamily="34" charset="0"/>
              <a:buChar char="•"/>
            </a:pPr>
            <a:endParaRPr lang="en-US" sz="1600" dirty="0">
              <a:latin typeface="+mn-lt"/>
            </a:endParaRPr>
          </a:p>
          <a:p>
            <a:pPr marL="34925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DTrace.sys executes D language scripts in a VM and collects logs and tracing data</a:t>
            </a:r>
          </a:p>
          <a:p>
            <a:pPr marL="349250" indent="-342900">
              <a:buFont typeface="Arial" panose="020B0604020202020204" pitchFamily="34" charset="0"/>
              <a:buChar char="•"/>
            </a:pPr>
            <a:endParaRPr lang="en-US" sz="1600" dirty="0">
              <a:latin typeface="+mn-lt"/>
            </a:endParaRPr>
          </a:p>
          <a:p>
            <a:pPr marL="34925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DTrace.exe communicates with DTrace.sys to fetch queued tracing data and provides cached symbol information to the driver.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1F5E63-F351-4A78-AEEC-47EC8F9D4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1501" y="1021685"/>
            <a:ext cx="6837305" cy="429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4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1AEBC2D1-08ED-4A34-B68E-3B2BF09ED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DTrace Boot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574E7C-DCA7-F84C-8B17-7B2C8DBFCD3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99038" y="1461477"/>
            <a:ext cx="5496962" cy="4384431"/>
          </a:xfrm>
        </p:spPr>
        <p:txBody>
          <a:bodyPr/>
          <a:lstStyle/>
          <a:p>
            <a:pPr marL="34925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The boot process starts at the bootloader </a:t>
            </a:r>
            <a:r>
              <a:rPr lang="en-US" sz="1600" b="1" dirty="0">
                <a:latin typeface="+mn-lt"/>
              </a:rPr>
              <a:t>winload.exe</a:t>
            </a:r>
          </a:p>
          <a:p>
            <a:pPr marL="519113" lvl="1" indent="-342900"/>
            <a:r>
              <a:rPr lang="en-US" sz="1600" dirty="0">
                <a:latin typeface="+mn-lt"/>
              </a:rPr>
              <a:t>Check boot flag </a:t>
            </a:r>
            <a:r>
              <a:rPr lang="en-US" sz="1600" b="1" dirty="0" err="1">
                <a:latin typeface="+mn-lt"/>
              </a:rPr>
              <a:t>dtrace</a:t>
            </a:r>
            <a:r>
              <a:rPr lang="en-US" sz="1600" dirty="0">
                <a:latin typeface="+mn-lt"/>
              </a:rPr>
              <a:t> is on (</a:t>
            </a:r>
            <a:r>
              <a:rPr lang="en-US" sz="1600" dirty="0" err="1">
                <a:latin typeface="+mn-lt"/>
              </a:rPr>
              <a:t>bcdedit</a:t>
            </a:r>
            <a:r>
              <a:rPr lang="en-US" sz="1600" dirty="0">
                <a:latin typeface="+mn-lt"/>
              </a:rPr>
              <a:t>)</a:t>
            </a:r>
          </a:p>
          <a:p>
            <a:pPr marL="519113" lvl="1" indent="-342900"/>
            <a:r>
              <a:rPr lang="en-US" sz="1600" dirty="0">
                <a:latin typeface="+mn-lt"/>
              </a:rPr>
              <a:t>Add </a:t>
            </a:r>
            <a:r>
              <a:rPr lang="en-US" sz="1600" b="1" dirty="0">
                <a:latin typeface="+mn-lt"/>
              </a:rPr>
              <a:t>ext-ms-win-ntos-trace-l1-1-0.dll</a:t>
            </a:r>
            <a:r>
              <a:rPr lang="en-US" sz="1600" dirty="0">
                <a:latin typeface="+mn-lt"/>
              </a:rPr>
              <a:t> to schema set map</a:t>
            </a:r>
          </a:p>
          <a:p>
            <a:endParaRPr lang="en-US" sz="1600" dirty="0">
              <a:latin typeface="+mn-lt"/>
            </a:endParaRPr>
          </a:p>
          <a:p>
            <a:pPr marL="29210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+mn-lt"/>
              </a:rPr>
              <a:t>winload.exe </a:t>
            </a:r>
            <a:r>
              <a:rPr lang="en-US" sz="1600" dirty="0">
                <a:latin typeface="+mn-lt"/>
              </a:rPr>
              <a:t>begins to load </a:t>
            </a:r>
            <a:r>
              <a:rPr lang="en-US" sz="1600" b="1" dirty="0">
                <a:latin typeface="+mn-lt"/>
              </a:rPr>
              <a:t>ntoskrnl.exe</a:t>
            </a:r>
          </a:p>
          <a:p>
            <a:endParaRPr lang="en-US" sz="1600" dirty="0">
              <a:latin typeface="+mn-lt"/>
            </a:endParaRPr>
          </a:p>
          <a:p>
            <a:pPr marL="29210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+mn-lt"/>
              </a:rPr>
              <a:t>ntoskrnl.exe </a:t>
            </a:r>
            <a:r>
              <a:rPr lang="en-US" sz="1600" dirty="0">
                <a:latin typeface="+mn-lt"/>
              </a:rPr>
              <a:t>imports from this </a:t>
            </a:r>
            <a:r>
              <a:rPr lang="en-US" sz="1600" dirty="0" err="1">
                <a:latin typeface="+mn-lt"/>
              </a:rPr>
              <a:t>apiset</a:t>
            </a:r>
            <a:r>
              <a:rPr lang="en-US" sz="1600" dirty="0">
                <a:latin typeface="+mn-lt"/>
              </a:rPr>
              <a:t>, consulting the schema set map</a:t>
            </a:r>
          </a:p>
          <a:p>
            <a:pPr marL="292100" indent="-285750">
              <a:buFont typeface="Arial" panose="020B0604020202020204" pitchFamily="34" charset="0"/>
              <a:buChar char="•"/>
            </a:pPr>
            <a:endParaRPr lang="en-US" sz="1600" dirty="0">
              <a:latin typeface="+mn-lt"/>
            </a:endParaRPr>
          </a:p>
          <a:p>
            <a:pPr marL="29210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+mn-lt"/>
              </a:rPr>
              <a:t>ntoskrnl.exe </a:t>
            </a:r>
            <a:r>
              <a:rPr lang="en-US" sz="1600" dirty="0">
                <a:latin typeface="+mn-lt"/>
              </a:rPr>
              <a:t>calls </a:t>
            </a:r>
            <a:r>
              <a:rPr lang="en-US" sz="1600" b="1" dirty="0" err="1">
                <a:latin typeface="+mn-lt"/>
              </a:rPr>
              <a:t>TraceInitSystem</a:t>
            </a:r>
            <a:r>
              <a:rPr lang="en-US" sz="1600" dirty="0">
                <a:latin typeface="+mn-lt"/>
              </a:rPr>
              <a:t> from </a:t>
            </a:r>
            <a:r>
              <a:rPr lang="en-US" sz="1600" b="1" dirty="0">
                <a:latin typeface="+mn-lt"/>
              </a:rPr>
              <a:t>dtrace.sys</a:t>
            </a:r>
          </a:p>
          <a:p>
            <a:pPr marL="461963" lvl="1" indent="-285750"/>
            <a:r>
              <a:rPr lang="en-US" sz="1400" dirty="0">
                <a:latin typeface="+mn-lt"/>
              </a:rPr>
              <a:t>Invoked during phase 1 kernel initialization, before </a:t>
            </a:r>
            <a:r>
              <a:rPr lang="en-US" sz="1400" dirty="0" err="1">
                <a:latin typeface="+mn-lt"/>
              </a:rPr>
              <a:t>patchguard</a:t>
            </a:r>
            <a:endParaRPr lang="en-US" sz="1400" dirty="0">
              <a:latin typeface="+mn-lt"/>
            </a:endParaRPr>
          </a:p>
          <a:p>
            <a:pPr marL="461963" lvl="1" indent="-285750"/>
            <a:r>
              <a:rPr lang="en-US" sz="1400" b="1" dirty="0" err="1">
                <a:latin typeface="+mn-lt"/>
              </a:rPr>
              <a:t>KeInitSystem</a:t>
            </a:r>
            <a:r>
              <a:rPr lang="en-US" sz="1400" dirty="0">
                <a:latin typeface="+mn-lt"/>
              </a:rPr>
              <a:t> -&gt; </a:t>
            </a:r>
            <a:r>
              <a:rPr lang="en-US" sz="1400" b="1" dirty="0" err="1">
                <a:latin typeface="+mn-lt"/>
              </a:rPr>
              <a:t>KiInitDynamicTraceSupport</a:t>
            </a:r>
            <a:r>
              <a:rPr lang="en-US" sz="1400" dirty="0">
                <a:latin typeface="+mn-lt"/>
              </a:rPr>
              <a:t> -&gt; </a:t>
            </a:r>
            <a:r>
              <a:rPr lang="en-US" sz="1400" b="1" dirty="0" err="1">
                <a:latin typeface="+mn-lt"/>
              </a:rPr>
              <a:t>TraceInitSystem</a:t>
            </a:r>
            <a:endParaRPr lang="en-US" sz="1400" b="1" dirty="0">
              <a:latin typeface="+mn-lt"/>
            </a:endParaRPr>
          </a:p>
          <a:p>
            <a:pPr marL="349250" indent="-342900"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349250" indent="-342900"/>
            <a:endParaRPr lang="en-US" sz="1800" dirty="0">
              <a:latin typeface="+mn-lt"/>
            </a:endParaRPr>
          </a:p>
          <a:p>
            <a:pPr marL="344488" lvl="1" indent="-344488"/>
            <a:endParaRPr lang="en-US" sz="1800" dirty="0">
              <a:latin typeface="+mn-lt"/>
            </a:endParaRPr>
          </a:p>
          <a:p>
            <a:pPr marL="344488" lvl="1" indent="-344488"/>
            <a:endParaRPr lang="en-US" sz="1800" dirty="0">
              <a:latin typeface="+mn-lt"/>
            </a:endParaRPr>
          </a:p>
          <a:p>
            <a:pPr marL="349250" indent="-342900"/>
            <a:endParaRPr lang="en-US" sz="1800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DD4706-C97B-4A7A-86CE-20F1C3D0E9A4}"/>
              </a:ext>
            </a:extLst>
          </p:cNvPr>
          <p:cNvSpPr txBox="1"/>
          <p:nvPr/>
        </p:nvSpPr>
        <p:spPr>
          <a:xfrm>
            <a:off x="7533624" y="695235"/>
            <a:ext cx="2571262" cy="1359877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r>
              <a:rPr lang="en-US" sz="1400" dirty="0">
                <a:effectLst/>
              </a:rPr>
              <a:t>struct </a:t>
            </a:r>
            <a:r>
              <a:rPr lang="en-US" sz="1400" dirty="0" err="1">
                <a:effectLst/>
              </a:rPr>
              <a:t>DynamicSchemaExtension</a:t>
            </a:r>
            <a:endParaRPr lang="en-US" sz="1400" dirty="0">
              <a:effectLst/>
            </a:endParaRPr>
          </a:p>
          <a:p>
            <a:r>
              <a:rPr lang="en-US" sz="1400" dirty="0">
                <a:effectLst/>
              </a:rPr>
              <a:t>{</a:t>
            </a:r>
          </a:p>
          <a:p>
            <a:r>
              <a:rPr lang="en-US" sz="1400" dirty="0">
                <a:effectLst/>
              </a:rPr>
              <a:t>    char *</a:t>
            </a:r>
            <a:r>
              <a:rPr lang="en-US" sz="1400" dirty="0" err="1">
                <a:effectLst/>
              </a:rPr>
              <a:t>extension_dll_name</a:t>
            </a:r>
            <a:r>
              <a:rPr lang="en-US" sz="1400" dirty="0">
                <a:effectLst/>
              </a:rPr>
              <a:t>;</a:t>
            </a:r>
          </a:p>
          <a:p>
            <a:r>
              <a:rPr lang="en-US" sz="1400" dirty="0">
                <a:effectLst/>
              </a:rPr>
              <a:t>    char *</a:t>
            </a:r>
            <a:r>
              <a:rPr lang="en-US" sz="1400" dirty="0" err="1">
                <a:effectLst/>
              </a:rPr>
              <a:t>extension_driver_name</a:t>
            </a:r>
            <a:r>
              <a:rPr lang="en-US" sz="1400" dirty="0">
                <a:effectLst/>
              </a:rPr>
              <a:t>;</a:t>
            </a:r>
          </a:p>
          <a:p>
            <a:r>
              <a:rPr lang="en-US" sz="1400" dirty="0">
                <a:effectLst/>
              </a:rPr>
              <a:t>    void *</a:t>
            </a:r>
            <a:r>
              <a:rPr lang="en-US" sz="1400" dirty="0" err="1">
                <a:effectLst/>
              </a:rPr>
              <a:t>pFnVerifyBCDFlag</a:t>
            </a:r>
            <a:r>
              <a:rPr lang="en-US" sz="1400" dirty="0">
                <a:effectLst/>
              </a:rPr>
              <a:t>;</a:t>
            </a:r>
          </a:p>
          <a:p>
            <a:r>
              <a:rPr lang="en-US" sz="1400" dirty="0">
                <a:effectLst/>
              </a:rPr>
              <a:t>};</a:t>
            </a:r>
          </a:p>
          <a:p>
            <a:br>
              <a:rPr lang="en-US" dirty="0">
                <a:effectLst/>
              </a:rPr>
            </a:b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1411AE-F51A-4923-ACD5-F2A0ACEDE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6177" y="2285815"/>
            <a:ext cx="5318370" cy="789627"/>
          </a:xfrm>
          <a:prstGeom prst="rect">
            <a:avLst/>
          </a:prstGeom>
        </p:spPr>
      </p:pic>
      <p:pic>
        <p:nvPicPr>
          <p:cNvPr id="14" name="Picture 13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BF16ABC3-338F-408C-AAEE-EFEAC3589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4782" y="5752716"/>
            <a:ext cx="6973273" cy="647790"/>
          </a:xfrm>
          <a:prstGeom prst="rect">
            <a:avLst/>
          </a:prstGeom>
        </p:spPr>
      </p:pic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EB87BF9B-7A01-4C9C-BC4A-02D5DD6B09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3623" y="3495598"/>
            <a:ext cx="2343477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90779"/>
      </p:ext>
    </p:extLst>
  </p:cSld>
  <p:clrMapOvr>
    <a:masterClrMapping/>
  </p:clrMapOvr>
</p:sld>
</file>

<file path=ppt/theme/theme1.xml><?xml version="1.0" encoding="utf-8"?>
<a:theme xmlns:a="http://schemas.openxmlformats.org/drawingml/2006/main" name="Mandiant-Core-Theme">
  <a:themeElements>
    <a:clrScheme name="MNDT-Colors">
      <a:dk1>
        <a:srgbClr val="FFFFFF"/>
      </a:dk1>
      <a:lt1>
        <a:srgbClr val="121117"/>
      </a:lt1>
      <a:dk2>
        <a:srgbClr val="D7DADA"/>
      </a:dk2>
      <a:lt2>
        <a:srgbClr val="4C4C4C"/>
      </a:lt2>
      <a:accent1>
        <a:srgbClr val="8D1F1F"/>
      </a:accent1>
      <a:accent2>
        <a:srgbClr val="58171F"/>
      </a:accent2>
      <a:accent3>
        <a:srgbClr val="F8A24B"/>
      </a:accent3>
      <a:accent4>
        <a:srgbClr val="23BEC9"/>
      </a:accent4>
      <a:accent5>
        <a:srgbClr val="D6001C"/>
      </a:accent5>
      <a:accent6>
        <a:srgbClr val="364B55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tlCol="0">
        <a:noAutofit/>
      </a:bodyPr>
      <a:lstStyle>
        <a:defPPr algn="l"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MNDT-Colors">
      <a:dk1>
        <a:srgbClr val="FFFFFF"/>
      </a:dk1>
      <a:lt1>
        <a:srgbClr val="121117"/>
      </a:lt1>
      <a:dk2>
        <a:srgbClr val="D7DADA"/>
      </a:dk2>
      <a:lt2>
        <a:srgbClr val="4C4C4C"/>
      </a:lt2>
      <a:accent1>
        <a:srgbClr val="8D1F1F"/>
      </a:accent1>
      <a:accent2>
        <a:srgbClr val="58171F"/>
      </a:accent2>
      <a:accent3>
        <a:srgbClr val="F8A24B"/>
      </a:accent3>
      <a:accent4>
        <a:srgbClr val="23BEC9"/>
      </a:accent4>
      <a:accent5>
        <a:srgbClr val="D6001C"/>
      </a:accent5>
      <a:accent6>
        <a:srgbClr val="364B55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Mandiant-Core-Theme">
  <a:themeElements>
    <a:clrScheme name="MNDT-Colors">
      <a:dk1>
        <a:srgbClr val="FFFFFF"/>
      </a:dk1>
      <a:lt1>
        <a:srgbClr val="121117"/>
      </a:lt1>
      <a:dk2>
        <a:srgbClr val="D7DADA"/>
      </a:dk2>
      <a:lt2>
        <a:srgbClr val="4C4C4C"/>
      </a:lt2>
      <a:accent1>
        <a:srgbClr val="8D1F1F"/>
      </a:accent1>
      <a:accent2>
        <a:srgbClr val="58171F"/>
      </a:accent2>
      <a:accent3>
        <a:srgbClr val="F8A24B"/>
      </a:accent3>
      <a:accent4>
        <a:srgbClr val="23BEC9"/>
      </a:accent4>
      <a:accent5>
        <a:srgbClr val="D6001C"/>
      </a:accent5>
      <a:accent6>
        <a:srgbClr val="364B55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tlCol="0">
        <a:noAutofit/>
      </a:bodyPr>
      <a:lstStyle>
        <a:defPPr algn="l"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4099</TotalTime>
  <Words>2629</Words>
  <Application>Microsoft Office PowerPoint</Application>
  <PresentationFormat>Widescreen</PresentationFormat>
  <Paragraphs>448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Calibri</vt:lpstr>
      <vt:lpstr>Calibri Light</vt:lpstr>
      <vt:lpstr>Century Gothic</vt:lpstr>
      <vt:lpstr>Century Gothic Regular</vt:lpstr>
      <vt:lpstr>Helvetica</vt:lpstr>
      <vt:lpstr>System Font Regular</vt:lpstr>
      <vt:lpstr>Mandiant-Core-Theme</vt:lpstr>
      <vt:lpstr>1_Office Theme</vt:lpstr>
      <vt:lpstr>1_Mandiant-Core-Theme</vt:lpstr>
      <vt:lpstr>STrace</vt:lpstr>
      <vt:lpstr>Stephen Eckels</vt:lpstr>
      <vt:lpstr>Presentation Outline</vt:lpstr>
      <vt:lpstr>DTrace Introduction</vt:lpstr>
      <vt:lpstr>Advanced DTrace Examples</vt:lpstr>
      <vt:lpstr>DTrace shortcomings</vt:lpstr>
      <vt:lpstr>DTrace on Windows Internals</vt:lpstr>
      <vt:lpstr>Architecture</vt:lpstr>
      <vt:lpstr>DTrace Boot</vt:lpstr>
      <vt:lpstr>ApiSet Dlls</vt:lpstr>
      <vt:lpstr>DTrace Kernel Registration</vt:lpstr>
      <vt:lpstr>Signing Requirements</vt:lpstr>
      <vt:lpstr>Syscall Probes!</vt:lpstr>
      <vt:lpstr>DTrace Tricks</vt:lpstr>
      <vt:lpstr>DTrace Tricks</vt:lpstr>
      <vt:lpstr>DTrace Tricks</vt:lpstr>
      <vt:lpstr>DTrace Tricks</vt:lpstr>
      <vt:lpstr>STrace</vt:lpstr>
      <vt:lpstr>STrace vs. DTrace</vt:lpstr>
      <vt:lpstr>Rust in the NT Kernel!</vt:lpstr>
      <vt:lpstr>Rust in the NT Kernel!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Pavlick-Larsen</dc:creator>
  <cp:lastModifiedBy>Stephen Eckels</cp:lastModifiedBy>
  <cp:revision>173</cp:revision>
  <dcterms:created xsi:type="dcterms:W3CDTF">2021-09-28T13:58:04Z</dcterms:created>
  <dcterms:modified xsi:type="dcterms:W3CDTF">2022-07-01T20:22:40Z</dcterms:modified>
</cp:coreProperties>
</file>