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618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Digital Twin Model: Line Boring Machine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5782"/>
            <a:ext cx="8229600" cy="1143000"/>
          </a:xfrm>
        </p:spPr>
        <p:txBody>
          <a:bodyPr>
            <a:normAutofit fontScale="90000"/>
          </a:bodyPr>
          <a:lstStyle/>
          <a:p>
            <a:r>
              <a:rPr dirty="0"/>
              <a:t>Line Boring Machine - Digital Twin Architecture</a:t>
            </a:r>
          </a:p>
        </p:txBody>
      </p:sp>
      <p:pic>
        <p:nvPicPr>
          <p:cNvPr id="3" name="Picture 2" descr="A_schematic_digital_illustration_diagram_presents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5486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14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Digital Twin Model: Line Boring Machine</vt:lpstr>
      <vt:lpstr>Line Boring Machine - Digital Twin Architecture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Mayssa Sleiman</dc:creator>
  <cp:keywords/>
  <dc:description>generated using python-pptx</dc:description>
  <cp:lastModifiedBy>Mayssa Sleiman</cp:lastModifiedBy>
  <cp:revision>2</cp:revision>
  <dcterms:created xsi:type="dcterms:W3CDTF">2013-01-27T09:14:16Z</dcterms:created>
  <dcterms:modified xsi:type="dcterms:W3CDTF">2025-05-15T20:50:58Z</dcterms:modified>
  <cp:category/>
</cp:coreProperties>
</file>