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af4baac1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af4baac1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af4baac1_6_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af4baac1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8679baab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8679baa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95f9c4f5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95f9c4f5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some redundancy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95f9c4f5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95f9c4f5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95f9c4f57_1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95f9c4f57_1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6af4baac1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6af4baac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5f9c4f5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95f9c4f5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Configurational constraints- Limit to the way that the object can be configured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constraints- Assume the actions are implemented in a non-conflicting way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 the constraints and an optimality principle into a function to get an error function to be minimized to find the optimal solution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Configurational constraints: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Arise from fixed structural relations in the manipulator and environment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Don't-care condition- no constraints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Inequality constraint- error generated by activation required to be greater than or less than a certain threshold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Ranges- sum of the error of the two inequality constraints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constraints- outputs are combined linearly into another layer for target values to be applied to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constraints- output is transformed nonlinearly before comparison with the target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Temporal constraints: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Involves actions that are close in time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Arise from dynamic properties of the manipulator and environment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(which varies with time) is an input to the model in addition to the given input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Smoothness constraint- minimal change to perform a sequence smoothly and quickly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Jordan network- utilizes the states from the output as another input to the hidden layers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95f9c4f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95f9c4f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679baa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8679baa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Simulation: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Uses a manipulator with excess degrees of freedom in the simulations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Will only look at manipulator one, as that as the one that is relevant to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The excess degrees of freedom of the manipulator allow the solution to minimize temporal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Was able to learn many different 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Learning was generalized, so learning time decreased with new sequences. Side effect: It was very sensitive to the relationship between sequences. Previously learned sequences affected the way it learned new sequences.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Resilient against errors in the model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5f9c4f57_1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5f9c4f57_1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95f9c4f57_1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95f9c4f57_1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af4baac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6af4baac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af4baac1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af4baac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Tasked with creating a practice neural </a:t>
            </a:r>
            <a:r>
              <a:rPr lang="en"/>
              <a:t>network</a:t>
            </a:r>
            <a:r>
              <a:rPr lang="en"/>
              <a:t> model before the soft-bodied robot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6 inputs (6 motors), 7 outputs (XYZ position + quaternion rotation)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hidden layers, relu (only positive numbers), adam (algorithm that determines the individual learning rate for each weight in the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know what MSE quite means in this case, and how to relate it to the robot’s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Rotate one motor at a time to find the source of the error (physical validation)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95f9c4f5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95f9c4f5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af4baac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af4baac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5f9c4f57_1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95f9c4f57_1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679baab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679baa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6af4baac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6af4baac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af4baac1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6af4baac1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Robotics </a:t>
            </a:r>
            <a:r>
              <a:rPr lang="en"/>
              <a:t>Summer </a:t>
            </a:r>
            <a:r>
              <a:rPr lang="en"/>
              <a:t>Internship Conclusion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Phoebe Scaccia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given, predicted, and manual data points at points close to given data points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38" y="225025"/>
            <a:ext cx="7857724" cy="42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orward model prediction on only negative motor 2 rotation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8675"/>
          <a:stretch/>
        </p:blipFill>
        <p:spPr>
          <a:xfrm>
            <a:off x="1524000" y="267900"/>
            <a:ext cx="6096000" cy="41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Kinematics Model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19150" y="1947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Tested the inverse model using the forward model’s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made it clear that some of the motors are redundant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Motors 1 and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Motors 4 and 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</a:t>
            </a:r>
            <a:r>
              <a:rPr lang="en"/>
              <a:t>judge the accuracy from just motor positioning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are many possible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the inverse model’s predictions into the forward model again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7501"/>
          <a:stretch/>
        </p:blipFill>
        <p:spPr>
          <a:xfrm>
            <a:off x="1524000" y="214300"/>
            <a:ext cx="6096000" cy="42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Inverse model predictions from forward model output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the Inverse Model’s Predictions to the Forward Model</a:t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 rotWithShape="1">
          <a:blip r:embed="rId3">
            <a:alphaModFix/>
          </a:blip>
          <a:srcRect b="0" l="0" r="0" t="9649"/>
          <a:stretch/>
        </p:blipFill>
        <p:spPr>
          <a:xfrm>
            <a:off x="1530250" y="255025"/>
            <a:ext cx="6083501" cy="4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Inverse Kinematics Problem: Dealing with a One-to-Many Relationship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on Neural Networks for Inverse Kinematics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Problem: Typical neural networks don't know how to handle multiple possible outputs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solutions found in literature: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Modular approach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</a:t>
            </a:r>
            <a:r>
              <a:rPr lang="en"/>
              <a:t>artition training data according to output range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Train smaller networks on the specific ranges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the input/output relationship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Include current motor position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Best solution so far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Easiest to implement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Very effective at reducing joint angle error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“Supervised learning and excess degrees of freedom” by Michael I. Jordan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Configurational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Don’t-care condition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Inequality constraint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Linear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Nonlinear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Temporal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Jordan network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Recurrent Network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188" y="212525"/>
            <a:ext cx="5153626" cy="41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manipulator similar to the one used for practice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Taught it to hit buttons in a certain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able to learn multiple sequences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Learning was generalized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Previously learned sequences affect new sequence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Resilient against model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xcess degrees of freedom allow its solution to minimize temporal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efficient movement</a:t>
            </a:r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Practice Forward and Inverse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Manipulator’s sequence learning process</a:t>
            </a: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99" y="283375"/>
            <a:ext cx="3164400" cy="41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A. R. Almusawi, L. C. Dülger, and S. Kapucu, “A New Artificial Neural Network Approach in Solving Inverse Kinematics of Robotic Arm (Denso VP6242),” </a:t>
            </a:r>
            <a:r>
              <a:rPr i="1" lang="en" sz="1900"/>
              <a:t>Computational Intelligence and Neuroscience</a:t>
            </a:r>
            <a:r>
              <a:rPr lang="en" sz="1900"/>
              <a:t>, vol. 2016, pp. 1–10, Aug. 2016.</a:t>
            </a:r>
            <a:endParaRPr sz="19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B. Damas and J. Santos-Victor, “An online algorithm for simultaneously learning forward and inverse kinematics,” </a:t>
            </a:r>
            <a:r>
              <a:rPr i="1" lang="en" sz="1900"/>
              <a:t>2012 IEEE/RSJ International Conference on Intelligent Robots and Systems</a:t>
            </a:r>
            <a:r>
              <a:rPr lang="en" sz="1900"/>
              <a:t>, 2012.</a:t>
            </a:r>
            <a:endParaRPr sz="19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M. I. Jordan, “Supervised learning and excess degrees of freedom,” in Artificial neural networks: Concepts and theory, P. Mehra and B. W. Wah, Eds. Los Alamitos, CA: IEEE Computer Society Press, 1992, pp. 245–285. </a:t>
            </a:r>
            <a:endParaRPr sz="1900"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n" sz="1900"/>
              <a:t>Kwok-Wai Lee and Tong Lee, “Design of neural networks for multi-value regression,” </a:t>
            </a:r>
            <a:r>
              <a:rPr i="1" lang="en" sz="1900"/>
              <a:t>IJCNN'01. International Joint Conference on Neural Networks. Proceedings (Cat. No.01CH37222)</a:t>
            </a:r>
            <a:r>
              <a:rPr lang="en" sz="1900"/>
              <a:t>, 2001, pp. 93-98 vol.1, doi: 10.1109/IJCNN.2001.938998.</a:t>
            </a:r>
            <a:endParaRPr sz="1900"/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M. Shinki and K. Shimizu, “Approximation of inverse system (many-valued function) by neural network,” </a:t>
            </a:r>
            <a:r>
              <a:rPr i="1" lang="en" sz="1900"/>
              <a:t>Electronics and Communications in Japan (Part III: Fundamental Electronic Science)</a:t>
            </a:r>
            <a:r>
              <a:rPr lang="en" sz="1900"/>
              <a:t>, vol. 84, no. 8, pp. 57–66, Apr. 2001.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Model </a:t>
            </a:r>
            <a:r>
              <a:rPr lang="en"/>
              <a:t>Goals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Practice model to learn theory for the soft robot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forward and inverse kinematic models for the Mitsubishi PA-10 6-DOF robotic arm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Keras, a Python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ata for my practice model from Sebastian Starke’s DeepIK repository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701" y="618926"/>
            <a:ext cx="3322025" cy="39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450" y="748800"/>
            <a:ext cx="4861200" cy="3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Kinematics Model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Mean squared error (MSE): 0.01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hidden 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Each has a dropout of 0.05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ReLU activation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Adam optimizer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stopping when the model stops</a:t>
            </a:r>
            <a:br>
              <a:rPr lang="en"/>
            </a:br>
            <a:r>
              <a:rPr lang="en"/>
              <a:t>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450" y="733675"/>
            <a:ext cx="4901525" cy="36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Inverse Kinematics Model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30700" y="2319050"/>
            <a:ext cx="33591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design as the forward kinematics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MSE: 0.06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Harder to train than the forward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One-to-many function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Testing the Forward and Inverse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Kinematics Model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Rotated motor two from -π/2 to π/2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Kept the other motors at 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Encountered a strange issue where the model couldn’t accurately predict positive motor angles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875" y="915999"/>
            <a:ext cx="4401975" cy="3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 given data points to be within ±0.5 of my manually created points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33 points, which is as to be expected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points close to manual testing points are limited to negative motor 2 rotations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Explains why model performed poorly for positive motor 2 rotations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Actual Z range seems to be 0.1 lower than manually computed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be a limitation of the robot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Change calculated data range to account for this (multiply by 0.9)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Predicted data seems close to manual and given data at similar motor 2 rotations with reasonable error from other motors</a:t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Robot Data Exploration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63" y="750075"/>
            <a:ext cx="8648274" cy="3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 near the manually calculated values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