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489"/>
    <a:srgbClr val="ED7D31"/>
    <a:srgbClr val="8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948" y="-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c59451" userId="4648837c-88ed-49a2-b8e2-351ab859b536" providerId="ADAL" clId="{60BE6726-42EE-4CBD-AF1B-8C19CD98AE18}"/>
    <pc:docChg chg="custSel modSld">
      <pc:chgData name="fc59451" userId="4648837c-88ed-49a2-b8e2-351ab859b536" providerId="ADAL" clId="{60BE6726-42EE-4CBD-AF1B-8C19CD98AE18}" dt="2023-04-08T15:40:56.281" v="6" actId="1076"/>
      <pc:docMkLst>
        <pc:docMk/>
      </pc:docMkLst>
      <pc:sldChg chg="addSp delSp modSp mod">
        <pc:chgData name="fc59451" userId="4648837c-88ed-49a2-b8e2-351ab859b536" providerId="ADAL" clId="{60BE6726-42EE-4CBD-AF1B-8C19CD98AE18}" dt="2023-04-08T15:40:56.281" v="6" actId="1076"/>
        <pc:sldMkLst>
          <pc:docMk/>
          <pc:sldMk cId="1096223140" sldId="256"/>
        </pc:sldMkLst>
        <pc:picChg chg="add del mod">
          <ac:chgData name="fc59451" userId="4648837c-88ed-49a2-b8e2-351ab859b536" providerId="ADAL" clId="{60BE6726-42EE-4CBD-AF1B-8C19CD98AE18}" dt="2023-04-07T13:25:48.064" v="3" actId="478"/>
          <ac:picMkLst>
            <pc:docMk/>
            <pc:sldMk cId="1096223140" sldId="256"/>
            <ac:picMk id="3" creationId="{34DDCC77-FB17-F71C-E734-DDE3FF6E9C69}"/>
          </ac:picMkLst>
        </pc:picChg>
        <pc:picChg chg="add mod">
          <ac:chgData name="fc59451" userId="4648837c-88ed-49a2-b8e2-351ab859b536" providerId="ADAL" clId="{60BE6726-42EE-4CBD-AF1B-8C19CD98AE18}" dt="2023-04-08T15:40:56.281" v="6" actId="1076"/>
          <ac:picMkLst>
            <pc:docMk/>
            <pc:sldMk cId="1096223140" sldId="256"/>
            <ac:picMk id="4" creationId="{66C7C4CE-1B93-2D08-C8B4-82A1C8B0EC0D}"/>
          </ac:picMkLst>
        </pc:picChg>
        <pc:picChg chg="del">
          <ac:chgData name="fc59451" userId="4648837c-88ed-49a2-b8e2-351ab859b536" providerId="ADAL" clId="{60BE6726-42EE-4CBD-AF1B-8C19CD98AE18}" dt="2023-04-07T13:23:54.350" v="0" actId="478"/>
          <ac:picMkLst>
            <pc:docMk/>
            <pc:sldMk cId="1096223140" sldId="256"/>
            <ac:picMk id="8" creationId="{61CFBCE2-6BA1-9B91-B40E-F33C173367E6}"/>
          </ac:picMkLst>
        </pc:picChg>
      </pc:sldChg>
    </pc:docChg>
  </pc:docChgLst>
  <pc:docChgLst>
    <pc:chgData name="fc51304" userId="7ac5f726-12a3-44cc-b9cd-a41daa350adf" providerId="ADAL" clId="{E8224877-4E64-49AC-B133-AF75C6D689F6}"/>
    <pc:docChg chg="undo custSel modSld">
      <pc:chgData name="fc51304" userId="7ac5f726-12a3-44cc-b9cd-a41daa350adf" providerId="ADAL" clId="{E8224877-4E64-49AC-B133-AF75C6D689F6}" dt="2023-04-07T21:19:42.561" v="1" actId="1076"/>
      <pc:docMkLst>
        <pc:docMk/>
      </pc:docMkLst>
      <pc:sldChg chg="modSp mod">
        <pc:chgData name="fc51304" userId="7ac5f726-12a3-44cc-b9cd-a41daa350adf" providerId="ADAL" clId="{E8224877-4E64-49AC-B133-AF75C6D689F6}" dt="2023-04-07T21:19:42.561" v="1" actId="1076"/>
        <pc:sldMkLst>
          <pc:docMk/>
          <pc:sldMk cId="1096223140" sldId="256"/>
        </pc:sldMkLst>
        <pc:picChg chg="mod">
          <ac:chgData name="fc51304" userId="7ac5f726-12a3-44cc-b9cd-a41daa350adf" providerId="ADAL" clId="{E8224877-4E64-49AC-B133-AF75C6D689F6}" dt="2023-04-07T21:19:42.561" v="1" actId="1076"/>
          <ac:picMkLst>
            <pc:docMk/>
            <pc:sldMk cId="1096223140" sldId="256"/>
            <ac:picMk id="4" creationId="{66C7C4CE-1B93-2D08-C8B4-82A1C8B0EC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A624-6EC8-3838-5D07-4008989B5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EC6D3-8215-B8CE-37F5-700A79205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E3EC1-3B1D-25B5-501D-429271A2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08/04/2023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2280-5B74-5E2C-ED8E-35F257C5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A1C4-4A0A-F221-29A2-5D239A8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8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4F70-E699-1EC2-FBD8-CD87F155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E420A-A5D6-8B27-CED8-26A3A3574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647ED-49E7-969B-AEA9-20CB0D08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08/04/2023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B6DD3-14B2-5279-E6AA-2758CD42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16FD-6538-0BA6-7436-A1B62BBE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204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C6630-2649-4C22-F6CA-D0ED0E3AC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61246-D276-DD73-2F24-CFF0D0C14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9D55-6936-FA9C-0AC6-162F6645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08/04/2023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B9B3-463A-7E00-1877-0C129A71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8462-45FD-2462-7541-59EB7A04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325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99BA-6588-845D-100D-5573499D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52286-0D95-97D2-068A-4355B9F6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3A0C4-3C9A-F78A-B472-C3F0E8BF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08/04/2023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F3AB-DC4C-FA32-DDD1-E3C279A0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7F9E-0963-E3CF-5798-F498C56C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68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D881-18A3-F275-824B-BE07B3FF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32EA2-5CCD-6D6C-93F0-7C8D0464B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CA68-AC2B-412D-C2E0-D2768564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08/04/2023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451D-53A3-86DA-4966-DC41597A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59DA8-63D6-02C0-0F05-DD90B941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696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0ABB-1362-C0C1-21B2-DCE8CFDB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5526-C229-A7D8-E691-2FADC2529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A1A13-51B8-B2CF-C093-8CEEA606B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6BA78-6F2F-C630-D967-F50313AA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08/04/2023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B4AD6-CA0C-F5CF-DD51-7FFEC640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CB1B8-698C-CF75-BE6D-603B6C63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893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2A1F-F5B9-665B-94B3-8FFAEAA2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325F-E4A8-EAF5-C652-396E8C34C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9267B-4291-6130-0ADE-A87C0F256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016A-629C-B91D-39AC-A0EA82297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983A3-AEB0-C198-2792-6C964FC8B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78DE2-2007-6B2F-4D34-44593B24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08/04/2023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28AC74-780A-9985-89FA-59A9C768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585E9-F5A9-7BF9-37B2-B41F8405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92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6179-917A-E908-E1A9-0D5DBBF9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2CA75-E0AA-1B81-C6FD-62FEC9E1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08/04/2023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4B719-EE7F-87C2-D1B2-7522E912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11FB9-38DB-5325-03F0-AEE5501A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945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EF94A-F51B-FFE2-988A-0D82978D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08/04/2023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5D580-A112-A925-11A4-8BC0CA280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AA91A-FA3C-B2DF-E7A7-CA197DD9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964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CE56-4645-944E-9A07-03EECB77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585E-3778-D690-6C81-99390F551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60A51-C561-0994-9A82-17EA1F99E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6F32-38E8-9B8C-3411-D8A07F2A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08/04/2023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8D69A-7D3D-9098-E08A-4DBF8176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F41CD-5406-A4CF-032C-B4A94C00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92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D3A5-74DA-979F-7542-8B3DE608C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9E256-85E7-70F1-B616-A98303D4D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60DC5-2A67-2161-C55A-7539859A7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77DE3-4361-E9CD-C747-433E627E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83D3-0E79-4015-9965-154FAB35187A}" type="datetimeFigureOut">
              <a:rPr lang="pt-PT" smtClean="0"/>
              <a:t>08/04/2023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D1F4C-56AF-7F38-28A8-CBAEDA679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400F6-64DC-14B7-FE7C-83571103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91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AC779-BC2D-BF23-BBF3-2DE88CFA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8F2F3-07C5-3425-39B2-5C0DAEF61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3866F-9866-EDD3-29AD-C99995FB1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E83D3-0E79-4015-9965-154FAB35187A}" type="datetimeFigureOut">
              <a:rPr lang="pt-PT" smtClean="0"/>
              <a:t>08/04/2023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FE7F-F83F-4956-C9C9-5B6CCA360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B4457-51F4-AC48-1A35-425E6DB73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9D3FF-8558-4644-BF9C-05ECAD5F305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C68621-3EAA-6B09-22A0-103832F6A4F6}"/>
              </a:ext>
            </a:extLst>
          </p:cNvPr>
          <p:cNvSpPr txBox="1"/>
          <p:nvPr/>
        </p:nvSpPr>
        <p:spPr>
          <a:xfrm>
            <a:off x="9262675" y="1677359"/>
            <a:ext cx="233262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Degenerate</a:t>
            </a:r>
            <a:r>
              <a:rPr lang="pt-P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Dimension</a:t>
            </a:r>
            <a:endParaRPr lang="pt-PT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pt-PT" dirty="0"/>
          </a:p>
          <a:p>
            <a:pPr algn="ctr"/>
            <a:r>
              <a:rPr lang="pt-PT" dirty="0" err="1">
                <a:solidFill>
                  <a:schemeClr val="accent5">
                    <a:lumMod val="75000"/>
                  </a:schemeClr>
                </a:solidFill>
              </a:rPr>
              <a:t>Dimensions</a:t>
            </a:r>
            <a:endParaRPr lang="pt-PT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pt-PT" dirty="0">
              <a:solidFill>
                <a:srgbClr val="00B0F0"/>
              </a:solidFill>
            </a:endParaRPr>
          </a:p>
          <a:p>
            <a:pPr algn="ctr"/>
            <a:r>
              <a:rPr lang="pt-PT" dirty="0" err="1">
                <a:solidFill>
                  <a:srgbClr val="808000"/>
                </a:solidFill>
              </a:rPr>
              <a:t>Dimension</a:t>
            </a:r>
            <a:r>
              <a:rPr lang="pt-PT" dirty="0">
                <a:solidFill>
                  <a:srgbClr val="808000"/>
                </a:solidFill>
              </a:rPr>
              <a:t> </a:t>
            </a:r>
            <a:r>
              <a:rPr lang="pt-PT" dirty="0" err="1">
                <a:solidFill>
                  <a:srgbClr val="808000"/>
                </a:solidFill>
              </a:rPr>
              <a:t>Tables</a:t>
            </a:r>
            <a:endParaRPr lang="pt-PT" dirty="0">
              <a:solidFill>
                <a:srgbClr val="808000"/>
              </a:solidFill>
            </a:endParaRPr>
          </a:p>
          <a:p>
            <a:pPr algn="ctr"/>
            <a:endParaRPr lang="pt-PT" dirty="0"/>
          </a:p>
          <a:p>
            <a:pPr algn="ctr"/>
            <a:r>
              <a:rPr lang="pt-PT" dirty="0" err="1">
                <a:solidFill>
                  <a:srgbClr val="7030A0"/>
                </a:solidFill>
              </a:rPr>
              <a:t>Measures</a:t>
            </a:r>
            <a:endParaRPr lang="pt-PT" dirty="0">
              <a:solidFill>
                <a:srgbClr val="7030A0"/>
              </a:solidFill>
            </a:endParaRPr>
          </a:p>
          <a:p>
            <a:pPr algn="ctr"/>
            <a:endParaRPr lang="pt-PT" dirty="0"/>
          </a:p>
          <a:p>
            <a:pPr algn="ctr"/>
            <a:r>
              <a:rPr lang="pt-PT" dirty="0">
                <a:solidFill>
                  <a:srgbClr val="FF0066"/>
                </a:solidFill>
              </a:rPr>
              <a:t>Outrigger</a:t>
            </a:r>
          </a:p>
          <a:p>
            <a:pPr algn="ctr"/>
            <a:endParaRPr lang="pt-PT" dirty="0">
              <a:solidFill>
                <a:srgbClr val="FF0066"/>
              </a:solidFill>
            </a:endParaRPr>
          </a:p>
          <a:p>
            <a:pPr algn="ctr"/>
            <a:r>
              <a:rPr lang="pt-PT" dirty="0" err="1">
                <a:solidFill>
                  <a:schemeClr val="accent2"/>
                </a:solidFill>
              </a:rPr>
              <a:t>Fact</a:t>
            </a:r>
            <a:r>
              <a:rPr lang="pt-PT" dirty="0">
                <a:solidFill>
                  <a:schemeClr val="accent2"/>
                </a:solidFill>
              </a:rPr>
              <a:t> </a:t>
            </a:r>
            <a:r>
              <a:rPr lang="pt-PT" dirty="0" err="1">
                <a:solidFill>
                  <a:schemeClr val="accent2"/>
                </a:solidFill>
              </a:rPr>
              <a:t>Tables</a:t>
            </a:r>
            <a:endParaRPr lang="pt-PT" dirty="0">
              <a:solidFill>
                <a:schemeClr val="accent2"/>
              </a:solidFill>
            </a:endParaRPr>
          </a:p>
          <a:p>
            <a:pPr algn="ctr"/>
            <a:endParaRPr lang="pt-PT" dirty="0">
              <a:solidFill>
                <a:schemeClr val="accent2"/>
              </a:solidFill>
            </a:endParaRPr>
          </a:p>
          <a:p>
            <a:pPr algn="ctr"/>
            <a:r>
              <a:rPr lang="pt-PT" dirty="0">
                <a:solidFill>
                  <a:srgbClr val="3EA489"/>
                </a:solidFill>
              </a:rPr>
              <a:t>H</a:t>
            </a:r>
            <a:r>
              <a:rPr lang="pt-PT">
                <a:solidFill>
                  <a:srgbClr val="3EA489"/>
                </a:solidFill>
              </a:rPr>
              <a:t>ierarchies</a:t>
            </a:r>
            <a:endParaRPr lang="pt-PT" dirty="0">
              <a:solidFill>
                <a:srgbClr val="3EA489"/>
              </a:solidFill>
            </a:endParaRPr>
          </a:p>
          <a:p>
            <a:pPr algn="ctr"/>
            <a:endParaRPr lang="pt-PT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4CE-1B93-2D08-C8B4-82A1C8B0E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783" y="0"/>
            <a:ext cx="8027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2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fc59451</dc:creator>
  <cp:lastModifiedBy>fc59451</cp:lastModifiedBy>
  <cp:revision>1</cp:revision>
  <dcterms:created xsi:type="dcterms:W3CDTF">2023-04-07T12:56:03Z</dcterms:created>
  <dcterms:modified xsi:type="dcterms:W3CDTF">2023-04-08T15:41:07Z</dcterms:modified>
</cp:coreProperties>
</file>