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5B6A-144C-1D54-7E06-3A080817B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A02E-6E25-01E2-7C7B-764E209AB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3F07F-6555-51E7-E97F-B253971E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2FB9-9AA9-F1E8-2124-C3F40805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9F32-FE8E-92A0-47AE-ADB830DA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3DEF2-B8BB-CBB8-88E5-B4EE8B5A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C401E-EBF2-56A9-141A-94FA2ABBA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7960-7607-4655-247C-F251FAE6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FB0E-D4B5-DA61-DC2A-3821EECC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59AA-6141-0BE0-B2D8-E2D0D039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F650C-CE0E-0F66-97C5-0C646828B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4A35-3422-879F-485F-DEA58DDE6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8DC2-D098-A516-BBB9-B0834DFDD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1940-306C-673B-10A3-0242E260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92569-193F-484A-2897-43764ADD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A2FA-94A7-3612-4261-B6C2661E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D773-F63C-35CC-9AA5-69BEA77C2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5C00B-AB8D-BD51-3F1E-E8866F1B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2A19-B084-0CCC-7F2B-F5D8DFEB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AB14-284C-885D-B22C-93C45108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27E6-468D-86C6-F8E8-F7D74D21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429E3-1F77-E2A9-19BA-20179880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F50E-86DF-E3FF-2688-128F83F1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124B7-6C55-63C0-83ED-C68B87A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DDE3-63A7-0EFE-FB3C-E6C25A74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730E-D8D7-03AF-5BBD-1BD4C912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A883-29AC-BA7F-374B-FA9867491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1F43E-52E6-D94A-404C-3F93D4DDB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B171F-D9FE-26D4-9933-E7C8E8FE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9D5E-1536-40EE-0366-E158EB18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AE3DB-74B6-FC5A-994A-2FA5AC0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4C45-12CF-2EA4-3BB9-DDAD3062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1920B-0AD4-4266-E538-4A5A4F70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58B79-7F4A-44DB-4268-742B75F32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1FE36-FB42-EC81-C1FD-6FC760035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2E83F-57D6-B53B-51A2-8236CA237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7491-6CA6-5BF4-38EB-4E85467F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B6B65-ACF6-0E8C-D2DA-5E106D6B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338D0-E04C-EA92-CF94-3F3AE22E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89A5-2721-21FA-AE38-3DCE6A6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D7C98-66BA-FF12-53E0-D71ABCE3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F0E3D-4D64-0B97-09DD-5FC0BFAE5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9AD0D-9822-136A-CF3F-C561961B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0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E60F1-8100-9409-8F88-4D6209D6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6F094-6C68-CEC8-BC70-BCA3007C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0C315-CF29-2A87-B8F3-123232CA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EBA4-0168-14B7-C24C-50952EA0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0423-9F64-CB6C-C968-C87EF1773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815EF-02DC-F09B-9807-9ADF4B8D3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80F55-7C25-C52D-E32D-A4C336A6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B0E1-2043-62DB-A801-4B0B37A7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B8F03-890B-BCC5-FC67-723324ED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A226-1A9B-0E75-EC20-463250F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B25C3-CD4E-1EE0-FAFB-643444354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EF34F-00B8-F14F-5471-6D06EEC7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361A6-688B-9CEF-ACB7-B1C51BB6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1A76-1940-3480-85F0-C766AAE3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B9E8-4A7A-D14A-B77A-8C61D13E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0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F9A2E4-1732-E813-FAF6-BADEDA78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5F14-D88D-5C27-8ED0-F2418B72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BB4C-AD93-EA92-78C2-BAF4E7CE1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D806F-3E55-4338-88FB-FFADC5F3BBCF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91B5-2661-2287-0037-D462F7B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39C4-0052-E01B-7836-C761C2C39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94786-2DE9-47EE-BAE3-982C3BE3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12746-A531-1AA3-8C4B-53A8BF46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71709"/>
            <a:ext cx="2076740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2AE21E-DA4D-3CF3-B570-CB6E13DF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461" y="2871709"/>
            <a:ext cx="2324424" cy="10860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E55A85-73D8-CDAB-AC03-13C8F1AE70E5}"/>
              </a:ext>
            </a:extLst>
          </p:cNvPr>
          <p:cNvSpPr txBox="1"/>
          <p:nvPr/>
        </p:nvSpPr>
        <p:spPr>
          <a:xfrm>
            <a:off x="6536289" y="2640228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AC632-318A-A48F-4471-0E66565F03AF}"/>
              </a:ext>
            </a:extLst>
          </p:cNvPr>
          <p:cNvSpPr txBox="1"/>
          <p:nvPr/>
        </p:nvSpPr>
        <p:spPr>
          <a:xfrm>
            <a:off x="4363582" y="2640228"/>
            <a:ext cx="9108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E83BB8-C4F4-02DF-4BA9-69ABBB67E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426" y="4668967"/>
            <a:ext cx="1952898" cy="1143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DE2EDC-9E35-4C42-571E-5BCD72810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885" y="4668967"/>
            <a:ext cx="2734057" cy="1143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6EBC47-3E5B-7354-4684-402682A0CC35}"/>
              </a:ext>
            </a:extLst>
          </p:cNvPr>
          <p:cNvSpPr txBox="1"/>
          <p:nvPr/>
        </p:nvSpPr>
        <p:spPr>
          <a:xfrm>
            <a:off x="3937707" y="4272860"/>
            <a:ext cx="1952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States with more customers of top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1366DF-E8FF-39F2-085D-283C401E439C}"/>
              </a:ext>
            </a:extLst>
          </p:cNvPr>
          <p:cNvSpPr txBox="1"/>
          <p:nvPr/>
        </p:nvSpPr>
        <p:spPr>
          <a:xfrm>
            <a:off x="6287669" y="4457526"/>
            <a:ext cx="2045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States with Highest AVG GDP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422B7B-271E-56EB-B0B4-2001EA3D3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8584" y="1048718"/>
            <a:ext cx="2200582" cy="790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843730-A770-9F14-8BCC-1CCE28C793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3605" y="1045873"/>
            <a:ext cx="2181529" cy="8002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78FEE52-66E7-1599-FC49-CD713FD9D419}"/>
              </a:ext>
            </a:extLst>
          </p:cNvPr>
          <p:cNvSpPr txBox="1"/>
          <p:nvPr/>
        </p:nvSpPr>
        <p:spPr>
          <a:xfrm>
            <a:off x="3928208" y="667095"/>
            <a:ext cx="184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Count for best sellers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35F140-EFA4-9F0E-0D52-383DA5D08C57}"/>
              </a:ext>
            </a:extLst>
          </p:cNvPr>
          <p:cNvSpPr txBox="1"/>
          <p:nvPr/>
        </p:nvSpPr>
        <p:spPr>
          <a:xfrm>
            <a:off x="6213447" y="667094"/>
            <a:ext cx="1750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Count for worst sellers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0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D7BAF3-AD44-65F7-962B-A15AAB07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154" y="1182842"/>
            <a:ext cx="2162477" cy="800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6D674-3FF5-D3C0-A398-2A9AD28A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133" y="1182842"/>
            <a:ext cx="2114845" cy="7811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78867A-2238-14FA-7CEF-B4A746055D02}"/>
              </a:ext>
            </a:extLst>
          </p:cNvPr>
          <p:cNvSpPr txBox="1"/>
          <p:nvPr/>
        </p:nvSpPr>
        <p:spPr>
          <a:xfrm>
            <a:off x="2208150" y="799311"/>
            <a:ext cx="184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Count for best sellers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206F0-0DE6-5164-2482-CA652E7EFB77}"/>
              </a:ext>
            </a:extLst>
          </p:cNvPr>
          <p:cNvSpPr txBox="1"/>
          <p:nvPr/>
        </p:nvSpPr>
        <p:spPr>
          <a:xfrm>
            <a:off x="4396202" y="800732"/>
            <a:ext cx="184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Count for best worst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DC034D-15AF-A2F5-F91D-B37842A6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054" y="2514034"/>
            <a:ext cx="2181529" cy="2934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94D257-4609-8765-354D-9D5DF4E2C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133" y="2518796"/>
            <a:ext cx="2181529" cy="2924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EB3A27-7AFC-4970-D034-E9517C128CAC}"/>
              </a:ext>
            </a:extLst>
          </p:cNvPr>
          <p:cNvSpPr txBox="1"/>
          <p:nvPr/>
        </p:nvSpPr>
        <p:spPr>
          <a:xfrm>
            <a:off x="2208151" y="2115109"/>
            <a:ext cx="184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Sub-Category Count for best sellers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CFE17-8940-E43D-D74C-77A8EACCD15B}"/>
              </a:ext>
            </a:extLst>
          </p:cNvPr>
          <p:cNvSpPr txBox="1"/>
          <p:nvPr/>
        </p:nvSpPr>
        <p:spPr>
          <a:xfrm>
            <a:off x="4389680" y="2119290"/>
            <a:ext cx="18413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Sub-Category Count for best worst 5 sellers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47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fc59451</dc:creator>
  <cp:lastModifiedBy>fc59451</cp:lastModifiedBy>
  <cp:revision>1</cp:revision>
  <dcterms:created xsi:type="dcterms:W3CDTF">2023-05-25T14:52:13Z</dcterms:created>
  <dcterms:modified xsi:type="dcterms:W3CDTF">2023-05-26T00:10:24Z</dcterms:modified>
</cp:coreProperties>
</file>