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charts/chart1.xml" ContentType="application/vnd.openxmlformats-officedocument.drawingml.chart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90" r:id="rId3"/>
    <p:sldId id="299" r:id="rId4"/>
    <p:sldId id="306" r:id="rId5"/>
    <p:sldId id="308" r:id="rId6"/>
    <p:sldId id="323" r:id="rId7"/>
    <p:sldId id="309" r:id="rId8"/>
    <p:sldId id="293" r:id="rId9"/>
    <p:sldId id="286" r:id="rId10"/>
    <p:sldId id="287" r:id="rId11"/>
    <p:sldId id="264" r:id="rId12"/>
    <p:sldId id="324" r:id="rId13"/>
    <p:sldId id="310" r:id="rId14"/>
    <p:sldId id="311" r:id="rId15"/>
    <p:sldId id="269" r:id="rId16"/>
    <p:sldId id="270" r:id="rId17"/>
    <p:sldId id="325" r:id="rId18"/>
    <p:sldId id="295" r:id="rId19"/>
    <p:sldId id="330" r:id="rId20"/>
    <p:sldId id="296" r:id="rId21"/>
    <p:sldId id="329" r:id="rId22"/>
    <p:sldId id="273" r:id="rId23"/>
    <p:sldId id="328" r:id="rId24"/>
    <p:sldId id="276" r:id="rId25"/>
    <p:sldId id="326" r:id="rId26"/>
    <p:sldId id="277" r:id="rId27"/>
    <p:sldId id="300" r:id="rId28"/>
    <p:sldId id="304" r:id="rId29"/>
    <p:sldId id="281" r:id="rId30"/>
    <p:sldId id="280" r:id="rId31"/>
    <p:sldId id="279" r:id="rId32"/>
    <p:sldId id="278" r:id="rId33"/>
    <p:sldId id="282" r:id="rId34"/>
    <p:sldId id="321" r:id="rId35"/>
    <p:sldId id="312" r:id="rId36"/>
    <p:sldId id="305" r:id="rId37"/>
    <p:sldId id="303" r:id="rId38"/>
    <p:sldId id="301" r:id="rId39"/>
    <p:sldId id="317" r:id="rId40"/>
    <p:sldId id="318" r:id="rId41"/>
    <p:sldId id="319" r:id="rId42"/>
    <p:sldId id="320" r:id="rId43"/>
    <p:sldId id="313" r:id="rId44"/>
    <p:sldId id="314" r:id="rId45"/>
    <p:sldId id="315" r:id="rId46"/>
    <p:sldId id="31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4" d="100"/>
          <a:sy n="74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Congruent</c:v>
                </c:pt>
              </c:strCache>
            </c:strRef>
          </c:tx>
          <c:dLbls>
            <c:dLbl>
              <c:idx val="0"/>
              <c:layout>
                <c:manualLayout>
                  <c:x val="1.8115942028985507E-3"/>
                  <c:y val="8.6294416243654887E-2"/>
                </c:manualLayout>
              </c:layout>
              <c:showVal val="1"/>
            </c:dLbl>
            <c:dLbl>
              <c:idx val="1"/>
              <c:layout>
                <c:manualLayout>
                  <c:x val="-1.8115942028985507E-3"/>
                  <c:y val="7.3604060913705624E-2"/>
                </c:manualLayout>
              </c:layout>
              <c:showVal val="1"/>
            </c:dLbl>
            <c:showVal val="1"/>
          </c:dLbls>
          <c:cat>
            <c:strRef>
              <c:f>Sheet1!$A$2:$A$3</c:f>
              <c:strCache>
                <c:ptCount val="2"/>
                <c:pt idx="0">
                  <c:v>Non-Illusory</c:v>
                </c:pt>
                <c:pt idx="1">
                  <c:v>Illusory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506.1</c:v>
                </c:pt>
                <c:pt idx="1">
                  <c:v>508.9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Incongruent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8.8832487309644728E-2"/>
                </c:manualLayout>
              </c:layout>
              <c:showVal val="1"/>
            </c:dLbl>
            <c:dLbl>
              <c:idx val="1"/>
              <c:layout>
                <c:manualLayout>
                  <c:x val="-3.623188405797105E-3"/>
                  <c:y val="7.3604060913705624E-2"/>
                </c:manualLayout>
              </c:layout>
              <c:showVal val="1"/>
            </c:dLbl>
            <c:showVal val="1"/>
          </c:dLbls>
          <c:cat>
            <c:strRef>
              <c:f>Sheet1!$A$2:$A$3</c:f>
              <c:strCache>
                <c:ptCount val="2"/>
                <c:pt idx="0">
                  <c:v>Non-Illusory</c:v>
                </c:pt>
                <c:pt idx="1">
                  <c:v>Illusory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560.79999999999995</c:v>
                </c:pt>
                <c:pt idx="1">
                  <c:v>536.1</c:v>
                </c:pt>
              </c:numCache>
            </c:numRef>
          </c:val>
        </c:ser>
        <c:dLbls>
          <c:showVal val="1"/>
        </c:dLbls>
        <c:gapWidth val="75"/>
        <c:shape val="box"/>
        <c:axId val="80313344"/>
        <c:axId val="80323328"/>
        <c:axId val="0"/>
      </c:bar3DChart>
      <c:catAx>
        <c:axId val="80313344"/>
        <c:scaling>
          <c:orientation val="minMax"/>
        </c:scaling>
        <c:axPos val="b"/>
        <c:majorTickMark val="none"/>
        <c:tickLblPos val="nextTo"/>
        <c:crossAx val="80323328"/>
        <c:crosses val="autoZero"/>
        <c:auto val="1"/>
        <c:lblAlgn val="ctr"/>
        <c:lblOffset val="100"/>
      </c:catAx>
      <c:valAx>
        <c:axId val="80323328"/>
        <c:scaling>
          <c:orientation val="minMax"/>
        </c:scaling>
        <c:axPos val="l"/>
        <c:numFmt formatCode="General" sourceLinked="1"/>
        <c:majorTickMark val="none"/>
        <c:tickLblPos val="nextTo"/>
        <c:crossAx val="80313344"/>
        <c:crosses val="autoZero"/>
        <c:crossBetween val="between"/>
      </c:valAx>
      <c:spPr>
        <a:noFill/>
      </c:spPr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8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Congruent</c:v>
                </c:pt>
              </c:strCache>
            </c:strRef>
          </c:tx>
          <c:spPr>
            <a:ln>
              <a:solidFill>
                <a:schemeClr val="accent1">
                  <a:shade val="75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Easy</c:v>
                </c:pt>
                <c:pt idx="1">
                  <c:v>Hard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375</c:v>
                </c:pt>
                <c:pt idx="1">
                  <c:v>390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Incongruent</c:v>
                </c:pt>
              </c:strCache>
            </c:strRef>
          </c:tx>
          <c:dPt>
            <c:idx val="1"/>
            <c:spPr>
              <a:ln>
                <a:solidFill>
                  <a:schemeClr val="accent2">
                    <a:shade val="75000"/>
                  </a:schemeClr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Easy</c:v>
                </c:pt>
                <c:pt idx="1">
                  <c:v>Hard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390</c:v>
                </c:pt>
                <c:pt idx="1">
                  <c:v>408</c:v>
                </c:pt>
              </c:numCache>
            </c:numRef>
          </c:val>
        </c:ser>
        <c:marker val="1"/>
        <c:axId val="69204224"/>
        <c:axId val="69210112"/>
      </c:lineChart>
      <c:catAx>
        <c:axId val="69204224"/>
        <c:scaling>
          <c:orientation val="minMax"/>
        </c:scaling>
        <c:axPos val="b"/>
        <c:tickLblPos val="nextTo"/>
        <c:crossAx val="69210112"/>
        <c:crosses val="autoZero"/>
        <c:auto val="1"/>
        <c:lblAlgn val="ctr"/>
        <c:lblOffset val="100"/>
      </c:catAx>
      <c:valAx>
        <c:axId val="69210112"/>
        <c:scaling>
          <c:orientation val="minMax"/>
          <c:max val="420"/>
          <c:min val="200"/>
        </c:scaling>
        <c:axPos val="l"/>
        <c:majorGridlines/>
        <c:numFmt formatCode="General" sourceLinked="1"/>
        <c:tickLblPos val="nextTo"/>
        <c:crossAx val="69204224"/>
        <c:crosses val="autoZero"/>
        <c:crossBetween val="between"/>
      </c:valAx>
    </c:plotArea>
    <c:legend>
      <c:legendPos val="r"/>
    </c:legend>
    <c:plotVisOnly val="1"/>
  </c:chart>
  <c:spPr>
    <a:ln>
      <a:gradFill flip="none" rotWithShape="1">
        <a:gsLst>
          <a:gs pos="0">
            <a:schemeClr val="accent1"/>
          </a:gs>
          <a:gs pos="100000">
            <a:schemeClr val="accent1">
              <a:tint val="20000"/>
            </a:schemeClr>
          </a:gs>
        </a:gsLst>
        <a:path path="circle">
          <a:fillToRect l="100000" t="100000"/>
        </a:path>
        <a:tileRect r="-100000" b="-100000"/>
      </a:gradFill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1354E-6647-46B3-B43A-6BCD8D656C05}" type="doc">
      <dgm:prSet loTypeId="urn:microsoft.com/office/officeart/2005/8/layout/process3#3" loCatId="process" qsTypeId="urn:microsoft.com/office/officeart/2005/8/quickstyle/simple3#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BAF6045-FE24-4149-8807-BAEDF5C65F30}">
      <dgm:prSet phldrT="[Text]" custT="1"/>
      <dgm:spPr/>
      <dgm:t>
        <a:bodyPr/>
        <a:lstStyle/>
        <a:p>
          <a:r>
            <a:rPr lang="en-US" sz="1000" b="1" dirty="0" smtClean="0"/>
            <a:t>Random Pattern</a:t>
          </a:r>
          <a:endParaRPr lang="en-US" sz="1000" b="1" dirty="0"/>
        </a:p>
      </dgm:t>
    </dgm:pt>
    <dgm:pt modelId="{4560E742-DBEC-4682-A7BB-E69B832BF782}" type="parTrans" cxnId="{AD0484FA-280A-4093-8119-1554940616CD}">
      <dgm:prSet/>
      <dgm:spPr/>
      <dgm:t>
        <a:bodyPr/>
        <a:lstStyle/>
        <a:p>
          <a:endParaRPr lang="en-US"/>
        </a:p>
      </dgm:t>
    </dgm:pt>
    <dgm:pt modelId="{F9061A01-836E-4DAE-8137-5091A00A80F1}" type="sibTrans" cxnId="{AD0484FA-280A-4093-8119-1554940616CD}">
      <dgm:prSet/>
      <dgm:spPr/>
      <dgm:t>
        <a:bodyPr/>
        <a:lstStyle/>
        <a:p>
          <a:endParaRPr lang="en-US"/>
        </a:p>
      </dgm:t>
    </dgm:pt>
    <dgm:pt modelId="{C314E5AE-3408-461F-A1DA-BE2DBB612EFE}">
      <dgm:prSet phldrT="[Text]" custT="1"/>
      <dgm:spPr/>
      <dgm:t>
        <a:bodyPr/>
        <a:lstStyle/>
        <a:p>
          <a:r>
            <a:rPr lang="en-US" sz="1800" b="1" dirty="0" smtClean="0"/>
            <a:t>71ms</a:t>
          </a:r>
          <a:endParaRPr lang="en-US" sz="1800" b="1" dirty="0"/>
        </a:p>
      </dgm:t>
    </dgm:pt>
    <dgm:pt modelId="{3F63263F-11CD-4FB4-9B21-B1752D8A20CF}" type="parTrans" cxnId="{2AB34213-81AE-4745-8513-028CC10CF1C1}">
      <dgm:prSet/>
      <dgm:spPr/>
      <dgm:t>
        <a:bodyPr/>
        <a:lstStyle/>
        <a:p>
          <a:endParaRPr lang="en-US"/>
        </a:p>
      </dgm:t>
    </dgm:pt>
    <dgm:pt modelId="{EFDCEE55-30DA-406C-9D12-6809EA1E5B77}" type="sibTrans" cxnId="{2AB34213-81AE-4745-8513-028CC10CF1C1}">
      <dgm:prSet/>
      <dgm:spPr/>
      <dgm:t>
        <a:bodyPr/>
        <a:lstStyle/>
        <a:p>
          <a:endParaRPr lang="en-US"/>
        </a:p>
      </dgm:t>
    </dgm:pt>
    <dgm:pt modelId="{B7D8C2DB-0E08-4A0E-889A-053B5B0F97C2}">
      <dgm:prSet phldrT="[Text]" custT="1"/>
      <dgm:spPr/>
      <dgm:t>
        <a:bodyPr/>
        <a:lstStyle/>
        <a:p>
          <a:r>
            <a:rPr lang="en-US" sz="1000" b="1" dirty="0" smtClean="0"/>
            <a:t>Number</a:t>
          </a:r>
          <a:endParaRPr lang="en-US" sz="2000" dirty="0"/>
        </a:p>
        <a:p>
          <a:r>
            <a:rPr lang="en-US" sz="1000" b="1" dirty="0" smtClean="0"/>
            <a:t>Arabic/Verbal</a:t>
          </a:r>
          <a:endParaRPr lang="en-US" sz="1000" b="1" dirty="0"/>
        </a:p>
      </dgm:t>
    </dgm:pt>
    <dgm:pt modelId="{C28FEA4B-62D0-4CDB-BB93-B521D6AE01CC}" type="parTrans" cxnId="{98A48CF8-557B-4672-B1B9-FF11B0307A59}">
      <dgm:prSet/>
      <dgm:spPr/>
      <dgm:t>
        <a:bodyPr/>
        <a:lstStyle/>
        <a:p>
          <a:endParaRPr lang="en-US"/>
        </a:p>
      </dgm:t>
    </dgm:pt>
    <dgm:pt modelId="{AF42EE02-AB62-43B9-A807-24721925BFF7}" type="sibTrans" cxnId="{98A48CF8-557B-4672-B1B9-FF11B0307A59}">
      <dgm:prSet/>
      <dgm:spPr/>
      <dgm:t>
        <a:bodyPr/>
        <a:lstStyle/>
        <a:p>
          <a:endParaRPr lang="en-US"/>
        </a:p>
      </dgm:t>
    </dgm:pt>
    <dgm:pt modelId="{6271151C-D681-4764-BCC9-0D324376E2BC}">
      <dgm:prSet phldrT="[Text]" custT="1"/>
      <dgm:spPr/>
      <dgm:t>
        <a:bodyPr/>
        <a:lstStyle/>
        <a:p>
          <a:r>
            <a:rPr lang="en-US" sz="1800" b="1" dirty="0" smtClean="0"/>
            <a:t>43ms</a:t>
          </a:r>
          <a:endParaRPr lang="en-US" sz="1800" b="1" dirty="0"/>
        </a:p>
      </dgm:t>
    </dgm:pt>
    <dgm:pt modelId="{4A4F3492-2DDA-42F1-8940-C91442798ED3}" type="parTrans" cxnId="{E1028743-F478-4467-8396-3E9A5CA63FB5}">
      <dgm:prSet/>
      <dgm:spPr/>
      <dgm:t>
        <a:bodyPr/>
        <a:lstStyle/>
        <a:p>
          <a:endParaRPr lang="en-US"/>
        </a:p>
      </dgm:t>
    </dgm:pt>
    <dgm:pt modelId="{31EA8BD2-4C88-4813-A648-8DEF2FA990F8}" type="sibTrans" cxnId="{E1028743-F478-4467-8396-3E9A5CA63FB5}">
      <dgm:prSet/>
      <dgm:spPr/>
      <dgm:t>
        <a:bodyPr/>
        <a:lstStyle/>
        <a:p>
          <a:endParaRPr lang="en-US"/>
        </a:p>
      </dgm:t>
    </dgm:pt>
    <dgm:pt modelId="{F6914C90-EE40-47BC-AC3C-5450C12C9CC5}">
      <dgm:prSet phldrT="[Text]" custT="1"/>
      <dgm:spPr/>
      <dgm:t>
        <a:bodyPr/>
        <a:lstStyle/>
        <a:p>
          <a:r>
            <a:rPr lang="en-US" sz="1000" b="1" dirty="0" smtClean="0"/>
            <a:t>Number</a:t>
          </a:r>
          <a:endParaRPr lang="en-US" sz="2000" dirty="0"/>
        </a:p>
        <a:p>
          <a:r>
            <a:rPr lang="en-US" sz="1000" b="1" dirty="0" smtClean="0"/>
            <a:t>Arabic/Verbal</a:t>
          </a:r>
          <a:endParaRPr lang="en-US" sz="1000" b="1" dirty="0"/>
        </a:p>
      </dgm:t>
    </dgm:pt>
    <dgm:pt modelId="{0F97A5D6-CB42-48F7-855F-7D3E4F530B24}" type="parTrans" cxnId="{826D232F-E46E-4170-A301-58F4D321618B}">
      <dgm:prSet/>
      <dgm:spPr/>
      <dgm:t>
        <a:bodyPr/>
        <a:lstStyle/>
        <a:p>
          <a:endParaRPr lang="en-US"/>
        </a:p>
      </dgm:t>
    </dgm:pt>
    <dgm:pt modelId="{1F9E13F6-E4BF-4D5A-8BB6-6991775CDC0C}" type="sibTrans" cxnId="{826D232F-E46E-4170-A301-58F4D321618B}">
      <dgm:prSet/>
      <dgm:spPr/>
      <dgm:t>
        <a:bodyPr/>
        <a:lstStyle/>
        <a:p>
          <a:endParaRPr lang="en-US"/>
        </a:p>
      </dgm:t>
    </dgm:pt>
    <dgm:pt modelId="{23189DAA-4EBF-4450-9BF3-F8BED9678E79}">
      <dgm:prSet phldrT="[Text]" custT="1"/>
      <dgm:spPr/>
      <dgm:t>
        <a:bodyPr/>
        <a:lstStyle/>
        <a:p>
          <a:r>
            <a:rPr lang="en-US" sz="1800" b="1" dirty="0" smtClean="0"/>
            <a:t>200ms</a:t>
          </a:r>
          <a:endParaRPr lang="en-US" sz="1800" b="1" dirty="0"/>
        </a:p>
      </dgm:t>
    </dgm:pt>
    <dgm:pt modelId="{6A89C251-6C14-4EC5-98AD-226B35A9133B}" type="parTrans" cxnId="{F9E29566-B2AA-4C20-9F5E-72468F89FD1C}">
      <dgm:prSet/>
      <dgm:spPr/>
      <dgm:t>
        <a:bodyPr/>
        <a:lstStyle/>
        <a:p>
          <a:endParaRPr lang="en-US"/>
        </a:p>
      </dgm:t>
    </dgm:pt>
    <dgm:pt modelId="{6984F2B4-968F-4BC9-8121-0D7953C0BBB7}" type="sibTrans" cxnId="{F9E29566-B2AA-4C20-9F5E-72468F89FD1C}">
      <dgm:prSet/>
      <dgm:spPr/>
      <dgm:t>
        <a:bodyPr/>
        <a:lstStyle/>
        <a:p>
          <a:endParaRPr lang="en-US"/>
        </a:p>
      </dgm:t>
    </dgm:pt>
    <dgm:pt modelId="{9F8CBE61-109B-4D3F-AD7F-C453CB724750}">
      <dgm:prSet custT="1"/>
      <dgm:spPr/>
      <dgm:t>
        <a:bodyPr/>
        <a:lstStyle/>
        <a:p>
          <a:r>
            <a:rPr lang="en-US" sz="1000" b="1" dirty="0" smtClean="0"/>
            <a:t>Random Pattern</a:t>
          </a:r>
          <a:endParaRPr lang="en-US" sz="1000" b="1" dirty="0"/>
        </a:p>
      </dgm:t>
    </dgm:pt>
    <dgm:pt modelId="{A1A528C1-EB30-454E-81A8-84FB74A99048}" type="parTrans" cxnId="{B5A1EA1F-7964-4C42-97FA-20081B33DD25}">
      <dgm:prSet/>
      <dgm:spPr/>
      <dgm:t>
        <a:bodyPr/>
        <a:lstStyle/>
        <a:p>
          <a:endParaRPr lang="en-US"/>
        </a:p>
      </dgm:t>
    </dgm:pt>
    <dgm:pt modelId="{03759502-99AD-4B2C-9275-BFE7D78C8F12}" type="sibTrans" cxnId="{B5A1EA1F-7964-4C42-97FA-20081B33DD25}">
      <dgm:prSet/>
      <dgm:spPr/>
      <dgm:t>
        <a:bodyPr/>
        <a:lstStyle/>
        <a:p>
          <a:endParaRPr lang="en-US"/>
        </a:p>
      </dgm:t>
    </dgm:pt>
    <dgm:pt modelId="{065EFB78-4EFC-480C-8350-F53DAE5DB9C9}">
      <dgm:prSet custT="1"/>
      <dgm:spPr/>
      <dgm:t>
        <a:bodyPr/>
        <a:lstStyle/>
        <a:p>
          <a:r>
            <a:rPr lang="en-US" sz="1800" b="1" dirty="0" smtClean="0"/>
            <a:t>71ms</a:t>
          </a:r>
          <a:endParaRPr lang="en-US" sz="1800" b="1" dirty="0"/>
        </a:p>
      </dgm:t>
    </dgm:pt>
    <dgm:pt modelId="{C6A43819-99B6-4779-A3C0-F4360309704D}" type="parTrans" cxnId="{1617A252-2E93-4837-A6A3-FA7FA29FB206}">
      <dgm:prSet/>
      <dgm:spPr/>
      <dgm:t>
        <a:bodyPr/>
        <a:lstStyle/>
        <a:p>
          <a:endParaRPr lang="en-US"/>
        </a:p>
      </dgm:t>
    </dgm:pt>
    <dgm:pt modelId="{084DA155-C9AF-42D8-A43A-8C2C2BCE0D1E}" type="sibTrans" cxnId="{1617A252-2E93-4837-A6A3-FA7FA29FB206}">
      <dgm:prSet/>
      <dgm:spPr/>
      <dgm:t>
        <a:bodyPr/>
        <a:lstStyle/>
        <a:p>
          <a:endParaRPr lang="en-US"/>
        </a:p>
      </dgm:t>
    </dgm:pt>
    <dgm:pt modelId="{93DEAF6B-7C74-4951-AEC6-4EE26A2C6328}" type="pres">
      <dgm:prSet presAssocID="{B0A1354E-6647-46B3-B43A-6BCD8D656C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FC2723-9645-4909-AB5F-278A1A08F8F9}" type="pres">
      <dgm:prSet presAssocID="{4BAF6045-FE24-4149-8807-BAEDF5C65F30}" presName="composite" presStyleCnt="0"/>
      <dgm:spPr/>
      <dgm:t>
        <a:bodyPr/>
        <a:lstStyle/>
        <a:p>
          <a:endParaRPr lang="en-US"/>
        </a:p>
      </dgm:t>
    </dgm:pt>
    <dgm:pt modelId="{2958567A-3D82-4A8C-ADFF-D916974853C6}" type="pres">
      <dgm:prSet presAssocID="{4BAF6045-FE24-4149-8807-BAEDF5C65F3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1DDD2-5F85-49EF-BD7C-8F23A3298C31}" type="pres">
      <dgm:prSet presAssocID="{4BAF6045-FE24-4149-8807-BAEDF5C65F30}" presName="parSh" presStyleLbl="node1" presStyleIdx="0" presStyleCnt="4"/>
      <dgm:spPr/>
      <dgm:t>
        <a:bodyPr/>
        <a:lstStyle/>
        <a:p>
          <a:endParaRPr lang="en-US"/>
        </a:p>
      </dgm:t>
    </dgm:pt>
    <dgm:pt modelId="{2918ED3D-D7CB-4D19-AD09-334374007319}" type="pres">
      <dgm:prSet presAssocID="{4BAF6045-FE24-4149-8807-BAEDF5C65F30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641C3-964D-4B5B-A459-8D278C9A6B79}" type="pres">
      <dgm:prSet presAssocID="{F9061A01-836E-4DAE-8137-5091A00A80F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8B2244C-E4AE-4291-8693-7B6A34534BF2}" type="pres">
      <dgm:prSet presAssocID="{F9061A01-836E-4DAE-8137-5091A00A80F1}" presName="connTx" presStyleLbl="sibTrans2D1" presStyleIdx="0" presStyleCnt="3"/>
      <dgm:spPr/>
      <dgm:t>
        <a:bodyPr/>
        <a:lstStyle/>
        <a:p>
          <a:endParaRPr lang="en-US"/>
        </a:p>
      </dgm:t>
    </dgm:pt>
    <dgm:pt modelId="{DD56BD40-E4E2-41D7-9A86-D4ED3F60963D}" type="pres">
      <dgm:prSet presAssocID="{B7D8C2DB-0E08-4A0E-889A-053B5B0F97C2}" presName="composite" presStyleCnt="0"/>
      <dgm:spPr/>
      <dgm:t>
        <a:bodyPr/>
        <a:lstStyle/>
        <a:p>
          <a:endParaRPr lang="en-US"/>
        </a:p>
      </dgm:t>
    </dgm:pt>
    <dgm:pt modelId="{7C44ECC1-5ABB-41CE-9AB6-7EBA723E740C}" type="pres">
      <dgm:prSet presAssocID="{B7D8C2DB-0E08-4A0E-889A-053B5B0F97C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23D7D-F277-46B0-AD0B-744E8E28BF41}" type="pres">
      <dgm:prSet presAssocID="{B7D8C2DB-0E08-4A0E-889A-053B5B0F97C2}" presName="parSh" presStyleLbl="node1" presStyleIdx="1" presStyleCnt="4"/>
      <dgm:spPr/>
      <dgm:t>
        <a:bodyPr/>
        <a:lstStyle/>
        <a:p>
          <a:endParaRPr lang="en-US"/>
        </a:p>
      </dgm:t>
    </dgm:pt>
    <dgm:pt modelId="{1329D18F-EA8F-4701-AA71-945048781EB8}" type="pres">
      <dgm:prSet presAssocID="{B7D8C2DB-0E08-4A0E-889A-053B5B0F97C2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B214-9BAD-41BE-8FF5-B8CF0CD5831D}" type="pres">
      <dgm:prSet presAssocID="{AF42EE02-AB62-43B9-A807-24721925BFF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C6B665E-03FA-4191-8323-41791175E654}" type="pres">
      <dgm:prSet presAssocID="{AF42EE02-AB62-43B9-A807-24721925BFF7}" presName="connTx" presStyleLbl="sibTrans2D1" presStyleIdx="1" presStyleCnt="3"/>
      <dgm:spPr/>
      <dgm:t>
        <a:bodyPr/>
        <a:lstStyle/>
        <a:p>
          <a:endParaRPr lang="en-US"/>
        </a:p>
      </dgm:t>
    </dgm:pt>
    <dgm:pt modelId="{3B50C878-DC18-45BA-BD56-C9685947C97A}" type="pres">
      <dgm:prSet presAssocID="{9F8CBE61-109B-4D3F-AD7F-C453CB724750}" presName="composite" presStyleCnt="0"/>
      <dgm:spPr/>
      <dgm:t>
        <a:bodyPr/>
        <a:lstStyle/>
        <a:p>
          <a:endParaRPr lang="en-US"/>
        </a:p>
      </dgm:t>
    </dgm:pt>
    <dgm:pt modelId="{64D8CE0C-C701-4915-B4F7-EC146365536F}" type="pres">
      <dgm:prSet presAssocID="{9F8CBE61-109B-4D3F-AD7F-C453CB72475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30A81-B60C-43A5-8FA3-FC30E29B7926}" type="pres">
      <dgm:prSet presAssocID="{9F8CBE61-109B-4D3F-AD7F-C453CB724750}" presName="parSh" presStyleLbl="node1" presStyleIdx="2" presStyleCnt="4"/>
      <dgm:spPr/>
      <dgm:t>
        <a:bodyPr/>
        <a:lstStyle/>
        <a:p>
          <a:endParaRPr lang="en-US"/>
        </a:p>
      </dgm:t>
    </dgm:pt>
    <dgm:pt modelId="{E4B62EEC-EC61-481A-A46E-4049D0D528CA}" type="pres">
      <dgm:prSet presAssocID="{9F8CBE61-109B-4D3F-AD7F-C453CB724750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C4823-3844-42C9-BEFD-F142D0DF4D5D}" type="pres">
      <dgm:prSet presAssocID="{03759502-99AD-4B2C-9275-BFE7D78C8F1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047C339-B526-428F-9BEC-68CF9499BEB8}" type="pres">
      <dgm:prSet presAssocID="{03759502-99AD-4B2C-9275-BFE7D78C8F12}" presName="connTx" presStyleLbl="sibTrans2D1" presStyleIdx="2" presStyleCnt="3"/>
      <dgm:spPr/>
      <dgm:t>
        <a:bodyPr/>
        <a:lstStyle/>
        <a:p>
          <a:endParaRPr lang="en-US"/>
        </a:p>
      </dgm:t>
    </dgm:pt>
    <dgm:pt modelId="{4E705D3C-30F3-40F3-AB22-925DFE800B82}" type="pres">
      <dgm:prSet presAssocID="{F6914C90-EE40-47BC-AC3C-5450C12C9CC5}" presName="composite" presStyleCnt="0"/>
      <dgm:spPr/>
      <dgm:t>
        <a:bodyPr/>
        <a:lstStyle/>
        <a:p>
          <a:endParaRPr lang="en-US"/>
        </a:p>
      </dgm:t>
    </dgm:pt>
    <dgm:pt modelId="{249A01AD-380F-44BB-89B5-15C869F21EF8}" type="pres">
      <dgm:prSet presAssocID="{F6914C90-EE40-47BC-AC3C-5450C12C9CC5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8A6B-21C8-4DE9-8635-18030748A408}" type="pres">
      <dgm:prSet presAssocID="{F6914C90-EE40-47BC-AC3C-5450C12C9CC5}" presName="parSh" presStyleLbl="node1" presStyleIdx="3" presStyleCnt="4"/>
      <dgm:spPr/>
      <dgm:t>
        <a:bodyPr/>
        <a:lstStyle/>
        <a:p>
          <a:endParaRPr lang="en-US"/>
        </a:p>
      </dgm:t>
    </dgm:pt>
    <dgm:pt modelId="{7EC517EE-DED9-4AB9-A010-6148ABD85AD7}" type="pres">
      <dgm:prSet presAssocID="{F6914C90-EE40-47BC-AC3C-5450C12C9CC5}" presName="desTx" presStyleLbl="fgAcc1" presStyleIdx="3" presStyleCnt="4" custScaleX="110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D3F97E-1543-4952-8EBA-DF977F7E87B5}" type="presOf" srcId="{4BAF6045-FE24-4149-8807-BAEDF5C65F30}" destId="{2958567A-3D82-4A8C-ADFF-D916974853C6}" srcOrd="0" destOrd="0" presId="urn:microsoft.com/office/officeart/2005/8/layout/process3#3"/>
    <dgm:cxn modelId="{94B87E3E-1977-4510-A9A4-E7E64580F4A1}" type="presOf" srcId="{6271151C-D681-4764-BCC9-0D324376E2BC}" destId="{1329D18F-EA8F-4701-AA71-945048781EB8}" srcOrd="0" destOrd="0" presId="urn:microsoft.com/office/officeart/2005/8/layout/process3#3"/>
    <dgm:cxn modelId="{5C22A3E0-D25A-4D87-A2E8-4C2656A5CE40}" type="presOf" srcId="{9F8CBE61-109B-4D3F-AD7F-C453CB724750}" destId="{6EB30A81-B60C-43A5-8FA3-FC30E29B7926}" srcOrd="1" destOrd="0" presId="urn:microsoft.com/office/officeart/2005/8/layout/process3#3"/>
    <dgm:cxn modelId="{F9E29566-B2AA-4C20-9F5E-72468F89FD1C}" srcId="{F6914C90-EE40-47BC-AC3C-5450C12C9CC5}" destId="{23189DAA-4EBF-4450-9BF3-F8BED9678E79}" srcOrd="0" destOrd="0" parTransId="{6A89C251-6C14-4EC5-98AD-226B35A9133B}" sibTransId="{6984F2B4-968F-4BC9-8121-0D7953C0BBB7}"/>
    <dgm:cxn modelId="{2AB34213-81AE-4745-8513-028CC10CF1C1}" srcId="{4BAF6045-FE24-4149-8807-BAEDF5C65F30}" destId="{C314E5AE-3408-461F-A1DA-BE2DBB612EFE}" srcOrd="0" destOrd="0" parTransId="{3F63263F-11CD-4FB4-9B21-B1752D8A20CF}" sibTransId="{EFDCEE55-30DA-406C-9D12-6809EA1E5B77}"/>
    <dgm:cxn modelId="{8B5D2829-ED60-4CCE-B650-B39F84CA5A04}" type="presOf" srcId="{B7D8C2DB-0E08-4A0E-889A-053B5B0F97C2}" destId="{EF323D7D-F277-46B0-AD0B-744E8E28BF41}" srcOrd="1" destOrd="0" presId="urn:microsoft.com/office/officeart/2005/8/layout/process3#3"/>
    <dgm:cxn modelId="{5E9A4C61-30C5-41F6-AA45-215F3B3D8505}" type="presOf" srcId="{23189DAA-4EBF-4450-9BF3-F8BED9678E79}" destId="{7EC517EE-DED9-4AB9-A010-6148ABD85AD7}" srcOrd="0" destOrd="0" presId="urn:microsoft.com/office/officeart/2005/8/layout/process3#3"/>
    <dgm:cxn modelId="{1617A252-2E93-4837-A6A3-FA7FA29FB206}" srcId="{9F8CBE61-109B-4D3F-AD7F-C453CB724750}" destId="{065EFB78-4EFC-480C-8350-F53DAE5DB9C9}" srcOrd="0" destOrd="0" parTransId="{C6A43819-99B6-4779-A3C0-F4360309704D}" sibTransId="{084DA155-C9AF-42D8-A43A-8C2C2BCE0D1E}"/>
    <dgm:cxn modelId="{EFCB7E98-9CD2-4329-9C2F-23EAEC4B69FB}" type="presOf" srcId="{B0A1354E-6647-46B3-B43A-6BCD8D656C05}" destId="{93DEAF6B-7C74-4951-AEC6-4EE26A2C6328}" srcOrd="0" destOrd="0" presId="urn:microsoft.com/office/officeart/2005/8/layout/process3#3"/>
    <dgm:cxn modelId="{6C67033B-A3A4-44BC-8C9E-A3C3811D7EAA}" type="presOf" srcId="{C314E5AE-3408-461F-A1DA-BE2DBB612EFE}" destId="{2918ED3D-D7CB-4D19-AD09-334374007319}" srcOrd="0" destOrd="0" presId="urn:microsoft.com/office/officeart/2005/8/layout/process3#3"/>
    <dgm:cxn modelId="{88AE70B9-B69E-4061-B8D6-5B35E2DD5CCE}" type="presOf" srcId="{4BAF6045-FE24-4149-8807-BAEDF5C65F30}" destId="{7741DDD2-5F85-49EF-BD7C-8F23A3298C31}" srcOrd="1" destOrd="0" presId="urn:microsoft.com/office/officeart/2005/8/layout/process3#3"/>
    <dgm:cxn modelId="{15737ED6-9F1E-4C6A-8928-43CF591A1BB8}" type="presOf" srcId="{F6914C90-EE40-47BC-AC3C-5450C12C9CC5}" destId="{1B598A6B-21C8-4DE9-8635-18030748A408}" srcOrd="1" destOrd="0" presId="urn:microsoft.com/office/officeart/2005/8/layout/process3#3"/>
    <dgm:cxn modelId="{A4119F78-458C-4A16-8286-BDBDCE2A73AC}" type="presOf" srcId="{B7D8C2DB-0E08-4A0E-889A-053B5B0F97C2}" destId="{7C44ECC1-5ABB-41CE-9AB6-7EBA723E740C}" srcOrd="0" destOrd="0" presId="urn:microsoft.com/office/officeart/2005/8/layout/process3#3"/>
    <dgm:cxn modelId="{9C249340-DC27-4465-A3B4-839DC8AE9DC4}" type="presOf" srcId="{03759502-99AD-4B2C-9275-BFE7D78C8F12}" destId="{A047C339-B526-428F-9BEC-68CF9499BEB8}" srcOrd="1" destOrd="0" presId="urn:microsoft.com/office/officeart/2005/8/layout/process3#3"/>
    <dgm:cxn modelId="{B54D1FD5-9FB7-470B-98CB-457CD24E984F}" type="presOf" srcId="{065EFB78-4EFC-480C-8350-F53DAE5DB9C9}" destId="{E4B62EEC-EC61-481A-A46E-4049D0D528CA}" srcOrd="0" destOrd="0" presId="urn:microsoft.com/office/officeart/2005/8/layout/process3#3"/>
    <dgm:cxn modelId="{B5732068-E9DA-4F00-8B31-54424721567E}" type="presOf" srcId="{F6914C90-EE40-47BC-AC3C-5450C12C9CC5}" destId="{249A01AD-380F-44BB-89B5-15C869F21EF8}" srcOrd="0" destOrd="0" presId="urn:microsoft.com/office/officeart/2005/8/layout/process3#3"/>
    <dgm:cxn modelId="{B5C62ADB-80DC-4F19-A80C-CAEB99E354D4}" type="presOf" srcId="{F9061A01-836E-4DAE-8137-5091A00A80F1}" destId="{BC3641C3-964D-4B5B-A459-8D278C9A6B79}" srcOrd="0" destOrd="0" presId="urn:microsoft.com/office/officeart/2005/8/layout/process3#3"/>
    <dgm:cxn modelId="{50DBAAA9-A5AB-4377-8A44-001E9450240A}" type="presOf" srcId="{AF42EE02-AB62-43B9-A807-24721925BFF7}" destId="{3681B214-9BAD-41BE-8FF5-B8CF0CD5831D}" srcOrd="0" destOrd="0" presId="urn:microsoft.com/office/officeart/2005/8/layout/process3#3"/>
    <dgm:cxn modelId="{98A48CF8-557B-4672-B1B9-FF11B0307A59}" srcId="{B0A1354E-6647-46B3-B43A-6BCD8D656C05}" destId="{B7D8C2DB-0E08-4A0E-889A-053B5B0F97C2}" srcOrd="1" destOrd="0" parTransId="{C28FEA4B-62D0-4CDB-BB93-B521D6AE01CC}" sibTransId="{AF42EE02-AB62-43B9-A807-24721925BFF7}"/>
    <dgm:cxn modelId="{A4FB8176-FE83-4EF3-966C-5DEEF62ED8D3}" type="presOf" srcId="{F9061A01-836E-4DAE-8137-5091A00A80F1}" destId="{58B2244C-E4AE-4291-8693-7B6A34534BF2}" srcOrd="1" destOrd="0" presId="urn:microsoft.com/office/officeart/2005/8/layout/process3#3"/>
    <dgm:cxn modelId="{F14E7075-2E0E-4497-A153-1A8BFE065A27}" type="presOf" srcId="{AF42EE02-AB62-43B9-A807-24721925BFF7}" destId="{2C6B665E-03FA-4191-8323-41791175E654}" srcOrd="1" destOrd="0" presId="urn:microsoft.com/office/officeart/2005/8/layout/process3#3"/>
    <dgm:cxn modelId="{AD0484FA-280A-4093-8119-1554940616CD}" srcId="{B0A1354E-6647-46B3-B43A-6BCD8D656C05}" destId="{4BAF6045-FE24-4149-8807-BAEDF5C65F30}" srcOrd="0" destOrd="0" parTransId="{4560E742-DBEC-4682-A7BB-E69B832BF782}" sibTransId="{F9061A01-836E-4DAE-8137-5091A00A80F1}"/>
    <dgm:cxn modelId="{B5A1EA1F-7964-4C42-97FA-20081B33DD25}" srcId="{B0A1354E-6647-46B3-B43A-6BCD8D656C05}" destId="{9F8CBE61-109B-4D3F-AD7F-C453CB724750}" srcOrd="2" destOrd="0" parTransId="{A1A528C1-EB30-454E-81A8-84FB74A99048}" sibTransId="{03759502-99AD-4B2C-9275-BFE7D78C8F12}"/>
    <dgm:cxn modelId="{826D232F-E46E-4170-A301-58F4D321618B}" srcId="{B0A1354E-6647-46B3-B43A-6BCD8D656C05}" destId="{F6914C90-EE40-47BC-AC3C-5450C12C9CC5}" srcOrd="3" destOrd="0" parTransId="{0F97A5D6-CB42-48F7-855F-7D3E4F530B24}" sibTransId="{1F9E13F6-E4BF-4D5A-8BB6-6991775CDC0C}"/>
    <dgm:cxn modelId="{A8371719-38E6-4C6A-AEF8-80DACBACD3CB}" type="presOf" srcId="{9F8CBE61-109B-4D3F-AD7F-C453CB724750}" destId="{64D8CE0C-C701-4915-B4F7-EC146365536F}" srcOrd="0" destOrd="0" presId="urn:microsoft.com/office/officeart/2005/8/layout/process3#3"/>
    <dgm:cxn modelId="{04448640-4E30-428E-A3B5-24269A3F72B7}" type="presOf" srcId="{03759502-99AD-4B2C-9275-BFE7D78C8F12}" destId="{8AFC4823-3844-42C9-BEFD-F142D0DF4D5D}" srcOrd="0" destOrd="0" presId="urn:microsoft.com/office/officeart/2005/8/layout/process3#3"/>
    <dgm:cxn modelId="{E1028743-F478-4467-8396-3E9A5CA63FB5}" srcId="{B7D8C2DB-0E08-4A0E-889A-053B5B0F97C2}" destId="{6271151C-D681-4764-BCC9-0D324376E2BC}" srcOrd="0" destOrd="0" parTransId="{4A4F3492-2DDA-42F1-8940-C91442798ED3}" sibTransId="{31EA8BD2-4C88-4813-A648-8DEF2FA990F8}"/>
    <dgm:cxn modelId="{8784E152-D004-43C6-B4BA-45F0A7363E48}" type="presParOf" srcId="{93DEAF6B-7C74-4951-AEC6-4EE26A2C6328}" destId="{A5FC2723-9645-4909-AB5F-278A1A08F8F9}" srcOrd="0" destOrd="0" presId="urn:microsoft.com/office/officeart/2005/8/layout/process3#3"/>
    <dgm:cxn modelId="{70953BA0-130B-4ABC-81FC-BBC8ECE38CB3}" type="presParOf" srcId="{A5FC2723-9645-4909-AB5F-278A1A08F8F9}" destId="{2958567A-3D82-4A8C-ADFF-D916974853C6}" srcOrd="0" destOrd="0" presId="urn:microsoft.com/office/officeart/2005/8/layout/process3#3"/>
    <dgm:cxn modelId="{9494CB29-CB2C-4156-BEF9-35D8D9CD1E74}" type="presParOf" srcId="{A5FC2723-9645-4909-AB5F-278A1A08F8F9}" destId="{7741DDD2-5F85-49EF-BD7C-8F23A3298C31}" srcOrd="1" destOrd="0" presId="urn:microsoft.com/office/officeart/2005/8/layout/process3#3"/>
    <dgm:cxn modelId="{688AA37C-63AC-40D9-812A-43EA7555BBC0}" type="presParOf" srcId="{A5FC2723-9645-4909-AB5F-278A1A08F8F9}" destId="{2918ED3D-D7CB-4D19-AD09-334374007319}" srcOrd="2" destOrd="0" presId="urn:microsoft.com/office/officeart/2005/8/layout/process3#3"/>
    <dgm:cxn modelId="{42E64E83-9FF3-4D2A-9831-AB2A517AB6DF}" type="presParOf" srcId="{93DEAF6B-7C74-4951-AEC6-4EE26A2C6328}" destId="{BC3641C3-964D-4B5B-A459-8D278C9A6B79}" srcOrd="1" destOrd="0" presId="urn:microsoft.com/office/officeart/2005/8/layout/process3#3"/>
    <dgm:cxn modelId="{7F66D138-4C08-422E-BEB4-0DA626E55FFF}" type="presParOf" srcId="{BC3641C3-964D-4B5B-A459-8D278C9A6B79}" destId="{58B2244C-E4AE-4291-8693-7B6A34534BF2}" srcOrd="0" destOrd="0" presId="urn:microsoft.com/office/officeart/2005/8/layout/process3#3"/>
    <dgm:cxn modelId="{C5E22D33-501A-4C2B-8913-F8E53BAF14E2}" type="presParOf" srcId="{93DEAF6B-7C74-4951-AEC6-4EE26A2C6328}" destId="{DD56BD40-E4E2-41D7-9A86-D4ED3F60963D}" srcOrd="2" destOrd="0" presId="urn:microsoft.com/office/officeart/2005/8/layout/process3#3"/>
    <dgm:cxn modelId="{8E254153-AF30-450E-AAE0-A789B6B0EEFD}" type="presParOf" srcId="{DD56BD40-E4E2-41D7-9A86-D4ED3F60963D}" destId="{7C44ECC1-5ABB-41CE-9AB6-7EBA723E740C}" srcOrd="0" destOrd="0" presId="urn:microsoft.com/office/officeart/2005/8/layout/process3#3"/>
    <dgm:cxn modelId="{A171877C-72F7-407C-AA5B-7C21D5B12230}" type="presParOf" srcId="{DD56BD40-E4E2-41D7-9A86-D4ED3F60963D}" destId="{EF323D7D-F277-46B0-AD0B-744E8E28BF41}" srcOrd="1" destOrd="0" presId="urn:microsoft.com/office/officeart/2005/8/layout/process3#3"/>
    <dgm:cxn modelId="{F7E8403A-1982-4B9E-8865-C956D12797EC}" type="presParOf" srcId="{DD56BD40-E4E2-41D7-9A86-D4ED3F60963D}" destId="{1329D18F-EA8F-4701-AA71-945048781EB8}" srcOrd="2" destOrd="0" presId="urn:microsoft.com/office/officeart/2005/8/layout/process3#3"/>
    <dgm:cxn modelId="{6ED1EDAD-C0A4-4C8B-8580-80A3221A1063}" type="presParOf" srcId="{93DEAF6B-7C74-4951-AEC6-4EE26A2C6328}" destId="{3681B214-9BAD-41BE-8FF5-B8CF0CD5831D}" srcOrd="3" destOrd="0" presId="urn:microsoft.com/office/officeart/2005/8/layout/process3#3"/>
    <dgm:cxn modelId="{030BB018-7340-4D2D-B3F1-3131F537582E}" type="presParOf" srcId="{3681B214-9BAD-41BE-8FF5-B8CF0CD5831D}" destId="{2C6B665E-03FA-4191-8323-41791175E654}" srcOrd="0" destOrd="0" presId="urn:microsoft.com/office/officeart/2005/8/layout/process3#3"/>
    <dgm:cxn modelId="{350820A9-B460-487D-AD81-AEE6268333C4}" type="presParOf" srcId="{93DEAF6B-7C74-4951-AEC6-4EE26A2C6328}" destId="{3B50C878-DC18-45BA-BD56-C9685947C97A}" srcOrd="4" destOrd="0" presId="urn:microsoft.com/office/officeart/2005/8/layout/process3#3"/>
    <dgm:cxn modelId="{05412A35-E439-4F29-A10A-4F6C85C09818}" type="presParOf" srcId="{3B50C878-DC18-45BA-BD56-C9685947C97A}" destId="{64D8CE0C-C701-4915-B4F7-EC146365536F}" srcOrd="0" destOrd="0" presId="urn:microsoft.com/office/officeart/2005/8/layout/process3#3"/>
    <dgm:cxn modelId="{FC3FB267-C1BB-49E9-B108-69A59CAD8EE5}" type="presParOf" srcId="{3B50C878-DC18-45BA-BD56-C9685947C97A}" destId="{6EB30A81-B60C-43A5-8FA3-FC30E29B7926}" srcOrd="1" destOrd="0" presId="urn:microsoft.com/office/officeart/2005/8/layout/process3#3"/>
    <dgm:cxn modelId="{83AD9952-0F8E-4441-955E-C91EBAA4A1A2}" type="presParOf" srcId="{3B50C878-DC18-45BA-BD56-C9685947C97A}" destId="{E4B62EEC-EC61-481A-A46E-4049D0D528CA}" srcOrd="2" destOrd="0" presId="urn:microsoft.com/office/officeart/2005/8/layout/process3#3"/>
    <dgm:cxn modelId="{E9E88300-5717-4397-B9D5-9F93E690DEC2}" type="presParOf" srcId="{93DEAF6B-7C74-4951-AEC6-4EE26A2C6328}" destId="{8AFC4823-3844-42C9-BEFD-F142D0DF4D5D}" srcOrd="5" destOrd="0" presId="urn:microsoft.com/office/officeart/2005/8/layout/process3#3"/>
    <dgm:cxn modelId="{7229241B-ADC6-4D36-AD62-1A5721BE1E71}" type="presParOf" srcId="{8AFC4823-3844-42C9-BEFD-F142D0DF4D5D}" destId="{A047C339-B526-428F-9BEC-68CF9499BEB8}" srcOrd="0" destOrd="0" presId="urn:microsoft.com/office/officeart/2005/8/layout/process3#3"/>
    <dgm:cxn modelId="{236CB43A-6932-439C-8554-C6ED93FEFE7E}" type="presParOf" srcId="{93DEAF6B-7C74-4951-AEC6-4EE26A2C6328}" destId="{4E705D3C-30F3-40F3-AB22-925DFE800B82}" srcOrd="6" destOrd="0" presId="urn:microsoft.com/office/officeart/2005/8/layout/process3#3"/>
    <dgm:cxn modelId="{9F4101ED-CE02-4693-9CC2-F2BB23941277}" type="presParOf" srcId="{4E705D3C-30F3-40F3-AB22-925DFE800B82}" destId="{249A01AD-380F-44BB-89B5-15C869F21EF8}" srcOrd="0" destOrd="0" presId="urn:microsoft.com/office/officeart/2005/8/layout/process3#3"/>
    <dgm:cxn modelId="{F41BD8F3-6A51-4131-929C-5D10C13DCBDA}" type="presParOf" srcId="{4E705D3C-30F3-40F3-AB22-925DFE800B82}" destId="{1B598A6B-21C8-4DE9-8635-18030748A408}" srcOrd="1" destOrd="0" presId="urn:microsoft.com/office/officeart/2005/8/layout/process3#3"/>
    <dgm:cxn modelId="{F4852F3F-F679-4222-9C64-6E5D8F263753}" type="presParOf" srcId="{4E705D3C-30F3-40F3-AB22-925DFE800B82}" destId="{7EC517EE-DED9-4AB9-A010-6148ABD85AD7}" srcOrd="2" destOrd="0" presId="urn:microsoft.com/office/officeart/2005/8/layout/process3#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30ED7A-269E-49A9-90C4-EA29742BEDA0}" type="doc">
      <dgm:prSet loTypeId="urn:microsoft.com/office/officeart/2005/8/layout/process1#1" loCatId="process" qsTypeId="urn:microsoft.com/office/officeart/2005/8/quickstyle/simple3#2" qsCatId="simple" csTypeId="urn:microsoft.com/office/officeart/2005/8/colors/colorful1" csCatId="colorful" phldr="1"/>
      <dgm:spPr/>
    </dgm:pt>
    <dgm:pt modelId="{7BFE5105-1633-40A2-9BFA-508A0B2B8618}">
      <dgm:prSet phldrT="[Text]"/>
      <dgm:spPr/>
      <dgm:t>
        <a:bodyPr/>
        <a:lstStyle/>
        <a:p>
          <a:r>
            <a:rPr lang="en-US" dirty="0" smtClean="0"/>
            <a:t>Forward Mask</a:t>
          </a:r>
          <a:endParaRPr lang="en-US" dirty="0"/>
        </a:p>
      </dgm:t>
    </dgm:pt>
    <dgm:pt modelId="{AD52D0F5-A81D-4403-87C3-5042D2947DE6}" type="parTrans" cxnId="{0E9D1392-88A0-4933-9684-EE316A3F56D6}">
      <dgm:prSet/>
      <dgm:spPr/>
      <dgm:t>
        <a:bodyPr/>
        <a:lstStyle/>
        <a:p>
          <a:endParaRPr lang="en-US"/>
        </a:p>
      </dgm:t>
    </dgm:pt>
    <dgm:pt modelId="{CCB7437E-3C1F-4D49-BC1E-FB4B3971C3E0}" type="sibTrans" cxnId="{0E9D1392-88A0-4933-9684-EE316A3F56D6}">
      <dgm:prSet/>
      <dgm:spPr/>
      <dgm:t>
        <a:bodyPr/>
        <a:lstStyle/>
        <a:p>
          <a:endParaRPr lang="en-US"/>
        </a:p>
      </dgm:t>
    </dgm:pt>
    <dgm:pt modelId="{B5FFA52C-2F01-4568-9672-E30361F1680C}">
      <dgm:prSet phldrT="[Text]"/>
      <dgm:spPr/>
      <dgm:t>
        <a:bodyPr/>
        <a:lstStyle/>
        <a:p>
          <a:r>
            <a:rPr lang="en-US" dirty="0" smtClean="0"/>
            <a:t>Prime</a:t>
          </a:r>
          <a:endParaRPr lang="en-US" dirty="0"/>
        </a:p>
      </dgm:t>
    </dgm:pt>
    <dgm:pt modelId="{459E9F53-27FF-413E-ADDA-FEBE8D762435}" type="parTrans" cxnId="{261FD53D-C648-4F89-A290-687ED3D1D57C}">
      <dgm:prSet/>
      <dgm:spPr/>
      <dgm:t>
        <a:bodyPr/>
        <a:lstStyle/>
        <a:p>
          <a:endParaRPr lang="en-US"/>
        </a:p>
      </dgm:t>
    </dgm:pt>
    <dgm:pt modelId="{D84F7150-5B6E-465E-8A95-DF8EDF4F25AE}" type="sibTrans" cxnId="{261FD53D-C648-4F89-A290-687ED3D1D57C}">
      <dgm:prSet/>
      <dgm:spPr/>
      <dgm:t>
        <a:bodyPr/>
        <a:lstStyle/>
        <a:p>
          <a:endParaRPr lang="en-US"/>
        </a:p>
      </dgm:t>
    </dgm:pt>
    <dgm:pt modelId="{0F3F0EBE-3040-4557-975F-AA1BECFE0E20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7431CBF2-3B98-439A-BC32-B8A436A79BBF}" type="parTrans" cxnId="{EB7851D3-EDF4-4F5B-8F16-68A49CC9B8B1}">
      <dgm:prSet/>
      <dgm:spPr/>
      <dgm:t>
        <a:bodyPr/>
        <a:lstStyle/>
        <a:p>
          <a:endParaRPr lang="en-US"/>
        </a:p>
      </dgm:t>
    </dgm:pt>
    <dgm:pt modelId="{EEA7637B-C5C5-4EDC-A21A-73FCE46C8DE8}" type="sibTrans" cxnId="{EB7851D3-EDF4-4F5B-8F16-68A49CC9B8B1}">
      <dgm:prSet/>
      <dgm:spPr/>
      <dgm:t>
        <a:bodyPr/>
        <a:lstStyle/>
        <a:p>
          <a:endParaRPr lang="en-US"/>
        </a:p>
      </dgm:t>
    </dgm:pt>
    <dgm:pt modelId="{8B1AE988-E6C4-432B-AE26-E63F7EE54460}">
      <dgm:prSet/>
      <dgm:spPr/>
      <dgm:t>
        <a:bodyPr/>
        <a:lstStyle/>
        <a:p>
          <a:r>
            <a:rPr lang="en-US" dirty="0" smtClean="0"/>
            <a:t>Backward Mask</a:t>
          </a:r>
          <a:endParaRPr lang="en-US" dirty="0"/>
        </a:p>
      </dgm:t>
    </dgm:pt>
    <dgm:pt modelId="{97247130-0A49-4D36-864D-CB5A965E4CD6}" type="parTrans" cxnId="{1BBDFF4D-513C-45F1-B665-0806801CD359}">
      <dgm:prSet/>
      <dgm:spPr/>
      <dgm:t>
        <a:bodyPr/>
        <a:lstStyle/>
        <a:p>
          <a:endParaRPr lang="en-US"/>
        </a:p>
      </dgm:t>
    </dgm:pt>
    <dgm:pt modelId="{8AB1425F-19EA-40AB-8E11-815131EB3DD5}" type="sibTrans" cxnId="{1BBDFF4D-513C-45F1-B665-0806801CD359}">
      <dgm:prSet/>
      <dgm:spPr/>
      <dgm:t>
        <a:bodyPr/>
        <a:lstStyle/>
        <a:p>
          <a:endParaRPr lang="en-US"/>
        </a:p>
      </dgm:t>
    </dgm:pt>
    <dgm:pt modelId="{9C15814F-6329-443C-90EF-88F509D6DA0C}" type="pres">
      <dgm:prSet presAssocID="{8E30ED7A-269E-49A9-90C4-EA29742BEDA0}" presName="Name0" presStyleCnt="0">
        <dgm:presLayoutVars>
          <dgm:dir/>
          <dgm:resizeHandles val="exact"/>
        </dgm:presLayoutVars>
      </dgm:prSet>
      <dgm:spPr/>
    </dgm:pt>
    <dgm:pt modelId="{FAB635DA-0BEB-4D8F-B343-2F5D83028E55}" type="pres">
      <dgm:prSet presAssocID="{7BFE5105-1633-40A2-9BFA-508A0B2B861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6DEA7-FD1C-4042-B499-7D96970D7DB2}" type="pres">
      <dgm:prSet presAssocID="{CCB7437E-3C1F-4D49-BC1E-FB4B3971C3E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DDD65C0-ACB7-4530-8753-B45A3614FCF2}" type="pres">
      <dgm:prSet presAssocID="{CCB7437E-3C1F-4D49-BC1E-FB4B3971C3E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BEA0D83-9F31-40B2-AC98-90C9F0F5D620}" type="pres">
      <dgm:prSet presAssocID="{B5FFA52C-2F01-4568-9672-E30361F168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F61A4-3B69-428A-8B8E-8745887E2687}" type="pres">
      <dgm:prSet presAssocID="{D84F7150-5B6E-465E-8A95-DF8EDF4F25A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F96CB42-8783-4C79-BCDD-3E406D8957A1}" type="pres">
      <dgm:prSet presAssocID="{D84F7150-5B6E-465E-8A95-DF8EDF4F25A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3821E5C-37A9-4CF0-9F47-AF769D914AE1}" type="pres">
      <dgm:prSet presAssocID="{8B1AE988-E6C4-432B-AE26-E63F7EE544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F3348-B424-4582-B454-E6E7A5CC82FE}" type="pres">
      <dgm:prSet presAssocID="{8AB1425F-19EA-40AB-8E11-815131EB3DD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1A9830D-690E-4CFB-9E9D-B8D1BCFFDFA5}" type="pres">
      <dgm:prSet presAssocID="{8AB1425F-19EA-40AB-8E11-815131EB3DD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15D2DD1-0523-4E0A-97A5-F838D22B98A1}" type="pres">
      <dgm:prSet presAssocID="{0F3F0EBE-3040-4557-975F-AA1BECFE0E20}" presName="node" presStyleLbl="node1" presStyleIdx="3" presStyleCnt="4" custLinFactNeighborX="572" custLinFactNeighborY="7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7CA73A-6A43-43A5-8D45-69B59ACBE07C}" type="presOf" srcId="{8E30ED7A-269E-49A9-90C4-EA29742BEDA0}" destId="{9C15814F-6329-443C-90EF-88F509D6DA0C}" srcOrd="0" destOrd="0" presId="urn:microsoft.com/office/officeart/2005/8/layout/process1#1"/>
    <dgm:cxn modelId="{63CB6159-8FEF-49A3-95D0-DF5AD07456C2}" type="presOf" srcId="{8AB1425F-19EA-40AB-8E11-815131EB3DD5}" destId="{61A9830D-690E-4CFB-9E9D-B8D1BCFFDFA5}" srcOrd="1" destOrd="0" presId="urn:microsoft.com/office/officeart/2005/8/layout/process1#1"/>
    <dgm:cxn modelId="{261FD53D-C648-4F89-A290-687ED3D1D57C}" srcId="{8E30ED7A-269E-49A9-90C4-EA29742BEDA0}" destId="{B5FFA52C-2F01-4568-9672-E30361F1680C}" srcOrd="1" destOrd="0" parTransId="{459E9F53-27FF-413E-ADDA-FEBE8D762435}" sibTransId="{D84F7150-5B6E-465E-8A95-DF8EDF4F25AE}"/>
    <dgm:cxn modelId="{D662BB91-35E2-41E9-A2EC-46902D2ACA63}" type="presOf" srcId="{8B1AE988-E6C4-432B-AE26-E63F7EE54460}" destId="{F3821E5C-37A9-4CF0-9F47-AF769D914AE1}" srcOrd="0" destOrd="0" presId="urn:microsoft.com/office/officeart/2005/8/layout/process1#1"/>
    <dgm:cxn modelId="{1BBDFF4D-513C-45F1-B665-0806801CD359}" srcId="{8E30ED7A-269E-49A9-90C4-EA29742BEDA0}" destId="{8B1AE988-E6C4-432B-AE26-E63F7EE54460}" srcOrd="2" destOrd="0" parTransId="{97247130-0A49-4D36-864D-CB5A965E4CD6}" sibTransId="{8AB1425F-19EA-40AB-8E11-815131EB3DD5}"/>
    <dgm:cxn modelId="{38A900AE-6C28-4005-8638-C523EC4B1123}" type="presOf" srcId="{CCB7437E-3C1F-4D49-BC1E-FB4B3971C3E0}" destId="{CDDD65C0-ACB7-4530-8753-B45A3614FCF2}" srcOrd="1" destOrd="0" presId="urn:microsoft.com/office/officeart/2005/8/layout/process1#1"/>
    <dgm:cxn modelId="{E9764962-6E81-42AE-B889-0C5722E46DED}" type="presOf" srcId="{8AB1425F-19EA-40AB-8E11-815131EB3DD5}" destId="{4FCF3348-B424-4582-B454-E6E7A5CC82FE}" srcOrd="0" destOrd="0" presId="urn:microsoft.com/office/officeart/2005/8/layout/process1#1"/>
    <dgm:cxn modelId="{5600BAED-725F-4C82-A0F3-D73006B020A1}" type="presOf" srcId="{D84F7150-5B6E-465E-8A95-DF8EDF4F25AE}" destId="{304F61A4-3B69-428A-8B8E-8745887E2687}" srcOrd="0" destOrd="0" presId="urn:microsoft.com/office/officeart/2005/8/layout/process1#1"/>
    <dgm:cxn modelId="{EB7851D3-EDF4-4F5B-8F16-68A49CC9B8B1}" srcId="{8E30ED7A-269E-49A9-90C4-EA29742BEDA0}" destId="{0F3F0EBE-3040-4557-975F-AA1BECFE0E20}" srcOrd="3" destOrd="0" parTransId="{7431CBF2-3B98-439A-BC32-B8A436A79BBF}" sibTransId="{EEA7637B-C5C5-4EDC-A21A-73FCE46C8DE8}"/>
    <dgm:cxn modelId="{5183CC3D-12B2-4A64-A1CC-F937AB43F581}" type="presOf" srcId="{0F3F0EBE-3040-4557-975F-AA1BECFE0E20}" destId="{015D2DD1-0523-4E0A-97A5-F838D22B98A1}" srcOrd="0" destOrd="0" presId="urn:microsoft.com/office/officeart/2005/8/layout/process1#1"/>
    <dgm:cxn modelId="{E6E0BAF8-2DFF-4618-B799-7883F87E0393}" type="presOf" srcId="{B5FFA52C-2F01-4568-9672-E30361F1680C}" destId="{7BEA0D83-9F31-40B2-AC98-90C9F0F5D620}" srcOrd="0" destOrd="0" presId="urn:microsoft.com/office/officeart/2005/8/layout/process1#1"/>
    <dgm:cxn modelId="{0E9D1392-88A0-4933-9684-EE316A3F56D6}" srcId="{8E30ED7A-269E-49A9-90C4-EA29742BEDA0}" destId="{7BFE5105-1633-40A2-9BFA-508A0B2B8618}" srcOrd="0" destOrd="0" parTransId="{AD52D0F5-A81D-4403-87C3-5042D2947DE6}" sibTransId="{CCB7437E-3C1F-4D49-BC1E-FB4B3971C3E0}"/>
    <dgm:cxn modelId="{74BB89C5-667E-47B1-8D81-EBF6350AED3A}" type="presOf" srcId="{CCB7437E-3C1F-4D49-BC1E-FB4B3971C3E0}" destId="{B796DEA7-FD1C-4042-B499-7D96970D7DB2}" srcOrd="0" destOrd="0" presId="urn:microsoft.com/office/officeart/2005/8/layout/process1#1"/>
    <dgm:cxn modelId="{B785DA51-FE63-4719-B5BD-17C14CC5294A}" type="presOf" srcId="{7BFE5105-1633-40A2-9BFA-508A0B2B8618}" destId="{FAB635DA-0BEB-4D8F-B343-2F5D83028E55}" srcOrd="0" destOrd="0" presId="urn:microsoft.com/office/officeart/2005/8/layout/process1#1"/>
    <dgm:cxn modelId="{990FBB5D-BDCB-4819-9F11-930E9DE919CB}" type="presOf" srcId="{D84F7150-5B6E-465E-8A95-DF8EDF4F25AE}" destId="{EF96CB42-8783-4C79-BCDD-3E406D8957A1}" srcOrd="1" destOrd="0" presId="urn:microsoft.com/office/officeart/2005/8/layout/process1#1"/>
    <dgm:cxn modelId="{1F2DF24B-FA08-42F8-89E1-65E317245665}" type="presParOf" srcId="{9C15814F-6329-443C-90EF-88F509D6DA0C}" destId="{FAB635DA-0BEB-4D8F-B343-2F5D83028E55}" srcOrd="0" destOrd="0" presId="urn:microsoft.com/office/officeart/2005/8/layout/process1#1"/>
    <dgm:cxn modelId="{7AE4BFCB-78D8-4522-BF64-D0F8E6F9F33D}" type="presParOf" srcId="{9C15814F-6329-443C-90EF-88F509D6DA0C}" destId="{B796DEA7-FD1C-4042-B499-7D96970D7DB2}" srcOrd="1" destOrd="0" presId="urn:microsoft.com/office/officeart/2005/8/layout/process1#1"/>
    <dgm:cxn modelId="{4A63E4AE-767B-4430-9FBC-DF0E5829C37D}" type="presParOf" srcId="{B796DEA7-FD1C-4042-B499-7D96970D7DB2}" destId="{CDDD65C0-ACB7-4530-8753-B45A3614FCF2}" srcOrd="0" destOrd="0" presId="urn:microsoft.com/office/officeart/2005/8/layout/process1#1"/>
    <dgm:cxn modelId="{CE48212B-382C-4D0A-8F0F-1683FC5301A6}" type="presParOf" srcId="{9C15814F-6329-443C-90EF-88F509D6DA0C}" destId="{7BEA0D83-9F31-40B2-AC98-90C9F0F5D620}" srcOrd="2" destOrd="0" presId="urn:microsoft.com/office/officeart/2005/8/layout/process1#1"/>
    <dgm:cxn modelId="{C9BCFB1F-E786-4976-898E-52CE509EA0C1}" type="presParOf" srcId="{9C15814F-6329-443C-90EF-88F509D6DA0C}" destId="{304F61A4-3B69-428A-8B8E-8745887E2687}" srcOrd="3" destOrd="0" presId="urn:microsoft.com/office/officeart/2005/8/layout/process1#1"/>
    <dgm:cxn modelId="{08C2A70E-1B58-44E1-B827-AC7343303566}" type="presParOf" srcId="{304F61A4-3B69-428A-8B8E-8745887E2687}" destId="{EF96CB42-8783-4C79-BCDD-3E406D8957A1}" srcOrd="0" destOrd="0" presId="urn:microsoft.com/office/officeart/2005/8/layout/process1#1"/>
    <dgm:cxn modelId="{7778463B-D96F-4C09-BD08-F6C743CD8BE6}" type="presParOf" srcId="{9C15814F-6329-443C-90EF-88F509D6DA0C}" destId="{F3821E5C-37A9-4CF0-9F47-AF769D914AE1}" srcOrd="4" destOrd="0" presId="urn:microsoft.com/office/officeart/2005/8/layout/process1#1"/>
    <dgm:cxn modelId="{C446C5CB-879F-4C05-A28C-D0518D6BE599}" type="presParOf" srcId="{9C15814F-6329-443C-90EF-88F509D6DA0C}" destId="{4FCF3348-B424-4582-B454-E6E7A5CC82FE}" srcOrd="5" destOrd="0" presId="urn:microsoft.com/office/officeart/2005/8/layout/process1#1"/>
    <dgm:cxn modelId="{40BA5D9D-3F21-4723-BFA7-490F3FCD519E}" type="presParOf" srcId="{4FCF3348-B424-4582-B454-E6E7A5CC82FE}" destId="{61A9830D-690E-4CFB-9E9D-B8D1BCFFDFA5}" srcOrd="0" destOrd="0" presId="urn:microsoft.com/office/officeart/2005/8/layout/process1#1"/>
    <dgm:cxn modelId="{F9105CCA-28EA-4F86-B09B-9D2190EDDAAD}" type="presParOf" srcId="{9C15814F-6329-443C-90EF-88F509D6DA0C}" destId="{015D2DD1-0523-4E0A-97A5-F838D22B98A1}" srcOrd="6" destOrd="0" presId="urn:microsoft.com/office/officeart/2005/8/layout/process1#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30ED7A-269E-49A9-90C4-EA29742BEDA0}" type="doc">
      <dgm:prSet loTypeId="urn:microsoft.com/office/officeart/2005/8/layout/hProcess9#1" loCatId="process" qsTypeId="urn:microsoft.com/office/officeart/2005/8/quickstyle/simple3#3" qsCatId="simple" csTypeId="urn:microsoft.com/office/officeart/2005/8/colors/colorful1" csCatId="colorful" phldr="1"/>
      <dgm:spPr/>
    </dgm:pt>
    <dgm:pt modelId="{B5FFA52C-2F01-4568-9672-E30361F1680C}">
      <dgm:prSet phldrT="[Text]"/>
      <dgm:spPr/>
      <dgm:t>
        <a:bodyPr/>
        <a:lstStyle/>
        <a:p>
          <a:r>
            <a:rPr lang="en-US" b="1" smtClean="0"/>
            <a:t>Prime</a:t>
          </a:r>
          <a:endParaRPr lang="en-US" b="1"/>
        </a:p>
      </dgm:t>
    </dgm:pt>
    <dgm:pt modelId="{459E9F53-27FF-413E-ADDA-FEBE8D762435}" type="parTrans" cxnId="{261FD53D-C648-4F89-A290-687ED3D1D57C}">
      <dgm:prSet/>
      <dgm:spPr/>
      <dgm:t>
        <a:bodyPr/>
        <a:lstStyle/>
        <a:p>
          <a:endParaRPr lang="en-US"/>
        </a:p>
      </dgm:t>
    </dgm:pt>
    <dgm:pt modelId="{D84F7150-5B6E-465E-8A95-DF8EDF4F25AE}" type="sibTrans" cxnId="{261FD53D-C648-4F89-A290-687ED3D1D57C}">
      <dgm:prSet/>
      <dgm:spPr/>
      <dgm:t>
        <a:bodyPr/>
        <a:lstStyle/>
        <a:p>
          <a:endParaRPr lang="en-US"/>
        </a:p>
      </dgm:t>
    </dgm:pt>
    <dgm:pt modelId="{0F3F0EBE-3040-4557-975F-AA1BECFE0E20}">
      <dgm:prSet phldrT="[Text]"/>
      <dgm:spPr/>
      <dgm:t>
        <a:bodyPr/>
        <a:lstStyle/>
        <a:p>
          <a:r>
            <a:rPr lang="en-US" b="1" smtClean="0"/>
            <a:t>Target</a:t>
          </a:r>
          <a:endParaRPr lang="en-US" b="1"/>
        </a:p>
      </dgm:t>
    </dgm:pt>
    <dgm:pt modelId="{7431CBF2-3B98-439A-BC32-B8A436A79BBF}" type="parTrans" cxnId="{EB7851D3-EDF4-4F5B-8F16-68A49CC9B8B1}">
      <dgm:prSet/>
      <dgm:spPr/>
      <dgm:t>
        <a:bodyPr/>
        <a:lstStyle/>
        <a:p>
          <a:endParaRPr lang="en-US"/>
        </a:p>
      </dgm:t>
    </dgm:pt>
    <dgm:pt modelId="{EEA7637B-C5C5-4EDC-A21A-73FCE46C8DE8}" type="sibTrans" cxnId="{EB7851D3-EDF4-4F5B-8F16-68A49CC9B8B1}">
      <dgm:prSet/>
      <dgm:spPr/>
      <dgm:t>
        <a:bodyPr/>
        <a:lstStyle/>
        <a:p>
          <a:endParaRPr lang="en-US"/>
        </a:p>
      </dgm:t>
    </dgm:pt>
    <dgm:pt modelId="{8B1AE988-E6C4-432B-AE26-E63F7EE54460}">
      <dgm:prSet/>
      <dgm:spPr/>
      <dgm:t>
        <a:bodyPr/>
        <a:lstStyle/>
        <a:p>
          <a:r>
            <a:rPr lang="en-US" b="1" smtClean="0"/>
            <a:t>Backward Mask</a:t>
          </a:r>
          <a:endParaRPr lang="en-US" b="1"/>
        </a:p>
      </dgm:t>
    </dgm:pt>
    <dgm:pt modelId="{97247130-0A49-4D36-864D-CB5A965E4CD6}" type="parTrans" cxnId="{1BBDFF4D-513C-45F1-B665-0806801CD359}">
      <dgm:prSet/>
      <dgm:spPr/>
      <dgm:t>
        <a:bodyPr/>
        <a:lstStyle/>
        <a:p>
          <a:endParaRPr lang="en-US"/>
        </a:p>
      </dgm:t>
    </dgm:pt>
    <dgm:pt modelId="{8AB1425F-19EA-40AB-8E11-815131EB3DD5}" type="sibTrans" cxnId="{1BBDFF4D-513C-45F1-B665-0806801CD359}">
      <dgm:prSet/>
      <dgm:spPr/>
      <dgm:t>
        <a:bodyPr/>
        <a:lstStyle/>
        <a:p>
          <a:endParaRPr lang="en-US"/>
        </a:p>
      </dgm:t>
    </dgm:pt>
    <dgm:pt modelId="{ABF34A59-3D94-464F-8D3F-D216A0DC6D13}" type="pres">
      <dgm:prSet presAssocID="{8E30ED7A-269E-49A9-90C4-EA29742BEDA0}" presName="CompostProcess" presStyleCnt="0">
        <dgm:presLayoutVars>
          <dgm:dir/>
          <dgm:resizeHandles val="exact"/>
        </dgm:presLayoutVars>
      </dgm:prSet>
      <dgm:spPr/>
    </dgm:pt>
    <dgm:pt modelId="{619B04D8-2421-4D79-A3ED-18F7B4AFBD71}" type="pres">
      <dgm:prSet presAssocID="{8E30ED7A-269E-49A9-90C4-EA29742BEDA0}" presName="arrow" presStyleLbl="bgShp" presStyleIdx="0" presStyleCnt="1"/>
      <dgm:spPr/>
    </dgm:pt>
    <dgm:pt modelId="{0D0E805A-F9ED-4ECA-A049-7B34B2ED2AFA}" type="pres">
      <dgm:prSet presAssocID="{8E30ED7A-269E-49A9-90C4-EA29742BEDA0}" presName="linearProcess" presStyleCnt="0"/>
      <dgm:spPr/>
    </dgm:pt>
    <dgm:pt modelId="{F500B86E-D5A8-4E1A-A690-2BE9D2157AE4}" type="pres">
      <dgm:prSet presAssocID="{B5FFA52C-2F01-4568-9672-E30361F1680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72F94-9F5E-4792-8F7C-9A222757F02C}" type="pres">
      <dgm:prSet presAssocID="{D84F7150-5B6E-465E-8A95-DF8EDF4F25AE}" presName="sibTrans" presStyleCnt="0"/>
      <dgm:spPr/>
    </dgm:pt>
    <dgm:pt modelId="{D76EF9A4-3FB8-419E-AC98-6783DBE9236F}" type="pres">
      <dgm:prSet presAssocID="{8B1AE988-E6C4-432B-AE26-E63F7EE5446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99E07-A85B-4AFF-87D5-0317CB809D0B}" type="pres">
      <dgm:prSet presAssocID="{8AB1425F-19EA-40AB-8E11-815131EB3DD5}" presName="sibTrans" presStyleCnt="0"/>
      <dgm:spPr/>
    </dgm:pt>
    <dgm:pt modelId="{B73B9167-DBF7-4FD2-B980-78BFE0132315}" type="pres">
      <dgm:prSet presAssocID="{0F3F0EBE-3040-4557-975F-AA1BECFE0E2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8EE9D7-AD64-4333-AC67-3F37FD6EF2BF}" type="presOf" srcId="{8B1AE988-E6C4-432B-AE26-E63F7EE54460}" destId="{D76EF9A4-3FB8-419E-AC98-6783DBE9236F}" srcOrd="0" destOrd="0" presId="urn:microsoft.com/office/officeart/2005/8/layout/hProcess9#1"/>
    <dgm:cxn modelId="{27C4E8EC-7691-4840-80EA-B5550F089FCE}" type="presOf" srcId="{8E30ED7A-269E-49A9-90C4-EA29742BEDA0}" destId="{ABF34A59-3D94-464F-8D3F-D216A0DC6D13}" srcOrd="0" destOrd="0" presId="urn:microsoft.com/office/officeart/2005/8/layout/hProcess9#1"/>
    <dgm:cxn modelId="{261FD53D-C648-4F89-A290-687ED3D1D57C}" srcId="{8E30ED7A-269E-49A9-90C4-EA29742BEDA0}" destId="{B5FFA52C-2F01-4568-9672-E30361F1680C}" srcOrd="0" destOrd="0" parTransId="{459E9F53-27FF-413E-ADDA-FEBE8D762435}" sibTransId="{D84F7150-5B6E-465E-8A95-DF8EDF4F25AE}"/>
    <dgm:cxn modelId="{1BBDFF4D-513C-45F1-B665-0806801CD359}" srcId="{8E30ED7A-269E-49A9-90C4-EA29742BEDA0}" destId="{8B1AE988-E6C4-432B-AE26-E63F7EE54460}" srcOrd="1" destOrd="0" parTransId="{97247130-0A49-4D36-864D-CB5A965E4CD6}" sibTransId="{8AB1425F-19EA-40AB-8E11-815131EB3DD5}"/>
    <dgm:cxn modelId="{EB7851D3-EDF4-4F5B-8F16-68A49CC9B8B1}" srcId="{8E30ED7A-269E-49A9-90C4-EA29742BEDA0}" destId="{0F3F0EBE-3040-4557-975F-AA1BECFE0E20}" srcOrd="2" destOrd="0" parTransId="{7431CBF2-3B98-439A-BC32-B8A436A79BBF}" sibTransId="{EEA7637B-C5C5-4EDC-A21A-73FCE46C8DE8}"/>
    <dgm:cxn modelId="{34BDCA25-3686-4E9B-8CAB-A76D72625281}" type="presOf" srcId="{B5FFA52C-2F01-4568-9672-E30361F1680C}" destId="{F500B86E-D5A8-4E1A-A690-2BE9D2157AE4}" srcOrd="0" destOrd="0" presId="urn:microsoft.com/office/officeart/2005/8/layout/hProcess9#1"/>
    <dgm:cxn modelId="{56A6E954-8167-491E-A38F-D5EAC51CDC81}" type="presOf" srcId="{0F3F0EBE-3040-4557-975F-AA1BECFE0E20}" destId="{B73B9167-DBF7-4FD2-B980-78BFE0132315}" srcOrd="0" destOrd="0" presId="urn:microsoft.com/office/officeart/2005/8/layout/hProcess9#1"/>
    <dgm:cxn modelId="{2A540208-32E1-4035-BAE9-4332A3DD7760}" type="presParOf" srcId="{ABF34A59-3D94-464F-8D3F-D216A0DC6D13}" destId="{619B04D8-2421-4D79-A3ED-18F7B4AFBD71}" srcOrd="0" destOrd="0" presId="urn:microsoft.com/office/officeart/2005/8/layout/hProcess9#1"/>
    <dgm:cxn modelId="{0E892572-97D7-4298-8927-3D142E393388}" type="presParOf" srcId="{ABF34A59-3D94-464F-8D3F-D216A0DC6D13}" destId="{0D0E805A-F9ED-4ECA-A049-7B34B2ED2AFA}" srcOrd="1" destOrd="0" presId="urn:microsoft.com/office/officeart/2005/8/layout/hProcess9#1"/>
    <dgm:cxn modelId="{54A9890C-267F-42EA-B869-C39A15EAF07D}" type="presParOf" srcId="{0D0E805A-F9ED-4ECA-A049-7B34B2ED2AFA}" destId="{F500B86E-D5A8-4E1A-A690-2BE9D2157AE4}" srcOrd="0" destOrd="0" presId="urn:microsoft.com/office/officeart/2005/8/layout/hProcess9#1"/>
    <dgm:cxn modelId="{F990B759-C754-4A07-937E-A31044829712}" type="presParOf" srcId="{0D0E805A-F9ED-4ECA-A049-7B34B2ED2AFA}" destId="{B3E72F94-9F5E-4792-8F7C-9A222757F02C}" srcOrd="1" destOrd="0" presId="urn:microsoft.com/office/officeart/2005/8/layout/hProcess9#1"/>
    <dgm:cxn modelId="{290C8A7F-BD63-4FB3-AB0A-A037318CADD0}" type="presParOf" srcId="{0D0E805A-F9ED-4ECA-A049-7B34B2ED2AFA}" destId="{D76EF9A4-3FB8-419E-AC98-6783DBE9236F}" srcOrd="2" destOrd="0" presId="urn:microsoft.com/office/officeart/2005/8/layout/hProcess9#1"/>
    <dgm:cxn modelId="{F18FE3EA-4645-4935-A831-795669394683}" type="presParOf" srcId="{0D0E805A-F9ED-4ECA-A049-7B34B2ED2AFA}" destId="{8AB99E07-A85B-4AFF-87D5-0317CB809D0B}" srcOrd="3" destOrd="0" presId="urn:microsoft.com/office/officeart/2005/8/layout/hProcess9#1"/>
    <dgm:cxn modelId="{83747BFB-B5F1-45CF-A717-6E2855AA617C}" type="presParOf" srcId="{0D0E805A-F9ED-4ECA-A049-7B34B2ED2AFA}" destId="{B73B9167-DBF7-4FD2-B980-78BFE0132315}" srcOrd="4" destOrd="0" presId="urn:microsoft.com/office/officeart/2005/8/layout/hProcess9#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A1354E-6647-46B3-B43A-6BCD8D656C05}" type="doc">
      <dgm:prSet loTypeId="urn:microsoft.com/office/officeart/2005/8/layout/chevron1#1" loCatId="process" qsTypeId="urn:microsoft.com/office/officeart/2005/8/quickstyle/simple5#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7D8C2DB-0E08-4A0E-889A-053B5B0F97C2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smtClean="0"/>
            <a:t>Arrow</a:t>
          </a:r>
          <a:endParaRPr lang="en-US" b="1"/>
        </a:p>
      </dgm:t>
    </dgm:pt>
    <dgm:pt modelId="{C28FEA4B-62D0-4CDB-BB93-B521D6AE01CC}" type="parTrans" cxnId="{98A48CF8-557B-4672-B1B9-FF11B0307A59}">
      <dgm:prSet/>
      <dgm:spPr/>
      <dgm:t>
        <a:bodyPr/>
        <a:lstStyle/>
        <a:p>
          <a:endParaRPr lang="en-US"/>
        </a:p>
      </dgm:t>
    </dgm:pt>
    <dgm:pt modelId="{AF42EE02-AB62-43B9-A807-24721925BFF7}" type="sibTrans" cxnId="{98A48CF8-557B-4672-B1B9-FF11B0307A59}">
      <dgm:prSet/>
      <dgm:spPr/>
      <dgm:t>
        <a:bodyPr/>
        <a:lstStyle/>
        <a:p>
          <a:endParaRPr lang="en-US"/>
        </a:p>
      </dgm:t>
    </dgm:pt>
    <dgm:pt modelId="{6271151C-D681-4764-BCC9-0D324376E2BC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Times New Roman"/>
              <a:cs typeface="Times New Roman"/>
            </a:rPr>
            <a:t>16ms-35ms</a:t>
          </a:r>
          <a:endParaRPr lang="en-US" sz="1600" b="1" dirty="0">
            <a:latin typeface="Times New Roman"/>
            <a:cs typeface="Times New Roman"/>
          </a:endParaRPr>
        </a:p>
      </dgm:t>
    </dgm:pt>
    <dgm:pt modelId="{4A4F3492-2DDA-42F1-8940-C91442798ED3}" type="parTrans" cxnId="{E1028743-F478-4467-8396-3E9A5CA63FB5}">
      <dgm:prSet/>
      <dgm:spPr/>
      <dgm:t>
        <a:bodyPr/>
        <a:lstStyle/>
        <a:p>
          <a:endParaRPr lang="en-US"/>
        </a:p>
      </dgm:t>
    </dgm:pt>
    <dgm:pt modelId="{31EA8BD2-4C88-4813-A648-8DEF2FA990F8}" type="sibTrans" cxnId="{E1028743-F478-4467-8396-3E9A5CA63FB5}">
      <dgm:prSet/>
      <dgm:spPr/>
      <dgm:t>
        <a:bodyPr/>
        <a:lstStyle/>
        <a:p>
          <a:endParaRPr lang="en-US"/>
        </a:p>
      </dgm:t>
    </dgm:pt>
    <dgm:pt modelId="{F6914C90-EE40-47BC-AC3C-5450C12C9CC5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smtClean="0"/>
            <a:t>Arrow</a:t>
          </a:r>
          <a:endParaRPr lang="en-US" b="1"/>
        </a:p>
      </dgm:t>
    </dgm:pt>
    <dgm:pt modelId="{0F97A5D6-CB42-48F7-855F-7D3E4F530B24}" type="parTrans" cxnId="{826D232F-E46E-4170-A301-58F4D321618B}">
      <dgm:prSet/>
      <dgm:spPr/>
      <dgm:t>
        <a:bodyPr/>
        <a:lstStyle/>
        <a:p>
          <a:endParaRPr lang="en-US"/>
        </a:p>
      </dgm:t>
    </dgm:pt>
    <dgm:pt modelId="{1F9E13F6-E4BF-4D5A-8BB6-6991775CDC0C}" type="sibTrans" cxnId="{826D232F-E46E-4170-A301-58F4D321618B}">
      <dgm:prSet/>
      <dgm:spPr/>
      <dgm:t>
        <a:bodyPr/>
        <a:lstStyle/>
        <a:p>
          <a:endParaRPr lang="en-US"/>
        </a:p>
      </dgm:t>
    </dgm:pt>
    <dgm:pt modelId="{23189DAA-4EBF-4450-9BF3-F8BED9678E79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Times New Roman"/>
              <a:cs typeface="Times New Roman"/>
            </a:rPr>
            <a:t>&gt;=100ms</a:t>
          </a:r>
          <a:endParaRPr lang="en-US" sz="1600" b="1" dirty="0">
            <a:latin typeface="Times New Roman"/>
            <a:cs typeface="Times New Roman"/>
          </a:endParaRPr>
        </a:p>
      </dgm:t>
    </dgm:pt>
    <dgm:pt modelId="{6A89C251-6C14-4EC5-98AD-226B35A9133B}" type="parTrans" cxnId="{F9E29566-B2AA-4C20-9F5E-72468F89FD1C}">
      <dgm:prSet/>
      <dgm:spPr/>
      <dgm:t>
        <a:bodyPr/>
        <a:lstStyle/>
        <a:p>
          <a:endParaRPr lang="en-US"/>
        </a:p>
      </dgm:t>
    </dgm:pt>
    <dgm:pt modelId="{6984F2B4-968F-4BC9-8121-0D7953C0BBB7}" type="sibTrans" cxnId="{F9E29566-B2AA-4C20-9F5E-72468F89FD1C}">
      <dgm:prSet/>
      <dgm:spPr/>
      <dgm:t>
        <a:bodyPr/>
        <a:lstStyle/>
        <a:p>
          <a:endParaRPr lang="en-US"/>
        </a:p>
      </dgm:t>
    </dgm:pt>
    <dgm:pt modelId="{9F8CBE61-109B-4D3F-AD7F-C453CB724750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Random Pattern</a:t>
          </a:r>
          <a:endParaRPr lang="en-US" b="1" dirty="0"/>
        </a:p>
      </dgm:t>
    </dgm:pt>
    <dgm:pt modelId="{A1A528C1-EB30-454E-81A8-84FB74A99048}" type="parTrans" cxnId="{B5A1EA1F-7964-4C42-97FA-20081B33DD25}">
      <dgm:prSet/>
      <dgm:spPr/>
      <dgm:t>
        <a:bodyPr/>
        <a:lstStyle/>
        <a:p>
          <a:endParaRPr lang="en-US"/>
        </a:p>
      </dgm:t>
    </dgm:pt>
    <dgm:pt modelId="{03759502-99AD-4B2C-9275-BFE7D78C8F12}" type="sibTrans" cxnId="{B5A1EA1F-7964-4C42-97FA-20081B33DD25}">
      <dgm:prSet/>
      <dgm:spPr/>
      <dgm:t>
        <a:bodyPr/>
        <a:lstStyle/>
        <a:p>
          <a:endParaRPr lang="en-US"/>
        </a:p>
      </dgm:t>
    </dgm:pt>
    <dgm:pt modelId="{065EFB78-4EFC-480C-8350-F53DAE5DB9C9}">
      <dgm:prSet custT="1"/>
      <dgm:spPr/>
      <dgm:t>
        <a:bodyPr/>
        <a:lstStyle/>
        <a:p>
          <a:pPr algn="ctr"/>
          <a:r>
            <a:rPr lang="en-US" sz="1600" b="1" dirty="0" smtClean="0">
              <a:latin typeface="Times New Roman"/>
              <a:cs typeface="Times New Roman"/>
            </a:rPr>
            <a:t>&gt;=100 ms</a:t>
          </a:r>
          <a:endParaRPr lang="en-US" sz="1600" b="1" dirty="0">
            <a:latin typeface="Times New Roman"/>
            <a:cs typeface="Times New Roman"/>
          </a:endParaRPr>
        </a:p>
      </dgm:t>
    </dgm:pt>
    <dgm:pt modelId="{C6A43819-99B6-4779-A3C0-F4360309704D}" type="parTrans" cxnId="{1617A252-2E93-4837-A6A3-FA7FA29FB206}">
      <dgm:prSet/>
      <dgm:spPr/>
      <dgm:t>
        <a:bodyPr/>
        <a:lstStyle/>
        <a:p>
          <a:endParaRPr lang="en-US"/>
        </a:p>
      </dgm:t>
    </dgm:pt>
    <dgm:pt modelId="{084DA155-C9AF-42D8-A43A-8C2C2BCE0D1E}" type="sibTrans" cxnId="{1617A252-2E93-4837-A6A3-FA7FA29FB206}">
      <dgm:prSet/>
      <dgm:spPr/>
      <dgm:t>
        <a:bodyPr/>
        <a:lstStyle/>
        <a:p>
          <a:endParaRPr lang="en-US"/>
        </a:p>
      </dgm:t>
    </dgm:pt>
    <dgm:pt modelId="{FD016138-C5EB-4429-A169-00C7E1B75E7B}" type="pres">
      <dgm:prSet presAssocID="{B0A1354E-6647-46B3-B43A-6BCD8D656C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AC2B2E-D857-4467-B8C7-AB370F76AFD7}" type="pres">
      <dgm:prSet presAssocID="{B7D8C2DB-0E08-4A0E-889A-053B5B0F97C2}" presName="composite" presStyleCnt="0"/>
      <dgm:spPr/>
      <dgm:t>
        <a:bodyPr/>
        <a:lstStyle/>
        <a:p>
          <a:endParaRPr lang="en-US"/>
        </a:p>
      </dgm:t>
    </dgm:pt>
    <dgm:pt modelId="{C34E62A9-B4B1-4AB3-B1A9-975319451B8F}" type="pres">
      <dgm:prSet presAssocID="{B7D8C2DB-0E08-4A0E-889A-053B5B0F97C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BCC1B-685F-4902-A7CC-D0D39E9A8E57}" type="pres">
      <dgm:prSet presAssocID="{B7D8C2DB-0E08-4A0E-889A-053B5B0F97C2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CB22D-05A6-46E7-8C03-ACFD2C7731C0}" type="pres">
      <dgm:prSet presAssocID="{AF42EE02-AB62-43B9-A807-24721925BFF7}" presName="space" presStyleCnt="0"/>
      <dgm:spPr/>
      <dgm:t>
        <a:bodyPr/>
        <a:lstStyle/>
        <a:p>
          <a:endParaRPr lang="en-US"/>
        </a:p>
      </dgm:t>
    </dgm:pt>
    <dgm:pt modelId="{BF98E794-F652-4B28-9B97-91DFFD5829D0}" type="pres">
      <dgm:prSet presAssocID="{9F8CBE61-109B-4D3F-AD7F-C453CB724750}" presName="composite" presStyleCnt="0"/>
      <dgm:spPr/>
      <dgm:t>
        <a:bodyPr/>
        <a:lstStyle/>
        <a:p>
          <a:endParaRPr lang="en-US"/>
        </a:p>
      </dgm:t>
    </dgm:pt>
    <dgm:pt modelId="{81BE57D7-13D8-437D-A7F9-E5BD68FC6EFE}" type="pres">
      <dgm:prSet presAssocID="{9F8CBE61-109B-4D3F-AD7F-C453CB724750}" presName="parTx" presStyleLbl="node1" presStyleIdx="1" presStyleCnt="3" custLinFactNeighborX="1219" custLinFactNeighborY="8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148D7-6356-40A9-971C-D42637BCCBA2}" type="pres">
      <dgm:prSet presAssocID="{9F8CBE61-109B-4D3F-AD7F-C453CB724750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73410-ACFB-4829-AB24-B2CCA563FCEB}" type="pres">
      <dgm:prSet presAssocID="{03759502-99AD-4B2C-9275-BFE7D78C8F12}" presName="space" presStyleCnt="0"/>
      <dgm:spPr/>
      <dgm:t>
        <a:bodyPr/>
        <a:lstStyle/>
        <a:p>
          <a:endParaRPr lang="en-US"/>
        </a:p>
      </dgm:t>
    </dgm:pt>
    <dgm:pt modelId="{67847FCB-11D1-4C2A-A520-5E823953E0D1}" type="pres">
      <dgm:prSet presAssocID="{F6914C90-EE40-47BC-AC3C-5450C12C9CC5}" presName="composite" presStyleCnt="0"/>
      <dgm:spPr/>
      <dgm:t>
        <a:bodyPr/>
        <a:lstStyle/>
        <a:p>
          <a:endParaRPr lang="en-US"/>
        </a:p>
      </dgm:t>
    </dgm:pt>
    <dgm:pt modelId="{FCEE8ACA-362D-4112-909F-A11417171B76}" type="pres">
      <dgm:prSet presAssocID="{F6914C90-EE40-47BC-AC3C-5450C12C9CC5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D1897-F24F-4586-BAFF-ACFF78314666}" type="pres">
      <dgm:prSet presAssocID="{F6914C90-EE40-47BC-AC3C-5450C12C9CC5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A8DF5C-03C0-4CA4-A87A-1743CA8A6141}" type="presOf" srcId="{F6914C90-EE40-47BC-AC3C-5450C12C9CC5}" destId="{FCEE8ACA-362D-4112-909F-A11417171B76}" srcOrd="0" destOrd="0" presId="urn:microsoft.com/office/officeart/2005/8/layout/chevron1#1"/>
    <dgm:cxn modelId="{B5A1EA1F-7964-4C42-97FA-20081B33DD25}" srcId="{B0A1354E-6647-46B3-B43A-6BCD8D656C05}" destId="{9F8CBE61-109B-4D3F-AD7F-C453CB724750}" srcOrd="1" destOrd="0" parTransId="{A1A528C1-EB30-454E-81A8-84FB74A99048}" sibTransId="{03759502-99AD-4B2C-9275-BFE7D78C8F12}"/>
    <dgm:cxn modelId="{A7591172-D9D7-40B8-8EEB-6B8F578F6080}" type="presOf" srcId="{6271151C-D681-4764-BCC9-0D324376E2BC}" destId="{99EBCC1B-685F-4902-A7CC-D0D39E9A8E57}" srcOrd="0" destOrd="0" presId="urn:microsoft.com/office/officeart/2005/8/layout/chevron1#1"/>
    <dgm:cxn modelId="{1617A252-2E93-4837-A6A3-FA7FA29FB206}" srcId="{9F8CBE61-109B-4D3F-AD7F-C453CB724750}" destId="{065EFB78-4EFC-480C-8350-F53DAE5DB9C9}" srcOrd="0" destOrd="0" parTransId="{C6A43819-99B6-4779-A3C0-F4360309704D}" sibTransId="{084DA155-C9AF-42D8-A43A-8C2C2BCE0D1E}"/>
    <dgm:cxn modelId="{F9E29566-B2AA-4C20-9F5E-72468F89FD1C}" srcId="{F6914C90-EE40-47BC-AC3C-5450C12C9CC5}" destId="{23189DAA-4EBF-4450-9BF3-F8BED9678E79}" srcOrd="0" destOrd="0" parTransId="{6A89C251-6C14-4EC5-98AD-226B35A9133B}" sibTransId="{6984F2B4-968F-4BC9-8121-0D7953C0BBB7}"/>
    <dgm:cxn modelId="{E1028743-F478-4467-8396-3E9A5CA63FB5}" srcId="{B7D8C2DB-0E08-4A0E-889A-053B5B0F97C2}" destId="{6271151C-D681-4764-BCC9-0D324376E2BC}" srcOrd="0" destOrd="0" parTransId="{4A4F3492-2DDA-42F1-8940-C91442798ED3}" sibTransId="{31EA8BD2-4C88-4813-A648-8DEF2FA990F8}"/>
    <dgm:cxn modelId="{E7197022-9753-4F80-BDF5-E5EB8F952FA6}" type="presOf" srcId="{065EFB78-4EFC-480C-8350-F53DAE5DB9C9}" destId="{B96148D7-6356-40A9-971C-D42637BCCBA2}" srcOrd="0" destOrd="0" presId="urn:microsoft.com/office/officeart/2005/8/layout/chevron1#1"/>
    <dgm:cxn modelId="{826D232F-E46E-4170-A301-58F4D321618B}" srcId="{B0A1354E-6647-46B3-B43A-6BCD8D656C05}" destId="{F6914C90-EE40-47BC-AC3C-5450C12C9CC5}" srcOrd="2" destOrd="0" parTransId="{0F97A5D6-CB42-48F7-855F-7D3E4F530B24}" sibTransId="{1F9E13F6-E4BF-4D5A-8BB6-6991775CDC0C}"/>
    <dgm:cxn modelId="{E1FF1964-005B-4D49-9FF4-A891E746BBA6}" type="presOf" srcId="{9F8CBE61-109B-4D3F-AD7F-C453CB724750}" destId="{81BE57D7-13D8-437D-A7F9-E5BD68FC6EFE}" srcOrd="0" destOrd="0" presId="urn:microsoft.com/office/officeart/2005/8/layout/chevron1#1"/>
    <dgm:cxn modelId="{914C9623-CB9D-4B0D-A74F-72D49412916F}" type="presOf" srcId="{23189DAA-4EBF-4450-9BF3-F8BED9678E79}" destId="{E56D1897-F24F-4586-BAFF-ACFF78314666}" srcOrd="0" destOrd="0" presId="urn:microsoft.com/office/officeart/2005/8/layout/chevron1#1"/>
    <dgm:cxn modelId="{98A48CF8-557B-4672-B1B9-FF11B0307A59}" srcId="{B0A1354E-6647-46B3-B43A-6BCD8D656C05}" destId="{B7D8C2DB-0E08-4A0E-889A-053B5B0F97C2}" srcOrd="0" destOrd="0" parTransId="{C28FEA4B-62D0-4CDB-BB93-B521D6AE01CC}" sibTransId="{AF42EE02-AB62-43B9-A807-24721925BFF7}"/>
    <dgm:cxn modelId="{65764B31-BFE3-43F5-B040-4697A88E1E8E}" type="presOf" srcId="{B0A1354E-6647-46B3-B43A-6BCD8D656C05}" destId="{FD016138-C5EB-4429-A169-00C7E1B75E7B}" srcOrd="0" destOrd="0" presId="urn:microsoft.com/office/officeart/2005/8/layout/chevron1#1"/>
    <dgm:cxn modelId="{33692711-869A-4E55-831E-387E1AA9FCAD}" type="presOf" srcId="{B7D8C2DB-0E08-4A0E-889A-053B5B0F97C2}" destId="{C34E62A9-B4B1-4AB3-B1A9-975319451B8F}" srcOrd="0" destOrd="0" presId="urn:microsoft.com/office/officeart/2005/8/layout/chevron1#1"/>
    <dgm:cxn modelId="{90C4E855-F25D-48EE-B4BC-3021BD2DE898}" type="presParOf" srcId="{FD016138-C5EB-4429-A169-00C7E1B75E7B}" destId="{48AC2B2E-D857-4467-B8C7-AB370F76AFD7}" srcOrd="0" destOrd="0" presId="urn:microsoft.com/office/officeart/2005/8/layout/chevron1#1"/>
    <dgm:cxn modelId="{2B777106-E7D7-47FA-BC5B-162E04344709}" type="presParOf" srcId="{48AC2B2E-D857-4467-B8C7-AB370F76AFD7}" destId="{C34E62A9-B4B1-4AB3-B1A9-975319451B8F}" srcOrd="0" destOrd="0" presId="urn:microsoft.com/office/officeart/2005/8/layout/chevron1#1"/>
    <dgm:cxn modelId="{FAD9B8E9-E0E1-4D92-BD90-36174669A652}" type="presParOf" srcId="{48AC2B2E-D857-4467-B8C7-AB370F76AFD7}" destId="{99EBCC1B-685F-4902-A7CC-D0D39E9A8E57}" srcOrd="1" destOrd="0" presId="urn:microsoft.com/office/officeart/2005/8/layout/chevron1#1"/>
    <dgm:cxn modelId="{4ED50333-1EC3-4CA3-BDA1-1471618F8B3C}" type="presParOf" srcId="{FD016138-C5EB-4429-A169-00C7E1B75E7B}" destId="{FBDCB22D-05A6-46E7-8C03-ACFD2C7731C0}" srcOrd="1" destOrd="0" presId="urn:microsoft.com/office/officeart/2005/8/layout/chevron1#1"/>
    <dgm:cxn modelId="{66569982-A70D-4097-82A5-B35A2515D7DE}" type="presParOf" srcId="{FD016138-C5EB-4429-A169-00C7E1B75E7B}" destId="{BF98E794-F652-4B28-9B97-91DFFD5829D0}" srcOrd="2" destOrd="0" presId="urn:microsoft.com/office/officeart/2005/8/layout/chevron1#1"/>
    <dgm:cxn modelId="{455DCA70-D598-4230-8A89-832FDF781F66}" type="presParOf" srcId="{BF98E794-F652-4B28-9B97-91DFFD5829D0}" destId="{81BE57D7-13D8-437D-A7F9-E5BD68FC6EFE}" srcOrd="0" destOrd="0" presId="urn:microsoft.com/office/officeart/2005/8/layout/chevron1#1"/>
    <dgm:cxn modelId="{9B149CAC-B4E6-49A6-A66B-A540BDC239F5}" type="presParOf" srcId="{BF98E794-F652-4B28-9B97-91DFFD5829D0}" destId="{B96148D7-6356-40A9-971C-D42637BCCBA2}" srcOrd="1" destOrd="0" presId="urn:microsoft.com/office/officeart/2005/8/layout/chevron1#1"/>
    <dgm:cxn modelId="{1229B57D-AEAA-4070-B6B9-85C86B7719EC}" type="presParOf" srcId="{FD016138-C5EB-4429-A169-00C7E1B75E7B}" destId="{B2D73410-ACFB-4829-AB24-B2CCA563FCEB}" srcOrd="3" destOrd="0" presId="urn:microsoft.com/office/officeart/2005/8/layout/chevron1#1"/>
    <dgm:cxn modelId="{04CA089E-97E3-4F07-9CBF-B5CAB323B076}" type="presParOf" srcId="{FD016138-C5EB-4429-A169-00C7E1B75E7B}" destId="{67847FCB-11D1-4C2A-A520-5E823953E0D1}" srcOrd="4" destOrd="0" presId="urn:microsoft.com/office/officeart/2005/8/layout/chevron1#1"/>
    <dgm:cxn modelId="{53407155-3E2E-4C62-A5FA-4E1A3E0E7DFD}" type="presParOf" srcId="{67847FCB-11D1-4C2A-A520-5E823953E0D1}" destId="{FCEE8ACA-362D-4112-909F-A11417171B76}" srcOrd="0" destOrd="0" presId="urn:microsoft.com/office/officeart/2005/8/layout/chevron1#1"/>
    <dgm:cxn modelId="{FABB01BF-A75E-4768-B8CC-E89FD45A8F4E}" type="presParOf" srcId="{67847FCB-11D1-4C2A-A520-5E823953E0D1}" destId="{E56D1897-F24F-4586-BAFF-ACFF78314666}" srcOrd="1" destOrd="0" presId="urn:microsoft.com/office/officeart/2005/8/layout/chevron1#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0ED7A-269E-49A9-90C4-EA29742BEDA0}" type="doc">
      <dgm:prSet loTypeId="urn:microsoft.com/office/officeart/2005/8/layout/process1#1" loCatId="process" qsTypeId="urn:microsoft.com/office/officeart/2005/8/quickstyle/simple3#4" qsCatId="simple" csTypeId="urn:microsoft.com/office/officeart/2005/8/colors/colorful1" csCatId="colorful" phldr="1"/>
      <dgm:spPr/>
    </dgm:pt>
    <dgm:pt modelId="{7BFE5105-1633-40A2-9BFA-508A0B2B8618}">
      <dgm:prSet phldrT="[Text]"/>
      <dgm:spPr/>
      <dgm:t>
        <a:bodyPr/>
        <a:lstStyle/>
        <a:p>
          <a:r>
            <a:rPr lang="en-US" dirty="0" smtClean="0"/>
            <a:t>Forward Mask</a:t>
          </a:r>
          <a:endParaRPr lang="en-US" dirty="0"/>
        </a:p>
      </dgm:t>
    </dgm:pt>
    <dgm:pt modelId="{AD52D0F5-A81D-4403-87C3-5042D2947DE6}" type="parTrans" cxnId="{0E9D1392-88A0-4933-9684-EE316A3F56D6}">
      <dgm:prSet/>
      <dgm:spPr/>
    </dgm:pt>
    <dgm:pt modelId="{CCB7437E-3C1F-4D49-BC1E-FB4B3971C3E0}" type="sibTrans" cxnId="{0E9D1392-88A0-4933-9684-EE316A3F56D6}">
      <dgm:prSet/>
      <dgm:spPr/>
      <dgm:t>
        <a:bodyPr/>
        <a:lstStyle/>
        <a:p>
          <a:endParaRPr lang="en-US"/>
        </a:p>
      </dgm:t>
    </dgm:pt>
    <dgm:pt modelId="{B5FFA52C-2F01-4568-9672-E30361F1680C}">
      <dgm:prSet phldrT="[Text]"/>
      <dgm:spPr/>
      <dgm:t>
        <a:bodyPr/>
        <a:lstStyle/>
        <a:p>
          <a:r>
            <a:rPr lang="en-US" smtClean="0"/>
            <a:t>Prime</a:t>
          </a:r>
          <a:endParaRPr lang="en-US"/>
        </a:p>
      </dgm:t>
    </dgm:pt>
    <dgm:pt modelId="{459E9F53-27FF-413E-ADDA-FEBE8D762435}" type="parTrans" cxnId="{261FD53D-C648-4F89-A290-687ED3D1D57C}">
      <dgm:prSet/>
      <dgm:spPr/>
    </dgm:pt>
    <dgm:pt modelId="{D84F7150-5B6E-465E-8A95-DF8EDF4F25AE}" type="sibTrans" cxnId="{261FD53D-C648-4F89-A290-687ED3D1D57C}">
      <dgm:prSet/>
      <dgm:spPr/>
      <dgm:t>
        <a:bodyPr/>
        <a:lstStyle/>
        <a:p>
          <a:endParaRPr lang="en-US"/>
        </a:p>
      </dgm:t>
    </dgm:pt>
    <dgm:pt modelId="{0F3F0EBE-3040-4557-975F-AA1BECFE0E20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7431CBF2-3B98-439A-BC32-B8A436A79BBF}" type="parTrans" cxnId="{EB7851D3-EDF4-4F5B-8F16-68A49CC9B8B1}">
      <dgm:prSet/>
      <dgm:spPr/>
    </dgm:pt>
    <dgm:pt modelId="{EEA7637B-C5C5-4EDC-A21A-73FCE46C8DE8}" type="sibTrans" cxnId="{EB7851D3-EDF4-4F5B-8F16-68A49CC9B8B1}">
      <dgm:prSet/>
      <dgm:spPr/>
    </dgm:pt>
    <dgm:pt modelId="{8B1AE988-E6C4-432B-AE26-E63F7EE54460}">
      <dgm:prSet/>
      <dgm:spPr/>
      <dgm:t>
        <a:bodyPr/>
        <a:lstStyle/>
        <a:p>
          <a:r>
            <a:rPr lang="en-US" smtClean="0"/>
            <a:t>Backward Mask</a:t>
          </a:r>
          <a:endParaRPr lang="en-US"/>
        </a:p>
      </dgm:t>
    </dgm:pt>
    <dgm:pt modelId="{97247130-0A49-4D36-864D-CB5A965E4CD6}" type="parTrans" cxnId="{1BBDFF4D-513C-45F1-B665-0806801CD359}">
      <dgm:prSet/>
      <dgm:spPr/>
    </dgm:pt>
    <dgm:pt modelId="{8AB1425F-19EA-40AB-8E11-815131EB3DD5}" type="sibTrans" cxnId="{1BBDFF4D-513C-45F1-B665-0806801CD359}">
      <dgm:prSet/>
      <dgm:spPr/>
      <dgm:t>
        <a:bodyPr/>
        <a:lstStyle/>
        <a:p>
          <a:endParaRPr lang="en-US"/>
        </a:p>
      </dgm:t>
    </dgm:pt>
    <dgm:pt modelId="{9C15814F-6329-443C-90EF-88F509D6DA0C}" type="pres">
      <dgm:prSet presAssocID="{8E30ED7A-269E-49A9-90C4-EA29742BEDA0}" presName="Name0" presStyleCnt="0">
        <dgm:presLayoutVars>
          <dgm:dir/>
          <dgm:resizeHandles val="exact"/>
        </dgm:presLayoutVars>
      </dgm:prSet>
      <dgm:spPr/>
    </dgm:pt>
    <dgm:pt modelId="{FAB635DA-0BEB-4D8F-B343-2F5D83028E55}" type="pres">
      <dgm:prSet presAssocID="{7BFE5105-1633-40A2-9BFA-508A0B2B8618}" presName="node" presStyleLbl="node1" presStyleIdx="0" presStyleCnt="4" custLinFactY="-22222" custLinFactNeighborX="-9253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6DEA7-FD1C-4042-B499-7D96970D7DB2}" type="pres">
      <dgm:prSet presAssocID="{CCB7437E-3C1F-4D49-BC1E-FB4B3971C3E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DDD65C0-ACB7-4530-8753-B45A3614FCF2}" type="pres">
      <dgm:prSet presAssocID="{CCB7437E-3C1F-4D49-BC1E-FB4B3971C3E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BEA0D83-9F31-40B2-AC98-90C9F0F5D620}" type="pres">
      <dgm:prSet presAssocID="{B5FFA52C-2F01-4568-9672-E30361F168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F61A4-3B69-428A-8B8E-8745887E2687}" type="pres">
      <dgm:prSet presAssocID="{D84F7150-5B6E-465E-8A95-DF8EDF4F25A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F96CB42-8783-4C79-BCDD-3E406D8957A1}" type="pres">
      <dgm:prSet presAssocID="{D84F7150-5B6E-465E-8A95-DF8EDF4F25A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3821E5C-37A9-4CF0-9F47-AF769D914AE1}" type="pres">
      <dgm:prSet presAssocID="{8B1AE988-E6C4-432B-AE26-E63F7EE544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F3348-B424-4582-B454-E6E7A5CC82FE}" type="pres">
      <dgm:prSet presAssocID="{8AB1425F-19EA-40AB-8E11-815131EB3DD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1A9830D-690E-4CFB-9E9D-B8D1BCFFDFA5}" type="pres">
      <dgm:prSet presAssocID="{8AB1425F-19EA-40AB-8E11-815131EB3DD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15D2DD1-0523-4E0A-97A5-F838D22B98A1}" type="pres">
      <dgm:prSet presAssocID="{0F3F0EBE-3040-4557-975F-AA1BECFE0E20}" presName="node" presStyleLbl="node1" presStyleIdx="3" presStyleCnt="4" custLinFactNeighborX="572" custLinFactNeighborY="7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13397F-1258-4787-8642-592F5C3587DB}" type="presOf" srcId="{B5FFA52C-2F01-4568-9672-E30361F1680C}" destId="{7BEA0D83-9F31-40B2-AC98-90C9F0F5D620}" srcOrd="0" destOrd="0" presId="urn:microsoft.com/office/officeart/2005/8/layout/process1#1"/>
    <dgm:cxn modelId="{E27C64BE-6CCD-4694-8089-60B8DEEA6829}" type="presOf" srcId="{8E30ED7A-269E-49A9-90C4-EA29742BEDA0}" destId="{9C15814F-6329-443C-90EF-88F509D6DA0C}" srcOrd="0" destOrd="0" presId="urn:microsoft.com/office/officeart/2005/8/layout/process1#1"/>
    <dgm:cxn modelId="{9598203B-1AAB-408D-8ACF-C9FBCF728BC7}" type="presOf" srcId="{7BFE5105-1633-40A2-9BFA-508A0B2B8618}" destId="{FAB635DA-0BEB-4D8F-B343-2F5D83028E55}" srcOrd="0" destOrd="0" presId="urn:microsoft.com/office/officeart/2005/8/layout/process1#1"/>
    <dgm:cxn modelId="{D99C9BA5-F1A6-43D0-9FDB-1927BD99E3B8}" type="presOf" srcId="{8AB1425F-19EA-40AB-8E11-815131EB3DD5}" destId="{4FCF3348-B424-4582-B454-E6E7A5CC82FE}" srcOrd="0" destOrd="0" presId="urn:microsoft.com/office/officeart/2005/8/layout/process1#1"/>
    <dgm:cxn modelId="{261FD53D-C648-4F89-A290-687ED3D1D57C}" srcId="{8E30ED7A-269E-49A9-90C4-EA29742BEDA0}" destId="{B5FFA52C-2F01-4568-9672-E30361F1680C}" srcOrd="1" destOrd="0" parTransId="{459E9F53-27FF-413E-ADDA-FEBE8D762435}" sibTransId="{D84F7150-5B6E-465E-8A95-DF8EDF4F25AE}"/>
    <dgm:cxn modelId="{83EBF101-B4CA-47A2-A6E5-9B3E2D23978B}" type="presOf" srcId="{8AB1425F-19EA-40AB-8E11-815131EB3DD5}" destId="{61A9830D-690E-4CFB-9E9D-B8D1BCFFDFA5}" srcOrd="1" destOrd="0" presId="urn:microsoft.com/office/officeart/2005/8/layout/process1#1"/>
    <dgm:cxn modelId="{1BBDFF4D-513C-45F1-B665-0806801CD359}" srcId="{8E30ED7A-269E-49A9-90C4-EA29742BEDA0}" destId="{8B1AE988-E6C4-432B-AE26-E63F7EE54460}" srcOrd="2" destOrd="0" parTransId="{97247130-0A49-4D36-864D-CB5A965E4CD6}" sibTransId="{8AB1425F-19EA-40AB-8E11-815131EB3DD5}"/>
    <dgm:cxn modelId="{14BCF2B6-205C-4BFA-BFA9-92DAEB0A0184}" type="presOf" srcId="{D84F7150-5B6E-465E-8A95-DF8EDF4F25AE}" destId="{EF96CB42-8783-4C79-BCDD-3E406D8957A1}" srcOrd="1" destOrd="0" presId="urn:microsoft.com/office/officeart/2005/8/layout/process1#1"/>
    <dgm:cxn modelId="{EB7851D3-EDF4-4F5B-8F16-68A49CC9B8B1}" srcId="{8E30ED7A-269E-49A9-90C4-EA29742BEDA0}" destId="{0F3F0EBE-3040-4557-975F-AA1BECFE0E20}" srcOrd="3" destOrd="0" parTransId="{7431CBF2-3B98-439A-BC32-B8A436A79BBF}" sibTransId="{EEA7637B-C5C5-4EDC-A21A-73FCE46C8DE8}"/>
    <dgm:cxn modelId="{0E9D1392-88A0-4933-9684-EE316A3F56D6}" srcId="{8E30ED7A-269E-49A9-90C4-EA29742BEDA0}" destId="{7BFE5105-1633-40A2-9BFA-508A0B2B8618}" srcOrd="0" destOrd="0" parTransId="{AD52D0F5-A81D-4403-87C3-5042D2947DE6}" sibTransId="{CCB7437E-3C1F-4D49-BC1E-FB4B3971C3E0}"/>
    <dgm:cxn modelId="{BA1B0FB7-7924-4A67-9B5C-092E8FE48DC8}" type="presOf" srcId="{CCB7437E-3C1F-4D49-BC1E-FB4B3971C3E0}" destId="{B796DEA7-FD1C-4042-B499-7D96970D7DB2}" srcOrd="0" destOrd="0" presId="urn:microsoft.com/office/officeart/2005/8/layout/process1#1"/>
    <dgm:cxn modelId="{6FF1A961-BD39-459C-9F2D-13E2D9BCD367}" type="presOf" srcId="{8B1AE988-E6C4-432B-AE26-E63F7EE54460}" destId="{F3821E5C-37A9-4CF0-9F47-AF769D914AE1}" srcOrd="0" destOrd="0" presId="urn:microsoft.com/office/officeart/2005/8/layout/process1#1"/>
    <dgm:cxn modelId="{5E8E9973-4B53-47E6-B657-03663A9D45FA}" type="presOf" srcId="{0F3F0EBE-3040-4557-975F-AA1BECFE0E20}" destId="{015D2DD1-0523-4E0A-97A5-F838D22B98A1}" srcOrd="0" destOrd="0" presId="urn:microsoft.com/office/officeart/2005/8/layout/process1#1"/>
    <dgm:cxn modelId="{3692A096-3D21-42CA-8626-0BF274255CB4}" type="presOf" srcId="{D84F7150-5B6E-465E-8A95-DF8EDF4F25AE}" destId="{304F61A4-3B69-428A-8B8E-8745887E2687}" srcOrd="0" destOrd="0" presId="urn:microsoft.com/office/officeart/2005/8/layout/process1#1"/>
    <dgm:cxn modelId="{3FB22900-F754-4E1C-AD73-BC3002CA297D}" type="presOf" srcId="{CCB7437E-3C1F-4D49-BC1E-FB4B3971C3E0}" destId="{CDDD65C0-ACB7-4530-8753-B45A3614FCF2}" srcOrd="1" destOrd="0" presId="urn:microsoft.com/office/officeart/2005/8/layout/process1#1"/>
    <dgm:cxn modelId="{14FCF174-3403-4FAB-A591-71DBB2293B5D}" type="presParOf" srcId="{9C15814F-6329-443C-90EF-88F509D6DA0C}" destId="{FAB635DA-0BEB-4D8F-B343-2F5D83028E55}" srcOrd="0" destOrd="0" presId="urn:microsoft.com/office/officeart/2005/8/layout/process1#1"/>
    <dgm:cxn modelId="{3087AC2C-961E-4E31-A132-BDCC1DFA1383}" type="presParOf" srcId="{9C15814F-6329-443C-90EF-88F509D6DA0C}" destId="{B796DEA7-FD1C-4042-B499-7D96970D7DB2}" srcOrd="1" destOrd="0" presId="urn:microsoft.com/office/officeart/2005/8/layout/process1#1"/>
    <dgm:cxn modelId="{34A1BFEA-1B65-4F1B-A18D-6AD3B32AE22F}" type="presParOf" srcId="{B796DEA7-FD1C-4042-B499-7D96970D7DB2}" destId="{CDDD65C0-ACB7-4530-8753-B45A3614FCF2}" srcOrd="0" destOrd="0" presId="urn:microsoft.com/office/officeart/2005/8/layout/process1#1"/>
    <dgm:cxn modelId="{EAE238A4-7DC2-4D4C-92B9-CF99B5B5B808}" type="presParOf" srcId="{9C15814F-6329-443C-90EF-88F509D6DA0C}" destId="{7BEA0D83-9F31-40B2-AC98-90C9F0F5D620}" srcOrd="2" destOrd="0" presId="urn:microsoft.com/office/officeart/2005/8/layout/process1#1"/>
    <dgm:cxn modelId="{992E8FBB-7566-43E5-BF7A-975530544D76}" type="presParOf" srcId="{9C15814F-6329-443C-90EF-88F509D6DA0C}" destId="{304F61A4-3B69-428A-8B8E-8745887E2687}" srcOrd="3" destOrd="0" presId="urn:microsoft.com/office/officeart/2005/8/layout/process1#1"/>
    <dgm:cxn modelId="{4CAC2712-75B3-4219-87F2-8928863782CC}" type="presParOf" srcId="{304F61A4-3B69-428A-8B8E-8745887E2687}" destId="{EF96CB42-8783-4C79-BCDD-3E406D8957A1}" srcOrd="0" destOrd="0" presId="urn:microsoft.com/office/officeart/2005/8/layout/process1#1"/>
    <dgm:cxn modelId="{71644641-1559-4C4A-9527-61CEA63AD38B}" type="presParOf" srcId="{9C15814F-6329-443C-90EF-88F509D6DA0C}" destId="{F3821E5C-37A9-4CF0-9F47-AF769D914AE1}" srcOrd="4" destOrd="0" presId="urn:microsoft.com/office/officeart/2005/8/layout/process1#1"/>
    <dgm:cxn modelId="{538EB6AE-522A-4EF1-A409-E7494F7E55E8}" type="presParOf" srcId="{9C15814F-6329-443C-90EF-88F509D6DA0C}" destId="{4FCF3348-B424-4582-B454-E6E7A5CC82FE}" srcOrd="5" destOrd="0" presId="urn:microsoft.com/office/officeart/2005/8/layout/process1#1"/>
    <dgm:cxn modelId="{964D908E-463F-4FB6-9AF8-81D8B2AA46F4}" type="presParOf" srcId="{4FCF3348-B424-4582-B454-E6E7A5CC82FE}" destId="{61A9830D-690E-4CFB-9E9D-B8D1BCFFDFA5}" srcOrd="0" destOrd="0" presId="urn:microsoft.com/office/officeart/2005/8/layout/process1#1"/>
    <dgm:cxn modelId="{AE80D3F3-09C9-4FC4-A0DE-F6B844BE051E}" type="presParOf" srcId="{9C15814F-6329-443C-90EF-88F509D6DA0C}" destId="{015D2DD1-0523-4E0A-97A5-F838D22B98A1}" srcOrd="6" destOrd="0" presId="urn:microsoft.com/office/officeart/2005/8/layout/process1#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A1354E-6647-46B3-B43A-6BCD8D656C05}" type="doc">
      <dgm:prSet loTypeId="urn:microsoft.com/office/officeart/2005/8/layout/process3#2" loCatId="process" qsTypeId="urn:microsoft.com/office/officeart/2005/8/quickstyle/simple3#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AF6045-FE24-4149-8807-BAEDF5C65F30}">
      <dgm:prSet phldrT="[Text]"/>
      <dgm:spPr/>
      <dgm:t>
        <a:bodyPr/>
        <a:lstStyle/>
        <a:p>
          <a:r>
            <a:rPr lang="en-US" b="1" smtClean="0"/>
            <a:t>Random Shapes</a:t>
          </a:r>
          <a:endParaRPr lang="en-US" b="1"/>
        </a:p>
      </dgm:t>
    </dgm:pt>
    <dgm:pt modelId="{4560E742-DBEC-4682-A7BB-E69B832BF782}" type="parTrans" cxnId="{AD0484FA-280A-4093-8119-1554940616CD}">
      <dgm:prSet/>
      <dgm:spPr/>
      <dgm:t>
        <a:bodyPr/>
        <a:lstStyle/>
        <a:p>
          <a:endParaRPr lang="en-US"/>
        </a:p>
      </dgm:t>
    </dgm:pt>
    <dgm:pt modelId="{F9061A01-836E-4DAE-8137-5091A00A80F1}" type="sibTrans" cxnId="{AD0484FA-280A-4093-8119-1554940616CD}">
      <dgm:prSet/>
      <dgm:spPr/>
      <dgm:t>
        <a:bodyPr/>
        <a:lstStyle/>
        <a:p>
          <a:endParaRPr lang="en-US"/>
        </a:p>
      </dgm:t>
    </dgm:pt>
    <dgm:pt modelId="{C314E5AE-3408-461F-A1DA-BE2DBB612EFE}">
      <dgm:prSet phldrT="[Text]" custT="1"/>
      <dgm:spPr/>
      <dgm:t>
        <a:bodyPr/>
        <a:lstStyle/>
        <a:p>
          <a:pPr algn="ctr"/>
          <a:r>
            <a:rPr lang="en-US" sz="1600" b="1" dirty="0" smtClean="0"/>
            <a:t>71ms</a:t>
          </a:r>
          <a:endParaRPr lang="en-US" sz="1600" b="1" dirty="0"/>
        </a:p>
      </dgm:t>
    </dgm:pt>
    <dgm:pt modelId="{3F63263F-11CD-4FB4-9B21-B1752D8A20CF}" type="parTrans" cxnId="{2AB34213-81AE-4745-8513-028CC10CF1C1}">
      <dgm:prSet/>
      <dgm:spPr/>
      <dgm:t>
        <a:bodyPr/>
        <a:lstStyle/>
        <a:p>
          <a:endParaRPr lang="en-US"/>
        </a:p>
      </dgm:t>
    </dgm:pt>
    <dgm:pt modelId="{EFDCEE55-30DA-406C-9D12-6809EA1E5B77}" type="sibTrans" cxnId="{2AB34213-81AE-4745-8513-028CC10CF1C1}">
      <dgm:prSet/>
      <dgm:spPr/>
      <dgm:t>
        <a:bodyPr/>
        <a:lstStyle/>
        <a:p>
          <a:endParaRPr lang="en-US"/>
        </a:p>
      </dgm:t>
    </dgm:pt>
    <dgm:pt modelId="{B7D8C2DB-0E08-4A0E-889A-053B5B0F97C2}">
      <dgm:prSet phldrT="[Text]"/>
      <dgm:spPr/>
      <dgm:t>
        <a:bodyPr/>
        <a:lstStyle/>
        <a:p>
          <a:r>
            <a:rPr lang="en-US" b="1" smtClean="0"/>
            <a:t>Line</a:t>
          </a:r>
          <a:endParaRPr lang="en-US" b="1"/>
        </a:p>
      </dgm:t>
    </dgm:pt>
    <dgm:pt modelId="{C28FEA4B-62D0-4CDB-BB93-B521D6AE01CC}" type="parTrans" cxnId="{98A48CF8-557B-4672-B1B9-FF11B0307A59}">
      <dgm:prSet/>
      <dgm:spPr/>
      <dgm:t>
        <a:bodyPr/>
        <a:lstStyle/>
        <a:p>
          <a:endParaRPr lang="en-US"/>
        </a:p>
      </dgm:t>
    </dgm:pt>
    <dgm:pt modelId="{AF42EE02-AB62-43B9-A807-24721925BFF7}" type="sibTrans" cxnId="{98A48CF8-557B-4672-B1B9-FF11B0307A59}">
      <dgm:prSet/>
      <dgm:spPr/>
      <dgm:t>
        <a:bodyPr/>
        <a:lstStyle/>
        <a:p>
          <a:endParaRPr lang="en-US"/>
        </a:p>
      </dgm:t>
    </dgm:pt>
    <dgm:pt modelId="{6271151C-D681-4764-BCC9-0D324376E2BC}">
      <dgm:prSet phldrT="[Text]" custT="1"/>
      <dgm:spPr/>
      <dgm:t>
        <a:bodyPr/>
        <a:lstStyle/>
        <a:p>
          <a:pPr algn="ctr"/>
          <a:r>
            <a:rPr lang="en-US" sz="1600" b="1" dirty="0" smtClean="0"/>
            <a:t>43ms</a:t>
          </a:r>
          <a:endParaRPr lang="en-US" sz="1600" b="1" dirty="0"/>
        </a:p>
      </dgm:t>
    </dgm:pt>
    <dgm:pt modelId="{4A4F3492-2DDA-42F1-8940-C91442798ED3}" type="parTrans" cxnId="{E1028743-F478-4467-8396-3E9A5CA63FB5}">
      <dgm:prSet/>
      <dgm:spPr/>
      <dgm:t>
        <a:bodyPr/>
        <a:lstStyle/>
        <a:p>
          <a:endParaRPr lang="en-US"/>
        </a:p>
      </dgm:t>
    </dgm:pt>
    <dgm:pt modelId="{31EA8BD2-4C88-4813-A648-8DEF2FA990F8}" type="sibTrans" cxnId="{E1028743-F478-4467-8396-3E9A5CA63FB5}">
      <dgm:prSet/>
      <dgm:spPr/>
      <dgm:t>
        <a:bodyPr/>
        <a:lstStyle/>
        <a:p>
          <a:endParaRPr lang="en-US"/>
        </a:p>
      </dgm:t>
    </dgm:pt>
    <dgm:pt modelId="{F6914C90-EE40-47BC-AC3C-5450C12C9CC5}">
      <dgm:prSet phldrT="[Text]"/>
      <dgm:spPr/>
      <dgm:t>
        <a:bodyPr/>
        <a:lstStyle/>
        <a:p>
          <a:r>
            <a:rPr lang="en-US" b="1" smtClean="0"/>
            <a:t>Line</a:t>
          </a:r>
          <a:endParaRPr lang="en-US" b="1"/>
        </a:p>
      </dgm:t>
    </dgm:pt>
    <dgm:pt modelId="{0F97A5D6-CB42-48F7-855F-7D3E4F530B24}" type="parTrans" cxnId="{826D232F-E46E-4170-A301-58F4D321618B}">
      <dgm:prSet/>
      <dgm:spPr/>
      <dgm:t>
        <a:bodyPr/>
        <a:lstStyle/>
        <a:p>
          <a:endParaRPr lang="en-US"/>
        </a:p>
      </dgm:t>
    </dgm:pt>
    <dgm:pt modelId="{1F9E13F6-E4BF-4D5A-8BB6-6991775CDC0C}" type="sibTrans" cxnId="{826D232F-E46E-4170-A301-58F4D321618B}">
      <dgm:prSet/>
      <dgm:spPr/>
      <dgm:t>
        <a:bodyPr/>
        <a:lstStyle/>
        <a:p>
          <a:endParaRPr lang="en-US"/>
        </a:p>
      </dgm:t>
    </dgm:pt>
    <dgm:pt modelId="{23189DAA-4EBF-4450-9BF3-F8BED9678E79}">
      <dgm:prSet phldrT="[Text]" custT="1"/>
      <dgm:spPr/>
      <dgm:t>
        <a:bodyPr/>
        <a:lstStyle/>
        <a:p>
          <a:pPr algn="ctr"/>
          <a:r>
            <a:rPr lang="en-US" sz="1600" b="1" dirty="0" smtClean="0"/>
            <a:t>200ms</a:t>
          </a:r>
          <a:endParaRPr lang="en-US" sz="1600" b="1" dirty="0"/>
        </a:p>
      </dgm:t>
    </dgm:pt>
    <dgm:pt modelId="{6A89C251-6C14-4EC5-98AD-226B35A9133B}" type="parTrans" cxnId="{F9E29566-B2AA-4C20-9F5E-72468F89FD1C}">
      <dgm:prSet/>
      <dgm:spPr/>
      <dgm:t>
        <a:bodyPr/>
        <a:lstStyle/>
        <a:p>
          <a:endParaRPr lang="en-US"/>
        </a:p>
      </dgm:t>
    </dgm:pt>
    <dgm:pt modelId="{6984F2B4-968F-4BC9-8121-0D7953C0BBB7}" type="sibTrans" cxnId="{F9E29566-B2AA-4C20-9F5E-72468F89FD1C}">
      <dgm:prSet/>
      <dgm:spPr/>
      <dgm:t>
        <a:bodyPr/>
        <a:lstStyle/>
        <a:p>
          <a:endParaRPr lang="en-US"/>
        </a:p>
      </dgm:t>
    </dgm:pt>
    <dgm:pt modelId="{9F8CBE61-109B-4D3F-AD7F-C453CB724750}">
      <dgm:prSet/>
      <dgm:spPr/>
      <dgm:t>
        <a:bodyPr/>
        <a:lstStyle/>
        <a:p>
          <a:r>
            <a:rPr lang="en-US" b="1" smtClean="0"/>
            <a:t>Random Shapes</a:t>
          </a:r>
          <a:endParaRPr lang="en-US" b="1"/>
        </a:p>
      </dgm:t>
    </dgm:pt>
    <dgm:pt modelId="{A1A528C1-EB30-454E-81A8-84FB74A99048}" type="parTrans" cxnId="{B5A1EA1F-7964-4C42-97FA-20081B33DD25}">
      <dgm:prSet/>
      <dgm:spPr/>
      <dgm:t>
        <a:bodyPr/>
        <a:lstStyle/>
        <a:p>
          <a:endParaRPr lang="en-US"/>
        </a:p>
      </dgm:t>
    </dgm:pt>
    <dgm:pt modelId="{03759502-99AD-4B2C-9275-BFE7D78C8F12}" type="sibTrans" cxnId="{B5A1EA1F-7964-4C42-97FA-20081B33DD25}">
      <dgm:prSet/>
      <dgm:spPr/>
      <dgm:t>
        <a:bodyPr/>
        <a:lstStyle/>
        <a:p>
          <a:endParaRPr lang="en-US"/>
        </a:p>
      </dgm:t>
    </dgm:pt>
    <dgm:pt modelId="{065EFB78-4EFC-480C-8350-F53DAE5DB9C9}">
      <dgm:prSet custT="1"/>
      <dgm:spPr/>
      <dgm:t>
        <a:bodyPr/>
        <a:lstStyle/>
        <a:p>
          <a:pPr algn="ctr"/>
          <a:r>
            <a:rPr lang="en-US" sz="1600" b="1" dirty="0" smtClean="0"/>
            <a:t>71ms</a:t>
          </a:r>
          <a:endParaRPr lang="en-US" sz="1600" b="1" dirty="0"/>
        </a:p>
      </dgm:t>
    </dgm:pt>
    <dgm:pt modelId="{C6A43819-99B6-4779-A3C0-F4360309704D}" type="parTrans" cxnId="{1617A252-2E93-4837-A6A3-FA7FA29FB206}">
      <dgm:prSet/>
      <dgm:spPr/>
      <dgm:t>
        <a:bodyPr/>
        <a:lstStyle/>
        <a:p>
          <a:endParaRPr lang="en-US"/>
        </a:p>
      </dgm:t>
    </dgm:pt>
    <dgm:pt modelId="{084DA155-C9AF-42D8-A43A-8C2C2BCE0D1E}" type="sibTrans" cxnId="{1617A252-2E93-4837-A6A3-FA7FA29FB206}">
      <dgm:prSet/>
      <dgm:spPr/>
      <dgm:t>
        <a:bodyPr/>
        <a:lstStyle/>
        <a:p>
          <a:endParaRPr lang="en-US"/>
        </a:p>
      </dgm:t>
    </dgm:pt>
    <dgm:pt modelId="{93DEAF6B-7C74-4951-AEC6-4EE26A2C6328}" type="pres">
      <dgm:prSet presAssocID="{B0A1354E-6647-46B3-B43A-6BCD8D656C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FC2723-9645-4909-AB5F-278A1A08F8F9}" type="pres">
      <dgm:prSet presAssocID="{4BAF6045-FE24-4149-8807-BAEDF5C65F30}" presName="composite" presStyleCnt="0"/>
      <dgm:spPr/>
      <dgm:t>
        <a:bodyPr/>
        <a:lstStyle/>
        <a:p>
          <a:endParaRPr lang="en-US"/>
        </a:p>
      </dgm:t>
    </dgm:pt>
    <dgm:pt modelId="{2958567A-3D82-4A8C-ADFF-D916974853C6}" type="pres">
      <dgm:prSet presAssocID="{4BAF6045-FE24-4149-8807-BAEDF5C65F3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1DDD2-5F85-49EF-BD7C-8F23A3298C31}" type="pres">
      <dgm:prSet presAssocID="{4BAF6045-FE24-4149-8807-BAEDF5C65F30}" presName="parSh" presStyleLbl="node1" presStyleIdx="0" presStyleCnt="4"/>
      <dgm:spPr/>
      <dgm:t>
        <a:bodyPr/>
        <a:lstStyle/>
        <a:p>
          <a:endParaRPr lang="en-US"/>
        </a:p>
      </dgm:t>
    </dgm:pt>
    <dgm:pt modelId="{2918ED3D-D7CB-4D19-AD09-334374007319}" type="pres">
      <dgm:prSet presAssocID="{4BAF6045-FE24-4149-8807-BAEDF5C65F30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641C3-964D-4B5B-A459-8D278C9A6B79}" type="pres">
      <dgm:prSet presAssocID="{F9061A01-836E-4DAE-8137-5091A00A80F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8B2244C-E4AE-4291-8693-7B6A34534BF2}" type="pres">
      <dgm:prSet presAssocID="{F9061A01-836E-4DAE-8137-5091A00A80F1}" presName="connTx" presStyleLbl="sibTrans2D1" presStyleIdx="0" presStyleCnt="3"/>
      <dgm:spPr/>
      <dgm:t>
        <a:bodyPr/>
        <a:lstStyle/>
        <a:p>
          <a:endParaRPr lang="en-US"/>
        </a:p>
      </dgm:t>
    </dgm:pt>
    <dgm:pt modelId="{DD56BD40-E4E2-41D7-9A86-D4ED3F60963D}" type="pres">
      <dgm:prSet presAssocID="{B7D8C2DB-0E08-4A0E-889A-053B5B0F97C2}" presName="composite" presStyleCnt="0"/>
      <dgm:spPr/>
      <dgm:t>
        <a:bodyPr/>
        <a:lstStyle/>
        <a:p>
          <a:endParaRPr lang="en-US"/>
        </a:p>
      </dgm:t>
    </dgm:pt>
    <dgm:pt modelId="{7C44ECC1-5ABB-41CE-9AB6-7EBA723E740C}" type="pres">
      <dgm:prSet presAssocID="{B7D8C2DB-0E08-4A0E-889A-053B5B0F97C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23D7D-F277-46B0-AD0B-744E8E28BF41}" type="pres">
      <dgm:prSet presAssocID="{B7D8C2DB-0E08-4A0E-889A-053B5B0F97C2}" presName="parSh" presStyleLbl="node1" presStyleIdx="1" presStyleCnt="4"/>
      <dgm:spPr/>
      <dgm:t>
        <a:bodyPr/>
        <a:lstStyle/>
        <a:p>
          <a:endParaRPr lang="en-US"/>
        </a:p>
      </dgm:t>
    </dgm:pt>
    <dgm:pt modelId="{1329D18F-EA8F-4701-AA71-945048781EB8}" type="pres">
      <dgm:prSet presAssocID="{B7D8C2DB-0E08-4A0E-889A-053B5B0F97C2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B214-9BAD-41BE-8FF5-B8CF0CD5831D}" type="pres">
      <dgm:prSet presAssocID="{AF42EE02-AB62-43B9-A807-24721925BFF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C6B665E-03FA-4191-8323-41791175E654}" type="pres">
      <dgm:prSet presAssocID="{AF42EE02-AB62-43B9-A807-24721925BFF7}" presName="connTx" presStyleLbl="sibTrans2D1" presStyleIdx="1" presStyleCnt="3"/>
      <dgm:spPr/>
      <dgm:t>
        <a:bodyPr/>
        <a:lstStyle/>
        <a:p>
          <a:endParaRPr lang="en-US"/>
        </a:p>
      </dgm:t>
    </dgm:pt>
    <dgm:pt modelId="{3B50C878-DC18-45BA-BD56-C9685947C97A}" type="pres">
      <dgm:prSet presAssocID="{9F8CBE61-109B-4D3F-AD7F-C453CB724750}" presName="composite" presStyleCnt="0"/>
      <dgm:spPr/>
      <dgm:t>
        <a:bodyPr/>
        <a:lstStyle/>
        <a:p>
          <a:endParaRPr lang="en-US"/>
        </a:p>
      </dgm:t>
    </dgm:pt>
    <dgm:pt modelId="{64D8CE0C-C701-4915-B4F7-EC146365536F}" type="pres">
      <dgm:prSet presAssocID="{9F8CBE61-109B-4D3F-AD7F-C453CB72475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30A81-B60C-43A5-8FA3-FC30E29B7926}" type="pres">
      <dgm:prSet presAssocID="{9F8CBE61-109B-4D3F-AD7F-C453CB724750}" presName="parSh" presStyleLbl="node1" presStyleIdx="2" presStyleCnt="4"/>
      <dgm:spPr/>
      <dgm:t>
        <a:bodyPr/>
        <a:lstStyle/>
        <a:p>
          <a:endParaRPr lang="en-US"/>
        </a:p>
      </dgm:t>
    </dgm:pt>
    <dgm:pt modelId="{E4B62EEC-EC61-481A-A46E-4049D0D528CA}" type="pres">
      <dgm:prSet presAssocID="{9F8CBE61-109B-4D3F-AD7F-C453CB724750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C4823-3844-42C9-BEFD-F142D0DF4D5D}" type="pres">
      <dgm:prSet presAssocID="{03759502-99AD-4B2C-9275-BFE7D78C8F1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047C339-B526-428F-9BEC-68CF9499BEB8}" type="pres">
      <dgm:prSet presAssocID="{03759502-99AD-4B2C-9275-BFE7D78C8F12}" presName="connTx" presStyleLbl="sibTrans2D1" presStyleIdx="2" presStyleCnt="3"/>
      <dgm:spPr/>
      <dgm:t>
        <a:bodyPr/>
        <a:lstStyle/>
        <a:p>
          <a:endParaRPr lang="en-US"/>
        </a:p>
      </dgm:t>
    </dgm:pt>
    <dgm:pt modelId="{4E705D3C-30F3-40F3-AB22-925DFE800B82}" type="pres">
      <dgm:prSet presAssocID="{F6914C90-EE40-47BC-AC3C-5450C12C9CC5}" presName="composite" presStyleCnt="0"/>
      <dgm:spPr/>
      <dgm:t>
        <a:bodyPr/>
        <a:lstStyle/>
        <a:p>
          <a:endParaRPr lang="en-US"/>
        </a:p>
      </dgm:t>
    </dgm:pt>
    <dgm:pt modelId="{249A01AD-380F-44BB-89B5-15C869F21EF8}" type="pres">
      <dgm:prSet presAssocID="{F6914C90-EE40-47BC-AC3C-5450C12C9CC5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8A6B-21C8-4DE9-8635-18030748A408}" type="pres">
      <dgm:prSet presAssocID="{F6914C90-EE40-47BC-AC3C-5450C12C9CC5}" presName="parSh" presStyleLbl="node1" presStyleIdx="3" presStyleCnt="4"/>
      <dgm:spPr/>
      <dgm:t>
        <a:bodyPr/>
        <a:lstStyle/>
        <a:p>
          <a:endParaRPr lang="en-US"/>
        </a:p>
      </dgm:t>
    </dgm:pt>
    <dgm:pt modelId="{7EC517EE-DED9-4AB9-A010-6148ABD85AD7}" type="pres">
      <dgm:prSet presAssocID="{F6914C90-EE40-47BC-AC3C-5450C12C9CC5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067E8F-060B-4BDB-9EC9-766311AEB715}" type="presOf" srcId="{AF42EE02-AB62-43B9-A807-24721925BFF7}" destId="{2C6B665E-03FA-4191-8323-41791175E654}" srcOrd="1" destOrd="0" presId="urn:microsoft.com/office/officeart/2005/8/layout/process3#2"/>
    <dgm:cxn modelId="{A1F31873-5387-4967-B7FE-26EC7980A2E1}" type="presOf" srcId="{9F8CBE61-109B-4D3F-AD7F-C453CB724750}" destId="{64D8CE0C-C701-4915-B4F7-EC146365536F}" srcOrd="0" destOrd="0" presId="urn:microsoft.com/office/officeart/2005/8/layout/process3#2"/>
    <dgm:cxn modelId="{B0344A3E-FDF5-42A8-A6DD-520D1C4B4E05}" type="presOf" srcId="{4BAF6045-FE24-4149-8807-BAEDF5C65F30}" destId="{7741DDD2-5F85-49EF-BD7C-8F23A3298C31}" srcOrd="1" destOrd="0" presId="urn:microsoft.com/office/officeart/2005/8/layout/process3#2"/>
    <dgm:cxn modelId="{ED675217-9966-4F43-803B-5903721C169B}" type="presOf" srcId="{F9061A01-836E-4DAE-8137-5091A00A80F1}" destId="{58B2244C-E4AE-4291-8693-7B6A34534BF2}" srcOrd="1" destOrd="0" presId="urn:microsoft.com/office/officeart/2005/8/layout/process3#2"/>
    <dgm:cxn modelId="{F04DB19F-5299-484A-A275-FE823D8C0D90}" type="presOf" srcId="{F6914C90-EE40-47BC-AC3C-5450C12C9CC5}" destId="{1B598A6B-21C8-4DE9-8635-18030748A408}" srcOrd="1" destOrd="0" presId="urn:microsoft.com/office/officeart/2005/8/layout/process3#2"/>
    <dgm:cxn modelId="{F9E29566-B2AA-4C20-9F5E-72468F89FD1C}" srcId="{F6914C90-EE40-47BC-AC3C-5450C12C9CC5}" destId="{23189DAA-4EBF-4450-9BF3-F8BED9678E79}" srcOrd="0" destOrd="0" parTransId="{6A89C251-6C14-4EC5-98AD-226B35A9133B}" sibTransId="{6984F2B4-968F-4BC9-8121-0D7953C0BBB7}"/>
    <dgm:cxn modelId="{2AB34213-81AE-4745-8513-028CC10CF1C1}" srcId="{4BAF6045-FE24-4149-8807-BAEDF5C65F30}" destId="{C314E5AE-3408-461F-A1DA-BE2DBB612EFE}" srcOrd="0" destOrd="0" parTransId="{3F63263F-11CD-4FB4-9B21-B1752D8A20CF}" sibTransId="{EFDCEE55-30DA-406C-9D12-6809EA1E5B77}"/>
    <dgm:cxn modelId="{925B7714-2B06-434F-B9C5-07E2C7110C93}" type="presOf" srcId="{B0A1354E-6647-46B3-B43A-6BCD8D656C05}" destId="{93DEAF6B-7C74-4951-AEC6-4EE26A2C6328}" srcOrd="0" destOrd="0" presId="urn:microsoft.com/office/officeart/2005/8/layout/process3#2"/>
    <dgm:cxn modelId="{1617A252-2E93-4837-A6A3-FA7FA29FB206}" srcId="{9F8CBE61-109B-4D3F-AD7F-C453CB724750}" destId="{065EFB78-4EFC-480C-8350-F53DAE5DB9C9}" srcOrd="0" destOrd="0" parTransId="{C6A43819-99B6-4779-A3C0-F4360309704D}" sibTransId="{084DA155-C9AF-42D8-A43A-8C2C2BCE0D1E}"/>
    <dgm:cxn modelId="{2B01728E-0981-4DDA-A367-B7E1C6E775CC}" type="presOf" srcId="{F9061A01-836E-4DAE-8137-5091A00A80F1}" destId="{BC3641C3-964D-4B5B-A459-8D278C9A6B79}" srcOrd="0" destOrd="0" presId="urn:microsoft.com/office/officeart/2005/8/layout/process3#2"/>
    <dgm:cxn modelId="{3843DC14-7D53-4857-ADE6-5767B1980F7E}" type="presOf" srcId="{AF42EE02-AB62-43B9-A807-24721925BFF7}" destId="{3681B214-9BAD-41BE-8FF5-B8CF0CD5831D}" srcOrd="0" destOrd="0" presId="urn:microsoft.com/office/officeart/2005/8/layout/process3#2"/>
    <dgm:cxn modelId="{C5CFA370-47EA-45EA-B400-11DA9DDAB387}" type="presOf" srcId="{4BAF6045-FE24-4149-8807-BAEDF5C65F30}" destId="{2958567A-3D82-4A8C-ADFF-D916974853C6}" srcOrd="0" destOrd="0" presId="urn:microsoft.com/office/officeart/2005/8/layout/process3#2"/>
    <dgm:cxn modelId="{1DE1C41D-2216-42C7-BC4C-D1E69FB0BA22}" type="presOf" srcId="{03759502-99AD-4B2C-9275-BFE7D78C8F12}" destId="{A047C339-B526-428F-9BEC-68CF9499BEB8}" srcOrd="1" destOrd="0" presId="urn:microsoft.com/office/officeart/2005/8/layout/process3#2"/>
    <dgm:cxn modelId="{7292E432-880F-4238-84DC-0D6870A4E28A}" type="presOf" srcId="{6271151C-D681-4764-BCC9-0D324376E2BC}" destId="{1329D18F-EA8F-4701-AA71-945048781EB8}" srcOrd="0" destOrd="0" presId="urn:microsoft.com/office/officeart/2005/8/layout/process3#2"/>
    <dgm:cxn modelId="{E86160A7-F261-412C-B3BB-21D80A982AC7}" type="presOf" srcId="{B7D8C2DB-0E08-4A0E-889A-053B5B0F97C2}" destId="{EF323D7D-F277-46B0-AD0B-744E8E28BF41}" srcOrd="1" destOrd="0" presId="urn:microsoft.com/office/officeart/2005/8/layout/process3#2"/>
    <dgm:cxn modelId="{7F145485-604A-4F76-B64E-47518569D9FF}" type="presOf" srcId="{03759502-99AD-4B2C-9275-BFE7D78C8F12}" destId="{8AFC4823-3844-42C9-BEFD-F142D0DF4D5D}" srcOrd="0" destOrd="0" presId="urn:microsoft.com/office/officeart/2005/8/layout/process3#2"/>
    <dgm:cxn modelId="{8584988A-AA60-45FC-AC4C-BEFD2DD41063}" type="presOf" srcId="{23189DAA-4EBF-4450-9BF3-F8BED9678E79}" destId="{7EC517EE-DED9-4AB9-A010-6148ABD85AD7}" srcOrd="0" destOrd="0" presId="urn:microsoft.com/office/officeart/2005/8/layout/process3#2"/>
    <dgm:cxn modelId="{98A48CF8-557B-4672-B1B9-FF11B0307A59}" srcId="{B0A1354E-6647-46B3-B43A-6BCD8D656C05}" destId="{B7D8C2DB-0E08-4A0E-889A-053B5B0F97C2}" srcOrd="1" destOrd="0" parTransId="{C28FEA4B-62D0-4CDB-BB93-B521D6AE01CC}" sibTransId="{AF42EE02-AB62-43B9-A807-24721925BFF7}"/>
    <dgm:cxn modelId="{AD0484FA-280A-4093-8119-1554940616CD}" srcId="{B0A1354E-6647-46B3-B43A-6BCD8D656C05}" destId="{4BAF6045-FE24-4149-8807-BAEDF5C65F30}" srcOrd="0" destOrd="0" parTransId="{4560E742-DBEC-4682-A7BB-E69B832BF782}" sibTransId="{F9061A01-836E-4DAE-8137-5091A00A80F1}"/>
    <dgm:cxn modelId="{4F60677D-9A7F-41E8-ACC3-F3AC81000261}" type="presOf" srcId="{F6914C90-EE40-47BC-AC3C-5450C12C9CC5}" destId="{249A01AD-380F-44BB-89B5-15C869F21EF8}" srcOrd="0" destOrd="0" presId="urn:microsoft.com/office/officeart/2005/8/layout/process3#2"/>
    <dgm:cxn modelId="{6B598D40-3D5D-4C8A-8B9B-BDFEF5887BAC}" type="presOf" srcId="{065EFB78-4EFC-480C-8350-F53DAE5DB9C9}" destId="{E4B62EEC-EC61-481A-A46E-4049D0D528CA}" srcOrd="0" destOrd="0" presId="urn:microsoft.com/office/officeart/2005/8/layout/process3#2"/>
    <dgm:cxn modelId="{B5A1EA1F-7964-4C42-97FA-20081B33DD25}" srcId="{B0A1354E-6647-46B3-B43A-6BCD8D656C05}" destId="{9F8CBE61-109B-4D3F-AD7F-C453CB724750}" srcOrd="2" destOrd="0" parTransId="{A1A528C1-EB30-454E-81A8-84FB74A99048}" sibTransId="{03759502-99AD-4B2C-9275-BFE7D78C8F12}"/>
    <dgm:cxn modelId="{826D232F-E46E-4170-A301-58F4D321618B}" srcId="{B0A1354E-6647-46B3-B43A-6BCD8D656C05}" destId="{F6914C90-EE40-47BC-AC3C-5450C12C9CC5}" srcOrd="3" destOrd="0" parTransId="{0F97A5D6-CB42-48F7-855F-7D3E4F530B24}" sibTransId="{1F9E13F6-E4BF-4D5A-8BB6-6991775CDC0C}"/>
    <dgm:cxn modelId="{42B4B2B4-C104-45F0-81D9-4F576D1C6D5C}" type="presOf" srcId="{B7D8C2DB-0E08-4A0E-889A-053B5B0F97C2}" destId="{7C44ECC1-5ABB-41CE-9AB6-7EBA723E740C}" srcOrd="0" destOrd="0" presId="urn:microsoft.com/office/officeart/2005/8/layout/process3#2"/>
    <dgm:cxn modelId="{ECD28EB4-AF45-4CD7-8614-0CFBAE55BA32}" type="presOf" srcId="{9F8CBE61-109B-4D3F-AD7F-C453CB724750}" destId="{6EB30A81-B60C-43A5-8FA3-FC30E29B7926}" srcOrd="1" destOrd="0" presId="urn:microsoft.com/office/officeart/2005/8/layout/process3#2"/>
    <dgm:cxn modelId="{E1028743-F478-4467-8396-3E9A5CA63FB5}" srcId="{B7D8C2DB-0E08-4A0E-889A-053B5B0F97C2}" destId="{6271151C-D681-4764-BCC9-0D324376E2BC}" srcOrd="0" destOrd="0" parTransId="{4A4F3492-2DDA-42F1-8940-C91442798ED3}" sibTransId="{31EA8BD2-4C88-4813-A648-8DEF2FA990F8}"/>
    <dgm:cxn modelId="{71877E72-BB8E-4665-B045-DA81D51F914D}" type="presOf" srcId="{C314E5AE-3408-461F-A1DA-BE2DBB612EFE}" destId="{2918ED3D-D7CB-4D19-AD09-334374007319}" srcOrd="0" destOrd="0" presId="urn:microsoft.com/office/officeart/2005/8/layout/process3#2"/>
    <dgm:cxn modelId="{729FB0AF-FC72-4AFA-B479-319AD01CFBE5}" type="presParOf" srcId="{93DEAF6B-7C74-4951-AEC6-4EE26A2C6328}" destId="{A5FC2723-9645-4909-AB5F-278A1A08F8F9}" srcOrd="0" destOrd="0" presId="urn:microsoft.com/office/officeart/2005/8/layout/process3#2"/>
    <dgm:cxn modelId="{88A323D0-8E72-4CA7-A8DC-335691F5F07B}" type="presParOf" srcId="{A5FC2723-9645-4909-AB5F-278A1A08F8F9}" destId="{2958567A-3D82-4A8C-ADFF-D916974853C6}" srcOrd="0" destOrd="0" presId="urn:microsoft.com/office/officeart/2005/8/layout/process3#2"/>
    <dgm:cxn modelId="{1F6A0F6B-AF69-4465-824E-1F4661BFE7C5}" type="presParOf" srcId="{A5FC2723-9645-4909-AB5F-278A1A08F8F9}" destId="{7741DDD2-5F85-49EF-BD7C-8F23A3298C31}" srcOrd="1" destOrd="0" presId="urn:microsoft.com/office/officeart/2005/8/layout/process3#2"/>
    <dgm:cxn modelId="{E8AE6089-6723-478E-9E56-C7FE08CF1174}" type="presParOf" srcId="{A5FC2723-9645-4909-AB5F-278A1A08F8F9}" destId="{2918ED3D-D7CB-4D19-AD09-334374007319}" srcOrd="2" destOrd="0" presId="urn:microsoft.com/office/officeart/2005/8/layout/process3#2"/>
    <dgm:cxn modelId="{9E8CA400-393A-4EFC-B3C7-357B3BA3DAA1}" type="presParOf" srcId="{93DEAF6B-7C74-4951-AEC6-4EE26A2C6328}" destId="{BC3641C3-964D-4B5B-A459-8D278C9A6B79}" srcOrd="1" destOrd="0" presId="urn:microsoft.com/office/officeart/2005/8/layout/process3#2"/>
    <dgm:cxn modelId="{D2214F98-6684-442E-A92B-BCC360D72F7E}" type="presParOf" srcId="{BC3641C3-964D-4B5B-A459-8D278C9A6B79}" destId="{58B2244C-E4AE-4291-8693-7B6A34534BF2}" srcOrd="0" destOrd="0" presId="urn:microsoft.com/office/officeart/2005/8/layout/process3#2"/>
    <dgm:cxn modelId="{E3740431-0600-48CC-9322-A26958A04705}" type="presParOf" srcId="{93DEAF6B-7C74-4951-AEC6-4EE26A2C6328}" destId="{DD56BD40-E4E2-41D7-9A86-D4ED3F60963D}" srcOrd="2" destOrd="0" presId="urn:microsoft.com/office/officeart/2005/8/layout/process3#2"/>
    <dgm:cxn modelId="{A98FC68A-84BD-4C4F-9241-C788D5E19C75}" type="presParOf" srcId="{DD56BD40-E4E2-41D7-9A86-D4ED3F60963D}" destId="{7C44ECC1-5ABB-41CE-9AB6-7EBA723E740C}" srcOrd="0" destOrd="0" presId="urn:microsoft.com/office/officeart/2005/8/layout/process3#2"/>
    <dgm:cxn modelId="{969E637A-4786-46FA-857C-DE62BD99B3B8}" type="presParOf" srcId="{DD56BD40-E4E2-41D7-9A86-D4ED3F60963D}" destId="{EF323D7D-F277-46B0-AD0B-744E8E28BF41}" srcOrd="1" destOrd="0" presId="urn:microsoft.com/office/officeart/2005/8/layout/process3#2"/>
    <dgm:cxn modelId="{DCC5EE33-71F5-4959-9EDF-AA1D5DE3F5D4}" type="presParOf" srcId="{DD56BD40-E4E2-41D7-9A86-D4ED3F60963D}" destId="{1329D18F-EA8F-4701-AA71-945048781EB8}" srcOrd="2" destOrd="0" presId="urn:microsoft.com/office/officeart/2005/8/layout/process3#2"/>
    <dgm:cxn modelId="{9BF12BE8-7929-4438-BC6D-B96552CB300B}" type="presParOf" srcId="{93DEAF6B-7C74-4951-AEC6-4EE26A2C6328}" destId="{3681B214-9BAD-41BE-8FF5-B8CF0CD5831D}" srcOrd="3" destOrd="0" presId="urn:microsoft.com/office/officeart/2005/8/layout/process3#2"/>
    <dgm:cxn modelId="{C7BD23C1-F84C-46AA-BCF7-DEA684C589AA}" type="presParOf" srcId="{3681B214-9BAD-41BE-8FF5-B8CF0CD5831D}" destId="{2C6B665E-03FA-4191-8323-41791175E654}" srcOrd="0" destOrd="0" presId="urn:microsoft.com/office/officeart/2005/8/layout/process3#2"/>
    <dgm:cxn modelId="{B9FA5E63-2EEC-400E-ACD5-6149BC6A1A45}" type="presParOf" srcId="{93DEAF6B-7C74-4951-AEC6-4EE26A2C6328}" destId="{3B50C878-DC18-45BA-BD56-C9685947C97A}" srcOrd="4" destOrd="0" presId="urn:microsoft.com/office/officeart/2005/8/layout/process3#2"/>
    <dgm:cxn modelId="{B44374A6-24A6-44D3-99A9-5667379966F0}" type="presParOf" srcId="{3B50C878-DC18-45BA-BD56-C9685947C97A}" destId="{64D8CE0C-C701-4915-B4F7-EC146365536F}" srcOrd="0" destOrd="0" presId="urn:microsoft.com/office/officeart/2005/8/layout/process3#2"/>
    <dgm:cxn modelId="{2ACCE165-E96A-497B-BD34-123E7AE714CD}" type="presParOf" srcId="{3B50C878-DC18-45BA-BD56-C9685947C97A}" destId="{6EB30A81-B60C-43A5-8FA3-FC30E29B7926}" srcOrd="1" destOrd="0" presId="urn:microsoft.com/office/officeart/2005/8/layout/process3#2"/>
    <dgm:cxn modelId="{E30C9D2D-5176-421A-8AAD-EBEF0E89F0EC}" type="presParOf" srcId="{3B50C878-DC18-45BA-BD56-C9685947C97A}" destId="{E4B62EEC-EC61-481A-A46E-4049D0D528CA}" srcOrd="2" destOrd="0" presId="urn:microsoft.com/office/officeart/2005/8/layout/process3#2"/>
    <dgm:cxn modelId="{5BE09CB3-6890-4D86-9BE9-552B85052CF7}" type="presParOf" srcId="{93DEAF6B-7C74-4951-AEC6-4EE26A2C6328}" destId="{8AFC4823-3844-42C9-BEFD-F142D0DF4D5D}" srcOrd="5" destOrd="0" presId="urn:microsoft.com/office/officeart/2005/8/layout/process3#2"/>
    <dgm:cxn modelId="{8A18A7DF-8C7D-4B60-A9B7-D9F505C2F958}" type="presParOf" srcId="{8AFC4823-3844-42C9-BEFD-F142D0DF4D5D}" destId="{A047C339-B526-428F-9BEC-68CF9499BEB8}" srcOrd="0" destOrd="0" presId="urn:microsoft.com/office/officeart/2005/8/layout/process3#2"/>
    <dgm:cxn modelId="{EC08AB3B-4DD2-4B3F-8264-95DB7947CE63}" type="presParOf" srcId="{93DEAF6B-7C74-4951-AEC6-4EE26A2C6328}" destId="{4E705D3C-30F3-40F3-AB22-925DFE800B82}" srcOrd="6" destOrd="0" presId="urn:microsoft.com/office/officeart/2005/8/layout/process3#2"/>
    <dgm:cxn modelId="{D13E550D-1B2B-458E-A769-6BB6ED2A0DCB}" type="presParOf" srcId="{4E705D3C-30F3-40F3-AB22-925DFE800B82}" destId="{249A01AD-380F-44BB-89B5-15C869F21EF8}" srcOrd="0" destOrd="0" presId="urn:microsoft.com/office/officeart/2005/8/layout/process3#2"/>
    <dgm:cxn modelId="{8D09087B-D2CE-4BE2-9EF4-6EEA5F76D916}" type="presParOf" srcId="{4E705D3C-30F3-40F3-AB22-925DFE800B82}" destId="{1B598A6B-21C8-4DE9-8635-18030748A408}" srcOrd="1" destOrd="0" presId="urn:microsoft.com/office/officeart/2005/8/layout/process3#2"/>
    <dgm:cxn modelId="{05F57AF3-96E3-423E-B39A-DA14376FB9DB}" type="presParOf" srcId="{4E705D3C-30F3-40F3-AB22-925DFE800B82}" destId="{7EC517EE-DED9-4AB9-A010-6148ABD85AD7}" srcOrd="2" destOrd="0" presId="urn:microsoft.com/office/officeart/2005/8/layout/process3#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1354E-6647-46B3-B43A-6BCD8D656C05}" type="doc">
      <dgm:prSet loTypeId="urn:microsoft.com/office/officeart/2005/8/layout/process3#1" loCatId="process" qsTypeId="urn:microsoft.com/office/officeart/2005/8/quickstyle/simple3#6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AF6045-FE24-4149-8807-BAEDF5C65F30}">
      <dgm:prSet phldrT="[Text]"/>
      <dgm:spPr/>
      <dgm:t>
        <a:bodyPr/>
        <a:lstStyle/>
        <a:p>
          <a:r>
            <a:rPr lang="en-US" b="1" dirty="0" smtClean="0"/>
            <a:t>Random Mask</a:t>
          </a:r>
          <a:endParaRPr lang="en-US" b="1" dirty="0"/>
        </a:p>
      </dgm:t>
    </dgm:pt>
    <dgm:pt modelId="{4560E742-DBEC-4682-A7BB-E69B832BF782}" type="parTrans" cxnId="{AD0484FA-280A-4093-8119-1554940616CD}">
      <dgm:prSet/>
      <dgm:spPr/>
      <dgm:t>
        <a:bodyPr/>
        <a:lstStyle/>
        <a:p>
          <a:endParaRPr lang="en-US"/>
        </a:p>
      </dgm:t>
    </dgm:pt>
    <dgm:pt modelId="{F9061A01-836E-4DAE-8137-5091A00A80F1}" type="sibTrans" cxnId="{AD0484FA-280A-4093-8119-1554940616CD}">
      <dgm:prSet/>
      <dgm:spPr/>
      <dgm:t>
        <a:bodyPr/>
        <a:lstStyle/>
        <a:p>
          <a:endParaRPr lang="en-US"/>
        </a:p>
      </dgm:t>
    </dgm:pt>
    <dgm:pt modelId="{C314E5AE-3408-461F-A1DA-BE2DBB612EFE}">
      <dgm:prSet phldrT="[Text]" custT="1"/>
      <dgm:spPr/>
      <dgm:t>
        <a:bodyPr/>
        <a:lstStyle/>
        <a:p>
          <a:pPr algn="ctr"/>
          <a:r>
            <a:rPr lang="en-US" sz="1600" b="1" dirty="0" smtClean="0"/>
            <a:t>71ms</a:t>
          </a:r>
          <a:endParaRPr lang="en-US" sz="1600" b="1" dirty="0"/>
        </a:p>
      </dgm:t>
    </dgm:pt>
    <dgm:pt modelId="{3F63263F-11CD-4FB4-9B21-B1752D8A20CF}" type="parTrans" cxnId="{2AB34213-81AE-4745-8513-028CC10CF1C1}">
      <dgm:prSet/>
      <dgm:spPr/>
      <dgm:t>
        <a:bodyPr/>
        <a:lstStyle/>
        <a:p>
          <a:endParaRPr lang="en-US"/>
        </a:p>
      </dgm:t>
    </dgm:pt>
    <dgm:pt modelId="{EFDCEE55-30DA-406C-9D12-6809EA1E5B77}" type="sibTrans" cxnId="{2AB34213-81AE-4745-8513-028CC10CF1C1}">
      <dgm:prSet/>
      <dgm:spPr/>
      <dgm:t>
        <a:bodyPr/>
        <a:lstStyle/>
        <a:p>
          <a:endParaRPr lang="en-US"/>
        </a:p>
      </dgm:t>
    </dgm:pt>
    <dgm:pt modelId="{B7D8C2DB-0E08-4A0E-889A-053B5B0F97C2}">
      <dgm:prSet phldrT="[Text]" custT="1"/>
      <dgm:spPr/>
      <dgm:t>
        <a:bodyPr/>
        <a:lstStyle/>
        <a:p>
          <a:r>
            <a:rPr lang="en-US" sz="1400" b="1" smtClean="0"/>
            <a:t>Number/Symbol</a:t>
          </a:r>
          <a:endParaRPr lang="en-US" sz="1400" b="1"/>
        </a:p>
      </dgm:t>
    </dgm:pt>
    <dgm:pt modelId="{C28FEA4B-62D0-4CDB-BB93-B521D6AE01CC}" type="parTrans" cxnId="{98A48CF8-557B-4672-B1B9-FF11B0307A59}">
      <dgm:prSet/>
      <dgm:spPr/>
      <dgm:t>
        <a:bodyPr/>
        <a:lstStyle/>
        <a:p>
          <a:endParaRPr lang="en-US"/>
        </a:p>
      </dgm:t>
    </dgm:pt>
    <dgm:pt modelId="{AF42EE02-AB62-43B9-A807-24721925BFF7}" type="sibTrans" cxnId="{98A48CF8-557B-4672-B1B9-FF11B0307A59}">
      <dgm:prSet/>
      <dgm:spPr/>
      <dgm:t>
        <a:bodyPr/>
        <a:lstStyle/>
        <a:p>
          <a:endParaRPr lang="en-US"/>
        </a:p>
      </dgm:t>
    </dgm:pt>
    <dgm:pt modelId="{6271151C-D681-4764-BCC9-0D324376E2BC}">
      <dgm:prSet phldrT="[Text]" custT="1"/>
      <dgm:spPr/>
      <dgm:t>
        <a:bodyPr/>
        <a:lstStyle/>
        <a:p>
          <a:pPr algn="ctr"/>
          <a:r>
            <a:rPr lang="en-US" sz="1600" b="1" dirty="0" smtClean="0"/>
            <a:t>43ms</a:t>
          </a:r>
          <a:endParaRPr lang="en-US" sz="1600" b="1" dirty="0"/>
        </a:p>
      </dgm:t>
    </dgm:pt>
    <dgm:pt modelId="{4A4F3492-2DDA-42F1-8940-C91442798ED3}" type="parTrans" cxnId="{E1028743-F478-4467-8396-3E9A5CA63FB5}">
      <dgm:prSet/>
      <dgm:spPr/>
      <dgm:t>
        <a:bodyPr/>
        <a:lstStyle/>
        <a:p>
          <a:endParaRPr lang="en-US"/>
        </a:p>
      </dgm:t>
    </dgm:pt>
    <dgm:pt modelId="{31EA8BD2-4C88-4813-A648-8DEF2FA990F8}" type="sibTrans" cxnId="{E1028743-F478-4467-8396-3E9A5CA63FB5}">
      <dgm:prSet/>
      <dgm:spPr/>
      <dgm:t>
        <a:bodyPr/>
        <a:lstStyle/>
        <a:p>
          <a:endParaRPr lang="en-US"/>
        </a:p>
      </dgm:t>
    </dgm:pt>
    <dgm:pt modelId="{23189DAA-4EBF-4450-9BF3-F8BED9678E79}">
      <dgm:prSet phldrT="[Text]" custT="1"/>
      <dgm:spPr/>
      <dgm:t>
        <a:bodyPr/>
        <a:lstStyle/>
        <a:p>
          <a:r>
            <a:rPr lang="en-US" sz="1400" b="1" dirty="0" smtClean="0"/>
            <a:t>Number/Symbol</a:t>
          </a:r>
          <a:endParaRPr lang="en-US" sz="1400" b="1" dirty="0"/>
        </a:p>
      </dgm:t>
    </dgm:pt>
    <dgm:pt modelId="{6A89C251-6C14-4EC5-98AD-226B35A9133B}" type="parTrans" cxnId="{F9E29566-B2AA-4C20-9F5E-72468F89FD1C}">
      <dgm:prSet/>
      <dgm:spPr/>
      <dgm:t>
        <a:bodyPr/>
        <a:lstStyle/>
        <a:p>
          <a:endParaRPr lang="en-US"/>
        </a:p>
      </dgm:t>
    </dgm:pt>
    <dgm:pt modelId="{6984F2B4-968F-4BC9-8121-0D7953C0BBB7}" type="sibTrans" cxnId="{F9E29566-B2AA-4C20-9F5E-72468F89FD1C}">
      <dgm:prSet/>
      <dgm:spPr/>
      <dgm:t>
        <a:bodyPr/>
        <a:lstStyle/>
        <a:p>
          <a:endParaRPr lang="en-US"/>
        </a:p>
      </dgm:t>
    </dgm:pt>
    <dgm:pt modelId="{9F8CBE61-109B-4D3F-AD7F-C453CB724750}">
      <dgm:prSet/>
      <dgm:spPr/>
      <dgm:t>
        <a:bodyPr/>
        <a:lstStyle/>
        <a:p>
          <a:r>
            <a:rPr lang="en-US" b="1" dirty="0" smtClean="0"/>
            <a:t>Random Mask</a:t>
          </a:r>
          <a:endParaRPr lang="en-US" b="1" dirty="0"/>
        </a:p>
      </dgm:t>
    </dgm:pt>
    <dgm:pt modelId="{A1A528C1-EB30-454E-81A8-84FB74A99048}" type="parTrans" cxnId="{B5A1EA1F-7964-4C42-97FA-20081B33DD25}">
      <dgm:prSet/>
      <dgm:spPr/>
      <dgm:t>
        <a:bodyPr/>
        <a:lstStyle/>
        <a:p>
          <a:endParaRPr lang="en-US"/>
        </a:p>
      </dgm:t>
    </dgm:pt>
    <dgm:pt modelId="{03759502-99AD-4B2C-9275-BFE7D78C8F12}" type="sibTrans" cxnId="{B5A1EA1F-7964-4C42-97FA-20081B33DD25}">
      <dgm:prSet/>
      <dgm:spPr/>
      <dgm:t>
        <a:bodyPr/>
        <a:lstStyle/>
        <a:p>
          <a:endParaRPr lang="en-US"/>
        </a:p>
      </dgm:t>
    </dgm:pt>
    <dgm:pt modelId="{065EFB78-4EFC-480C-8350-F53DAE5DB9C9}">
      <dgm:prSet custT="1"/>
      <dgm:spPr/>
      <dgm:t>
        <a:bodyPr/>
        <a:lstStyle/>
        <a:p>
          <a:pPr algn="ctr"/>
          <a:r>
            <a:rPr lang="en-US" sz="1600" b="1" dirty="0" smtClean="0"/>
            <a:t>71ms</a:t>
          </a:r>
          <a:endParaRPr lang="en-US" sz="1600" b="1" dirty="0"/>
        </a:p>
      </dgm:t>
    </dgm:pt>
    <dgm:pt modelId="{C6A43819-99B6-4779-A3C0-F4360309704D}" type="parTrans" cxnId="{1617A252-2E93-4837-A6A3-FA7FA29FB206}">
      <dgm:prSet/>
      <dgm:spPr/>
      <dgm:t>
        <a:bodyPr/>
        <a:lstStyle/>
        <a:p>
          <a:endParaRPr lang="en-US"/>
        </a:p>
      </dgm:t>
    </dgm:pt>
    <dgm:pt modelId="{084DA155-C9AF-42D8-A43A-8C2C2BCE0D1E}" type="sibTrans" cxnId="{1617A252-2E93-4837-A6A3-FA7FA29FB206}">
      <dgm:prSet/>
      <dgm:spPr/>
      <dgm:t>
        <a:bodyPr/>
        <a:lstStyle/>
        <a:p>
          <a:endParaRPr lang="en-US"/>
        </a:p>
      </dgm:t>
    </dgm:pt>
    <dgm:pt modelId="{3FD951A0-5DA4-47E0-B164-F5A1A8809581}">
      <dgm:prSet custT="1"/>
      <dgm:spPr/>
      <dgm:t>
        <a:bodyPr/>
        <a:lstStyle/>
        <a:p>
          <a:pPr algn="ctr"/>
          <a:r>
            <a:rPr lang="en-US" sz="1800" dirty="0" smtClean="0"/>
            <a:t>200ms</a:t>
          </a:r>
          <a:endParaRPr lang="en-US" sz="1800" dirty="0"/>
        </a:p>
      </dgm:t>
    </dgm:pt>
    <dgm:pt modelId="{201C97D2-D5B7-4EE5-94BE-01C187433B67}" type="parTrans" cxnId="{3C5B1C97-9763-485A-A6F5-1DDA77C028BF}">
      <dgm:prSet/>
      <dgm:spPr/>
      <dgm:t>
        <a:bodyPr/>
        <a:lstStyle/>
        <a:p>
          <a:endParaRPr lang="en-US"/>
        </a:p>
      </dgm:t>
    </dgm:pt>
    <dgm:pt modelId="{E086984C-9A00-4F58-9E84-DDE0651CE756}" type="sibTrans" cxnId="{3C5B1C97-9763-485A-A6F5-1DDA77C028BF}">
      <dgm:prSet/>
      <dgm:spPr/>
      <dgm:t>
        <a:bodyPr/>
        <a:lstStyle/>
        <a:p>
          <a:endParaRPr lang="en-US"/>
        </a:p>
      </dgm:t>
    </dgm:pt>
    <dgm:pt modelId="{93DEAF6B-7C74-4951-AEC6-4EE26A2C6328}" type="pres">
      <dgm:prSet presAssocID="{B0A1354E-6647-46B3-B43A-6BCD8D656C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FC2723-9645-4909-AB5F-278A1A08F8F9}" type="pres">
      <dgm:prSet presAssocID="{4BAF6045-FE24-4149-8807-BAEDF5C65F30}" presName="composite" presStyleCnt="0"/>
      <dgm:spPr/>
      <dgm:t>
        <a:bodyPr/>
        <a:lstStyle/>
        <a:p>
          <a:endParaRPr lang="en-US"/>
        </a:p>
      </dgm:t>
    </dgm:pt>
    <dgm:pt modelId="{2958567A-3D82-4A8C-ADFF-D916974853C6}" type="pres">
      <dgm:prSet presAssocID="{4BAF6045-FE24-4149-8807-BAEDF5C65F3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1DDD2-5F85-49EF-BD7C-8F23A3298C31}" type="pres">
      <dgm:prSet presAssocID="{4BAF6045-FE24-4149-8807-BAEDF5C65F30}" presName="parSh" presStyleLbl="node1" presStyleIdx="0" presStyleCnt="4"/>
      <dgm:spPr/>
      <dgm:t>
        <a:bodyPr/>
        <a:lstStyle/>
        <a:p>
          <a:endParaRPr lang="en-US"/>
        </a:p>
      </dgm:t>
    </dgm:pt>
    <dgm:pt modelId="{2918ED3D-D7CB-4D19-AD09-334374007319}" type="pres">
      <dgm:prSet presAssocID="{4BAF6045-FE24-4149-8807-BAEDF5C65F30}" presName="desTx" presStyleLbl="fgAcc1" presStyleIdx="0" presStyleCnt="4" custLinFactNeighborX="-2304" custLinFactNeighborY="4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641C3-964D-4B5B-A459-8D278C9A6B79}" type="pres">
      <dgm:prSet presAssocID="{F9061A01-836E-4DAE-8137-5091A00A80F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8B2244C-E4AE-4291-8693-7B6A34534BF2}" type="pres">
      <dgm:prSet presAssocID="{F9061A01-836E-4DAE-8137-5091A00A80F1}" presName="connTx" presStyleLbl="sibTrans2D1" presStyleIdx="0" presStyleCnt="3"/>
      <dgm:spPr/>
      <dgm:t>
        <a:bodyPr/>
        <a:lstStyle/>
        <a:p>
          <a:endParaRPr lang="en-US"/>
        </a:p>
      </dgm:t>
    </dgm:pt>
    <dgm:pt modelId="{DD56BD40-E4E2-41D7-9A86-D4ED3F60963D}" type="pres">
      <dgm:prSet presAssocID="{B7D8C2DB-0E08-4A0E-889A-053B5B0F97C2}" presName="composite" presStyleCnt="0"/>
      <dgm:spPr/>
      <dgm:t>
        <a:bodyPr/>
        <a:lstStyle/>
        <a:p>
          <a:endParaRPr lang="en-US"/>
        </a:p>
      </dgm:t>
    </dgm:pt>
    <dgm:pt modelId="{7C44ECC1-5ABB-41CE-9AB6-7EBA723E740C}" type="pres">
      <dgm:prSet presAssocID="{B7D8C2DB-0E08-4A0E-889A-053B5B0F97C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23D7D-F277-46B0-AD0B-744E8E28BF41}" type="pres">
      <dgm:prSet presAssocID="{B7D8C2DB-0E08-4A0E-889A-053B5B0F97C2}" presName="parSh" presStyleLbl="node1" presStyleIdx="1" presStyleCnt="4" custScaleX="116496"/>
      <dgm:spPr/>
      <dgm:t>
        <a:bodyPr/>
        <a:lstStyle/>
        <a:p>
          <a:endParaRPr lang="en-US"/>
        </a:p>
      </dgm:t>
    </dgm:pt>
    <dgm:pt modelId="{1329D18F-EA8F-4701-AA71-945048781EB8}" type="pres">
      <dgm:prSet presAssocID="{B7D8C2DB-0E08-4A0E-889A-053B5B0F97C2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B214-9BAD-41BE-8FF5-B8CF0CD5831D}" type="pres">
      <dgm:prSet presAssocID="{AF42EE02-AB62-43B9-A807-24721925BFF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C6B665E-03FA-4191-8323-41791175E654}" type="pres">
      <dgm:prSet presAssocID="{AF42EE02-AB62-43B9-A807-24721925BFF7}" presName="connTx" presStyleLbl="sibTrans2D1" presStyleIdx="1" presStyleCnt="3"/>
      <dgm:spPr/>
      <dgm:t>
        <a:bodyPr/>
        <a:lstStyle/>
        <a:p>
          <a:endParaRPr lang="en-US"/>
        </a:p>
      </dgm:t>
    </dgm:pt>
    <dgm:pt modelId="{3B50C878-DC18-45BA-BD56-C9685947C97A}" type="pres">
      <dgm:prSet presAssocID="{9F8CBE61-109B-4D3F-AD7F-C453CB724750}" presName="composite" presStyleCnt="0"/>
      <dgm:spPr/>
      <dgm:t>
        <a:bodyPr/>
        <a:lstStyle/>
        <a:p>
          <a:endParaRPr lang="en-US"/>
        </a:p>
      </dgm:t>
    </dgm:pt>
    <dgm:pt modelId="{64D8CE0C-C701-4915-B4F7-EC146365536F}" type="pres">
      <dgm:prSet presAssocID="{9F8CBE61-109B-4D3F-AD7F-C453CB72475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30A81-B60C-43A5-8FA3-FC30E29B7926}" type="pres">
      <dgm:prSet presAssocID="{9F8CBE61-109B-4D3F-AD7F-C453CB724750}" presName="parSh" presStyleLbl="node1" presStyleIdx="2" presStyleCnt="4"/>
      <dgm:spPr/>
      <dgm:t>
        <a:bodyPr/>
        <a:lstStyle/>
        <a:p>
          <a:endParaRPr lang="en-US"/>
        </a:p>
      </dgm:t>
    </dgm:pt>
    <dgm:pt modelId="{E4B62EEC-EC61-481A-A46E-4049D0D528CA}" type="pres">
      <dgm:prSet presAssocID="{9F8CBE61-109B-4D3F-AD7F-C453CB724750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C4823-3844-42C9-BEFD-F142D0DF4D5D}" type="pres">
      <dgm:prSet presAssocID="{03759502-99AD-4B2C-9275-BFE7D78C8F1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047C339-B526-428F-9BEC-68CF9499BEB8}" type="pres">
      <dgm:prSet presAssocID="{03759502-99AD-4B2C-9275-BFE7D78C8F12}" presName="connTx" presStyleLbl="sibTrans2D1" presStyleIdx="2" presStyleCnt="3"/>
      <dgm:spPr/>
      <dgm:t>
        <a:bodyPr/>
        <a:lstStyle/>
        <a:p>
          <a:endParaRPr lang="en-US"/>
        </a:p>
      </dgm:t>
    </dgm:pt>
    <dgm:pt modelId="{72CAE9AF-2ACD-4396-922F-447497C4FED5}" type="pres">
      <dgm:prSet presAssocID="{23189DAA-4EBF-4450-9BF3-F8BED9678E79}" presName="composite" presStyleCnt="0"/>
      <dgm:spPr/>
    </dgm:pt>
    <dgm:pt modelId="{2CA97B7F-049F-4D63-BABB-63956FEF22E1}" type="pres">
      <dgm:prSet presAssocID="{23189DAA-4EBF-4450-9BF3-F8BED9678E79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D764B-2676-486F-9171-D2C2F1215792}" type="pres">
      <dgm:prSet presAssocID="{23189DAA-4EBF-4450-9BF3-F8BED9678E79}" presName="parSh" presStyleLbl="node1" presStyleIdx="3" presStyleCnt="4" custScaleX="114774" custLinFactNeighborX="1243" custLinFactNeighborY="-2893"/>
      <dgm:spPr/>
      <dgm:t>
        <a:bodyPr/>
        <a:lstStyle/>
        <a:p>
          <a:endParaRPr lang="en-US"/>
        </a:p>
      </dgm:t>
    </dgm:pt>
    <dgm:pt modelId="{6F45EEC7-7E44-4A03-A086-0D89238CA699}" type="pres">
      <dgm:prSet presAssocID="{23189DAA-4EBF-4450-9BF3-F8BED9678E79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95DBC4-9C73-408E-BBEE-6AF7A62D38E7}" type="presOf" srcId="{F9061A01-836E-4DAE-8137-5091A00A80F1}" destId="{58B2244C-E4AE-4291-8693-7B6A34534BF2}" srcOrd="1" destOrd="0" presId="urn:microsoft.com/office/officeart/2005/8/layout/process3#1"/>
    <dgm:cxn modelId="{2D8D7EF2-2589-459A-B330-B822E0A09CD9}" type="presOf" srcId="{23189DAA-4EBF-4450-9BF3-F8BED9678E79}" destId="{642D764B-2676-486F-9171-D2C2F1215792}" srcOrd="1" destOrd="0" presId="urn:microsoft.com/office/officeart/2005/8/layout/process3#1"/>
    <dgm:cxn modelId="{3F6A1926-4F45-4FE9-8E05-E9974131DEE9}" type="presOf" srcId="{9F8CBE61-109B-4D3F-AD7F-C453CB724750}" destId="{6EB30A81-B60C-43A5-8FA3-FC30E29B7926}" srcOrd="1" destOrd="0" presId="urn:microsoft.com/office/officeart/2005/8/layout/process3#1"/>
    <dgm:cxn modelId="{B5A1EA1F-7964-4C42-97FA-20081B33DD25}" srcId="{B0A1354E-6647-46B3-B43A-6BCD8D656C05}" destId="{9F8CBE61-109B-4D3F-AD7F-C453CB724750}" srcOrd="2" destOrd="0" parTransId="{A1A528C1-EB30-454E-81A8-84FB74A99048}" sibTransId="{03759502-99AD-4B2C-9275-BFE7D78C8F12}"/>
    <dgm:cxn modelId="{9914E99E-7727-44B4-89F5-D5C46CB69D1E}" type="presOf" srcId="{AF42EE02-AB62-43B9-A807-24721925BFF7}" destId="{3681B214-9BAD-41BE-8FF5-B8CF0CD5831D}" srcOrd="0" destOrd="0" presId="urn:microsoft.com/office/officeart/2005/8/layout/process3#1"/>
    <dgm:cxn modelId="{1617A252-2E93-4837-A6A3-FA7FA29FB206}" srcId="{9F8CBE61-109B-4D3F-AD7F-C453CB724750}" destId="{065EFB78-4EFC-480C-8350-F53DAE5DB9C9}" srcOrd="0" destOrd="0" parTransId="{C6A43819-99B6-4779-A3C0-F4360309704D}" sibTransId="{084DA155-C9AF-42D8-A43A-8C2C2BCE0D1E}"/>
    <dgm:cxn modelId="{F9E29566-B2AA-4C20-9F5E-72468F89FD1C}" srcId="{B0A1354E-6647-46B3-B43A-6BCD8D656C05}" destId="{23189DAA-4EBF-4450-9BF3-F8BED9678E79}" srcOrd="3" destOrd="0" parTransId="{6A89C251-6C14-4EC5-98AD-226B35A9133B}" sibTransId="{6984F2B4-968F-4BC9-8121-0D7953C0BBB7}"/>
    <dgm:cxn modelId="{E1028743-F478-4467-8396-3E9A5CA63FB5}" srcId="{B7D8C2DB-0E08-4A0E-889A-053B5B0F97C2}" destId="{6271151C-D681-4764-BCC9-0D324376E2BC}" srcOrd="0" destOrd="0" parTransId="{4A4F3492-2DDA-42F1-8940-C91442798ED3}" sibTransId="{31EA8BD2-4C88-4813-A648-8DEF2FA990F8}"/>
    <dgm:cxn modelId="{0216671C-3F13-4964-863A-8A88D11DD141}" type="presOf" srcId="{03759502-99AD-4B2C-9275-BFE7D78C8F12}" destId="{A047C339-B526-428F-9BEC-68CF9499BEB8}" srcOrd="1" destOrd="0" presId="urn:microsoft.com/office/officeart/2005/8/layout/process3#1"/>
    <dgm:cxn modelId="{8E0154A2-2E58-4405-9A5D-42D899EF53B9}" type="presOf" srcId="{23189DAA-4EBF-4450-9BF3-F8BED9678E79}" destId="{2CA97B7F-049F-4D63-BABB-63956FEF22E1}" srcOrd="0" destOrd="0" presId="urn:microsoft.com/office/officeart/2005/8/layout/process3#1"/>
    <dgm:cxn modelId="{F99BDFEF-6082-4DC6-93F5-261BF019955F}" type="presOf" srcId="{9F8CBE61-109B-4D3F-AD7F-C453CB724750}" destId="{64D8CE0C-C701-4915-B4F7-EC146365536F}" srcOrd="0" destOrd="0" presId="urn:microsoft.com/office/officeart/2005/8/layout/process3#1"/>
    <dgm:cxn modelId="{E909B897-7F89-4E83-B3FC-30EDC4E00795}" type="presOf" srcId="{F9061A01-836E-4DAE-8137-5091A00A80F1}" destId="{BC3641C3-964D-4B5B-A459-8D278C9A6B79}" srcOrd="0" destOrd="0" presId="urn:microsoft.com/office/officeart/2005/8/layout/process3#1"/>
    <dgm:cxn modelId="{8450925B-5BD4-4AD2-8730-A2ABBF0D9F39}" type="presOf" srcId="{4BAF6045-FE24-4149-8807-BAEDF5C65F30}" destId="{7741DDD2-5F85-49EF-BD7C-8F23A3298C31}" srcOrd="1" destOrd="0" presId="urn:microsoft.com/office/officeart/2005/8/layout/process3#1"/>
    <dgm:cxn modelId="{98A48CF8-557B-4672-B1B9-FF11B0307A59}" srcId="{B0A1354E-6647-46B3-B43A-6BCD8D656C05}" destId="{B7D8C2DB-0E08-4A0E-889A-053B5B0F97C2}" srcOrd="1" destOrd="0" parTransId="{C28FEA4B-62D0-4CDB-BB93-B521D6AE01CC}" sibTransId="{AF42EE02-AB62-43B9-A807-24721925BFF7}"/>
    <dgm:cxn modelId="{2AB34213-81AE-4745-8513-028CC10CF1C1}" srcId="{4BAF6045-FE24-4149-8807-BAEDF5C65F30}" destId="{C314E5AE-3408-461F-A1DA-BE2DBB612EFE}" srcOrd="0" destOrd="0" parTransId="{3F63263F-11CD-4FB4-9B21-B1752D8A20CF}" sibTransId="{EFDCEE55-30DA-406C-9D12-6809EA1E5B77}"/>
    <dgm:cxn modelId="{332D786B-5207-4254-9CEB-8F94020B6E60}" type="presOf" srcId="{6271151C-D681-4764-BCC9-0D324376E2BC}" destId="{1329D18F-EA8F-4701-AA71-945048781EB8}" srcOrd="0" destOrd="0" presId="urn:microsoft.com/office/officeart/2005/8/layout/process3#1"/>
    <dgm:cxn modelId="{AD0484FA-280A-4093-8119-1554940616CD}" srcId="{B0A1354E-6647-46B3-B43A-6BCD8D656C05}" destId="{4BAF6045-FE24-4149-8807-BAEDF5C65F30}" srcOrd="0" destOrd="0" parTransId="{4560E742-DBEC-4682-A7BB-E69B832BF782}" sibTransId="{F9061A01-836E-4DAE-8137-5091A00A80F1}"/>
    <dgm:cxn modelId="{0CDDD1F2-96CC-4E89-98D1-47F3100F42B7}" type="presOf" srcId="{B7D8C2DB-0E08-4A0E-889A-053B5B0F97C2}" destId="{7C44ECC1-5ABB-41CE-9AB6-7EBA723E740C}" srcOrd="0" destOrd="0" presId="urn:microsoft.com/office/officeart/2005/8/layout/process3#1"/>
    <dgm:cxn modelId="{314A1D77-7302-4BA8-89E9-FFC166E14F2B}" type="presOf" srcId="{B0A1354E-6647-46B3-B43A-6BCD8D656C05}" destId="{93DEAF6B-7C74-4951-AEC6-4EE26A2C6328}" srcOrd="0" destOrd="0" presId="urn:microsoft.com/office/officeart/2005/8/layout/process3#1"/>
    <dgm:cxn modelId="{57617B2C-F8FA-4CD0-B454-B0EB5F81D341}" type="presOf" srcId="{B7D8C2DB-0E08-4A0E-889A-053B5B0F97C2}" destId="{EF323D7D-F277-46B0-AD0B-744E8E28BF41}" srcOrd="1" destOrd="0" presId="urn:microsoft.com/office/officeart/2005/8/layout/process3#1"/>
    <dgm:cxn modelId="{4D2FD740-5B7D-4FD6-9D07-46B4F42CF3DB}" type="presOf" srcId="{3FD951A0-5DA4-47E0-B164-F5A1A8809581}" destId="{6F45EEC7-7E44-4A03-A086-0D89238CA699}" srcOrd="0" destOrd="0" presId="urn:microsoft.com/office/officeart/2005/8/layout/process3#1"/>
    <dgm:cxn modelId="{DE29F961-BD4A-42FE-A4AE-E4A4BD70630E}" type="presOf" srcId="{03759502-99AD-4B2C-9275-BFE7D78C8F12}" destId="{8AFC4823-3844-42C9-BEFD-F142D0DF4D5D}" srcOrd="0" destOrd="0" presId="urn:microsoft.com/office/officeart/2005/8/layout/process3#1"/>
    <dgm:cxn modelId="{7AB589DB-2385-40A8-8834-E923CE0DA9D3}" type="presOf" srcId="{4BAF6045-FE24-4149-8807-BAEDF5C65F30}" destId="{2958567A-3D82-4A8C-ADFF-D916974853C6}" srcOrd="0" destOrd="0" presId="urn:microsoft.com/office/officeart/2005/8/layout/process3#1"/>
    <dgm:cxn modelId="{6F61FECD-CBB2-458F-906F-91659B178153}" type="presOf" srcId="{065EFB78-4EFC-480C-8350-F53DAE5DB9C9}" destId="{E4B62EEC-EC61-481A-A46E-4049D0D528CA}" srcOrd="0" destOrd="0" presId="urn:microsoft.com/office/officeart/2005/8/layout/process3#1"/>
    <dgm:cxn modelId="{3C5B1C97-9763-485A-A6F5-1DDA77C028BF}" srcId="{23189DAA-4EBF-4450-9BF3-F8BED9678E79}" destId="{3FD951A0-5DA4-47E0-B164-F5A1A8809581}" srcOrd="0" destOrd="0" parTransId="{201C97D2-D5B7-4EE5-94BE-01C187433B67}" sibTransId="{E086984C-9A00-4F58-9E84-DDE0651CE756}"/>
    <dgm:cxn modelId="{0176F9F6-31A5-4510-8F02-E0F4791EB8DA}" type="presOf" srcId="{AF42EE02-AB62-43B9-A807-24721925BFF7}" destId="{2C6B665E-03FA-4191-8323-41791175E654}" srcOrd="1" destOrd="0" presId="urn:microsoft.com/office/officeart/2005/8/layout/process3#1"/>
    <dgm:cxn modelId="{12010414-3118-448B-B8A1-F42D702975D1}" type="presOf" srcId="{C314E5AE-3408-461F-A1DA-BE2DBB612EFE}" destId="{2918ED3D-D7CB-4D19-AD09-334374007319}" srcOrd="0" destOrd="0" presId="urn:microsoft.com/office/officeart/2005/8/layout/process3#1"/>
    <dgm:cxn modelId="{E41D677D-ACDD-4F19-A1BA-B03E4AC23FA2}" type="presParOf" srcId="{93DEAF6B-7C74-4951-AEC6-4EE26A2C6328}" destId="{A5FC2723-9645-4909-AB5F-278A1A08F8F9}" srcOrd="0" destOrd="0" presId="urn:microsoft.com/office/officeart/2005/8/layout/process3#1"/>
    <dgm:cxn modelId="{7ECF6DFD-9C9C-48B8-8D30-6E7EED67FD71}" type="presParOf" srcId="{A5FC2723-9645-4909-AB5F-278A1A08F8F9}" destId="{2958567A-3D82-4A8C-ADFF-D916974853C6}" srcOrd="0" destOrd="0" presId="urn:microsoft.com/office/officeart/2005/8/layout/process3#1"/>
    <dgm:cxn modelId="{A2DE7AA0-D53A-4815-B15B-CDF0DE78A90F}" type="presParOf" srcId="{A5FC2723-9645-4909-AB5F-278A1A08F8F9}" destId="{7741DDD2-5F85-49EF-BD7C-8F23A3298C31}" srcOrd="1" destOrd="0" presId="urn:microsoft.com/office/officeart/2005/8/layout/process3#1"/>
    <dgm:cxn modelId="{7995C0C0-667F-4545-9661-43122A608922}" type="presParOf" srcId="{A5FC2723-9645-4909-AB5F-278A1A08F8F9}" destId="{2918ED3D-D7CB-4D19-AD09-334374007319}" srcOrd="2" destOrd="0" presId="urn:microsoft.com/office/officeart/2005/8/layout/process3#1"/>
    <dgm:cxn modelId="{51C38155-6257-4BBE-90AE-413DE96830CC}" type="presParOf" srcId="{93DEAF6B-7C74-4951-AEC6-4EE26A2C6328}" destId="{BC3641C3-964D-4B5B-A459-8D278C9A6B79}" srcOrd="1" destOrd="0" presId="urn:microsoft.com/office/officeart/2005/8/layout/process3#1"/>
    <dgm:cxn modelId="{EBEB5468-D0D8-453D-A037-2FA47F4DBE07}" type="presParOf" srcId="{BC3641C3-964D-4B5B-A459-8D278C9A6B79}" destId="{58B2244C-E4AE-4291-8693-7B6A34534BF2}" srcOrd="0" destOrd="0" presId="urn:microsoft.com/office/officeart/2005/8/layout/process3#1"/>
    <dgm:cxn modelId="{8E2C74B4-309F-468F-B567-F85DE6E04970}" type="presParOf" srcId="{93DEAF6B-7C74-4951-AEC6-4EE26A2C6328}" destId="{DD56BD40-E4E2-41D7-9A86-D4ED3F60963D}" srcOrd="2" destOrd="0" presId="urn:microsoft.com/office/officeart/2005/8/layout/process3#1"/>
    <dgm:cxn modelId="{63607E7F-DA44-466A-873E-EC0DD87EDDCA}" type="presParOf" srcId="{DD56BD40-E4E2-41D7-9A86-D4ED3F60963D}" destId="{7C44ECC1-5ABB-41CE-9AB6-7EBA723E740C}" srcOrd="0" destOrd="0" presId="urn:microsoft.com/office/officeart/2005/8/layout/process3#1"/>
    <dgm:cxn modelId="{294EF74D-E8B3-4262-BBAD-922CA01F8E2A}" type="presParOf" srcId="{DD56BD40-E4E2-41D7-9A86-D4ED3F60963D}" destId="{EF323D7D-F277-46B0-AD0B-744E8E28BF41}" srcOrd="1" destOrd="0" presId="urn:microsoft.com/office/officeart/2005/8/layout/process3#1"/>
    <dgm:cxn modelId="{CE9B0C6A-2B1F-4C36-AC7B-6440C4A87F08}" type="presParOf" srcId="{DD56BD40-E4E2-41D7-9A86-D4ED3F60963D}" destId="{1329D18F-EA8F-4701-AA71-945048781EB8}" srcOrd="2" destOrd="0" presId="urn:microsoft.com/office/officeart/2005/8/layout/process3#1"/>
    <dgm:cxn modelId="{FB32D0AC-032E-4E6F-9509-922ED51F8558}" type="presParOf" srcId="{93DEAF6B-7C74-4951-AEC6-4EE26A2C6328}" destId="{3681B214-9BAD-41BE-8FF5-B8CF0CD5831D}" srcOrd="3" destOrd="0" presId="urn:microsoft.com/office/officeart/2005/8/layout/process3#1"/>
    <dgm:cxn modelId="{15F88746-92C9-42D7-A19E-27BA493B1C48}" type="presParOf" srcId="{3681B214-9BAD-41BE-8FF5-B8CF0CD5831D}" destId="{2C6B665E-03FA-4191-8323-41791175E654}" srcOrd="0" destOrd="0" presId="urn:microsoft.com/office/officeart/2005/8/layout/process3#1"/>
    <dgm:cxn modelId="{35003FCB-8523-4877-9847-8BBB29D15357}" type="presParOf" srcId="{93DEAF6B-7C74-4951-AEC6-4EE26A2C6328}" destId="{3B50C878-DC18-45BA-BD56-C9685947C97A}" srcOrd="4" destOrd="0" presId="urn:microsoft.com/office/officeart/2005/8/layout/process3#1"/>
    <dgm:cxn modelId="{EFFEE1B1-B5E0-4D6E-BE6F-6C8F7D606238}" type="presParOf" srcId="{3B50C878-DC18-45BA-BD56-C9685947C97A}" destId="{64D8CE0C-C701-4915-B4F7-EC146365536F}" srcOrd="0" destOrd="0" presId="urn:microsoft.com/office/officeart/2005/8/layout/process3#1"/>
    <dgm:cxn modelId="{A1D08D7E-7C86-4D15-9D60-ACCD25A779AC}" type="presParOf" srcId="{3B50C878-DC18-45BA-BD56-C9685947C97A}" destId="{6EB30A81-B60C-43A5-8FA3-FC30E29B7926}" srcOrd="1" destOrd="0" presId="urn:microsoft.com/office/officeart/2005/8/layout/process3#1"/>
    <dgm:cxn modelId="{59BCAB98-8E8F-4768-A409-E0BF14466344}" type="presParOf" srcId="{3B50C878-DC18-45BA-BD56-C9685947C97A}" destId="{E4B62EEC-EC61-481A-A46E-4049D0D528CA}" srcOrd="2" destOrd="0" presId="urn:microsoft.com/office/officeart/2005/8/layout/process3#1"/>
    <dgm:cxn modelId="{2AC90777-2A90-4A25-8276-E540B4452096}" type="presParOf" srcId="{93DEAF6B-7C74-4951-AEC6-4EE26A2C6328}" destId="{8AFC4823-3844-42C9-BEFD-F142D0DF4D5D}" srcOrd="5" destOrd="0" presId="urn:microsoft.com/office/officeart/2005/8/layout/process3#1"/>
    <dgm:cxn modelId="{ED9F7E69-85AE-4F07-AAE5-1F1E0E4A5792}" type="presParOf" srcId="{8AFC4823-3844-42C9-BEFD-F142D0DF4D5D}" destId="{A047C339-B526-428F-9BEC-68CF9499BEB8}" srcOrd="0" destOrd="0" presId="urn:microsoft.com/office/officeart/2005/8/layout/process3#1"/>
    <dgm:cxn modelId="{52EAEECC-9FE2-40A9-9DD5-E11B4A79BE1A}" type="presParOf" srcId="{93DEAF6B-7C74-4951-AEC6-4EE26A2C6328}" destId="{72CAE9AF-2ACD-4396-922F-447497C4FED5}" srcOrd="6" destOrd="0" presId="urn:microsoft.com/office/officeart/2005/8/layout/process3#1"/>
    <dgm:cxn modelId="{725E7649-00B7-4814-8529-D9A96CFCD998}" type="presParOf" srcId="{72CAE9AF-2ACD-4396-922F-447497C4FED5}" destId="{2CA97B7F-049F-4D63-BABB-63956FEF22E1}" srcOrd="0" destOrd="0" presId="urn:microsoft.com/office/officeart/2005/8/layout/process3#1"/>
    <dgm:cxn modelId="{82DF5DB0-A13A-49E9-B173-319D9C633FF5}" type="presParOf" srcId="{72CAE9AF-2ACD-4396-922F-447497C4FED5}" destId="{642D764B-2676-486F-9171-D2C2F1215792}" srcOrd="1" destOrd="0" presId="urn:microsoft.com/office/officeart/2005/8/layout/process3#1"/>
    <dgm:cxn modelId="{CC30DD23-307B-4AD6-AC4B-5E62826739B9}" type="presParOf" srcId="{72CAE9AF-2ACD-4396-922F-447497C4FED5}" destId="{6F45EEC7-7E44-4A03-A086-0D89238CA699}" srcOrd="2" destOrd="0" presId="urn:microsoft.com/office/officeart/2005/8/layout/process3#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A1354E-6647-46B3-B43A-6BCD8D656C05}" type="doc">
      <dgm:prSet loTypeId="urn:microsoft.com/office/officeart/2005/8/layout/process3#5" loCatId="process" qsTypeId="urn:microsoft.com/office/officeart/2005/8/quickstyle/simple3#7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AF6045-FE24-4149-8807-BAEDF5C65F30}">
      <dgm:prSet phldrT="[Text]" custT="1"/>
      <dgm:spPr/>
      <dgm:t>
        <a:bodyPr/>
        <a:lstStyle/>
        <a:p>
          <a:r>
            <a:rPr lang="en-US" sz="1050" b="1" dirty="0" smtClean="0"/>
            <a:t>Arrow</a:t>
          </a:r>
          <a:endParaRPr lang="en-US" sz="1050" b="1" dirty="0"/>
        </a:p>
      </dgm:t>
    </dgm:pt>
    <dgm:pt modelId="{4560E742-DBEC-4682-A7BB-E69B832BF782}" type="parTrans" cxnId="{AD0484FA-280A-4093-8119-1554940616CD}">
      <dgm:prSet/>
      <dgm:spPr/>
    </dgm:pt>
    <dgm:pt modelId="{F9061A01-836E-4DAE-8137-5091A00A80F1}" type="sibTrans" cxnId="{AD0484FA-280A-4093-8119-1554940616CD}">
      <dgm:prSet/>
      <dgm:spPr/>
      <dgm:t>
        <a:bodyPr/>
        <a:lstStyle/>
        <a:p>
          <a:endParaRPr lang="en-US"/>
        </a:p>
      </dgm:t>
    </dgm:pt>
    <dgm:pt modelId="{C314E5AE-3408-461F-A1DA-BE2DBB612EFE}">
      <dgm:prSet phldrT="[Text]" custT="1"/>
      <dgm:spPr/>
      <dgm:t>
        <a:bodyPr/>
        <a:lstStyle/>
        <a:p>
          <a:r>
            <a:rPr lang="en-US" sz="1200" b="1" dirty="0" smtClean="0"/>
            <a:t>17</a:t>
          </a:r>
          <a:endParaRPr lang="en-US" sz="1200" b="1" dirty="0"/>
        </a:p>
      </dgm:t>
    </dgm:pt>
    <dgm:pt modelId="{3F63263F-11CD-4FB4-9B21-B1752D8A20CF}" type="parTrans" cxnId="{2AB34213-81AE-4745-8513-028CC10CF1C1}">
      <dgm:prSet/>
      <dgm:spPr/>
    </dgm:pt>
    <dgm:pt modelId="{EFDCEE55-30DA-406C-9D12-6809EA1E5B77}" type="sibTrans" cxnId="{2AB34213-81AE-4745-8513-028CC10CF1C1}">
      <dgm:prSet/>
      <dgm:spPr/>
    </dgm:pt>
    <dgm:pt modelId="{B7D8C2DB-0E08-4A0E-889A-053B5B0F97C2}">
      <dgm:prSet phldrT="[Text]" custT="1"/>
      <dgm:spPr/>
      <dgm:t>
        <a:bodyPr/>
        <a:lstStyle/>
        <a:p>
          <a:r>
            <a:rPr lang="en-US" sz="1050" b="1" dirty="0" smtClean="0"/>
            <a:t>Variable ISI</a:t>
          </a:r>
          <a:endParaRPr lang="en-US" sz="1050" b="1" dirty="0"/>
        </a:p>
      </dgm:t>
    </dgm:pt>
    <dgm:pt modelId="{C28FEA4B-62D0-4CDB-BB93-B521D6AE01CC}" type="parTrans" cxnId="{98A48CF8-557B-4672-B1B9-FF11B0307A59}">
      <dgm:prSet/>
      <dgm:spPr/>
    </dgm:pt>
    <dgm:pt modelId="{AF42EE02-AB62-43B9-A807-24721925BFF7}" type="sibTrans" cxnId="{98A48CF8-557B-4672-B1B9-FF11B0307A59}">
      <dgm:prSet/>
      <dgm:spPr/>
      <dgm:t>
        <a:bodyPr/>
        <a:lstStyle/>
        <a:p>
          <a:endParaRPr lang="en-US"/>
        </a:p>
      </dgm:t>
    </dgm:pt>
    <dgm:pt modelId="{6271151C-D681-4764-BCC9-0D324376E2BC}">
      <dgm:prSet phldrT="[Text]" custT="1"/>
      <dgm:spPr/>
      <dgm:t>
        <a:bodyPr/>
        <a:lstStyle/>
        <a:p>
          <a:r>
            <a:rPr lang="en-US" sz="1200" b="1" dirty="0" smtClean="0"/>
            <a:t>0-100</a:t>
          </a:r>
          <a:endParaRPr lang="en-US" sz="1200" b="1" dirty="0"/>
        </a:p>
      </dgm:t>
    </dgm:pt>
    <dgm:pt modelId="{4A4F3492-2DDA-42F1-8940-C91442798ED3}" type="parTrans" cxnId="{E1028743-F478-4467-8396-3E9A5CA63FB5}">
      <dgm:prSet/>
      <dgm:spPr/>
    </dgm:pt>
    <dgm:pt modelId="{31EA8BD2-4C88-4813-A648-8DEF2FA990F8}" type="sibTrans" cxnId="{E1028743-F478-4467-8396-3E9A5CA63FB5}">
      <dgm:prSet/>
      <dgm:spPr/>
    </dgm:pt>
    <dgm:pt modelId="{F6914C90-EE40-47BC-AC3C-5450C12C9CC5}">
      <dgm:prSet phldrT="[Text]" custT="1"/>
      <dgm:spPr/>
      <dgm:t>
        <a:bodyPr/>
        <a:lstStyle/>
        <a:p>
          <a:pPr rtl="0"/>
          <a:r>
            <a:rPr lang="en-US" sz="1050" b="1" dirty="0" smtClean="0"/>
            <a:t>Arrow</a:t>
          </a:r>
          <a:endParaRPr lang="en-US" sz="1050" b="1" dirty="0"/>
        </a:p>
      </dgm:t>
    </dgm:pt>
    <dgm:pt modelId="{0F97A5D6-CB42-48F7-855F-7D3E4F530B24}" type="parTrans" cxnId="{826D232F-E46E-4170-A301-58F4D321618B}">
      <dgm:prSet/>
      <dgm:spPr/>
    </dgm:pt>
    <dgm:pt modelId="{1F9E13F6-E4BF-4D5A-8BB6-6991775CDC0C}" type="sibTrans" cxnId="{826D232F-E46E-4170-A301-58F4D321618B}">
      <dgm:prSet/>
      <dgm:spPr/>
    </dgm:pt>
    <dgm:pt modelId="{23189DAA-4EBF-4450-9BF3-F8BED9678E79}">
      <dgm:prSet phldrT="[Text]" custT="1"/>
      <dgm:spPr/>
      <dgm:t>
        <a:bodyPr/>
        <a:lstStyle/>
        <a:p>
          <a:r>
            <a:rPr lang="en-US" sz="1200" b="1" dirty="0" smtClean="0"/>
            <a:t>133</a:t>
          </a:r>
          <a:endParaRPr lang="en-US" sz="1200" b="1" dirty="0"/>
        </a:p>
      </dgm:t>
    </dgm:pt>
    <dgm:pt modelId="{6A89C251-6C14-4EC5-98AD-226B35A9133B}" type="parTrans" cxnId="{F9E29566-B2AA-4C20-9F5E-72468F89FD1C}">
      <dgm:prSet/>
      <dgm:spPr/>
    </dgm:pt>
    <dgm:pt modelId="{6984F2B4-968F-4BC9-8121-0D7953C0BBB7}" type="sibTrans" cxnId="{F9E29566-B2AA-4C20-9F5E-72468F89FD1C}">
      <dgm:prSet/>
      <dgm:spPr/>
    </dgm:pt>
    <dgm:pt modelId="{9F8CBE61-109B-4D3F-AD7F-C453CB724750}">
      <dgm:prSet custT="1"/>
      <dgm:spPr/>
      <dgm:t>
        <a:bodyPr/>
        <a:lstStyle/>
        <a:p>
          <a:r>
            <a:rPr lang="en-US" sz="1000" b="1" dirty="0" smtClean="0"/>
            <a:t>Arrow Pattern</a:t>
          </a:r>
          <a:endParaRPr lang="en-US" sz="1000" b="1" dirty="0"/>
        </a:p>
      </dgm:t>
    </dgm:pt>
    <dgm:pt modelId="{A1A528C1-EB30-454E-81A8-84FB74A99048}" type="parTrans" cxnId="{B5A1EA1F-7964-4C42-97FA-20081B33DD25}">
      <dgm:prSet/>
      <dgm:spPr/>
    </dgm:pt>
    <dgm:pt modelId="{03759502-99AD-4B2C-9275-BFE7D78C8F12}" type="sibTrans" cxnId="{B5A1EA1F-7964-4C42-97FA-20081B33DD25}">
      <dgm:prSet/>
      <dgm:spPr/>
      <dgm:t>
        <a:bodyPr/>
        <a:lstStyle/>
        <a:p>
          <a:endParaRPr lang="en-US"/>
        </a:p>
      </dgm:t>
    </dgm:pt>
    <dgm:pt modelId="{065EFB78-4EFC-480C-8350-F53DAE5DB9C9}">
      <dgm:prSet custT="1"/>
      <dgm:spPr/>
      <dgm:t>
        <a:bodyPr/>
        <a:lstStyle/>
        <a:p>
          <a:r>
            <a:rPr lang="en-US" sz="1200" b="1" dirty="0" smtClean="0"/>
            <a:t>117</a:t>
          </a:r>
          <a:endParaRPr lang="en-US" sz="1200" b="1" dirty="0"/>
        </a:p>
      </dgm:t>
    </dgm:pt>
    <dgm:pt modelId="{C6A43819-99B6-4779-A3C0-F4360309704D}" type="parTrans" cxnId="{1617A252-2E93-4837-A6A3-FA7FA29FB206}">
      <dgm:prSet/>
      <dgm:spPr/>
    </dgm:pt>
    <dgm:pt modelId="{084DA155-C9AF-42D8-A43A-8C2C2BCE0D1E}" type="sibTrans" cxnId="{1617A252-2E93-4837-A6A3-FA7FA29FB206}">
      <dgm:prSet/>
      <dgm:spPr/>
    </dgm:pt>
    <dgm:pt modelId="{93DEAF6B-7C74-4951-AEC6-4EE26A2C6328}" type="pres">
      <dgm:prSet presAssocID="{B0A1354E-6647-46B3-B43A-6BCD8D656C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FC2723-9645-4909-AB5F-278A1A08F8F9}" type="pres">
      <dgm:prSet presAssocID="{4BAF6045-FE24-4149-8807-BAEDF5C65F30}" presName="composite" presStyleCnt="0"/>
      <dgm:spPr/>
      <dgm:t>
        <a:bodyPr/>
        <a:lstStyle/>
        <a:p>
          <a:endParaRPr lang="en-US"/>
        </a:p>
      </dgm:t>
    </dgm:pt>
    <dgm:pt modelId="{2958567A-3D82-4A8C-ADFF-D916974853C6}" type="pres">
      <dgm:prSet presAssocID="{4BAF6045-FE24-4149-8807-BAEDF5C65F3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1DDD2-5F85-49EF-BD7C-8F23A3298C31}" type="pres">
      <dgm:prSet presAssocID="{4BAF6045-FE24-4149-8807-BAEDF5C65F30}" presName="parSh" presStyleLbl="node1" presStyleIdx="0" presStyleCnt="4"/>
      <dgm:spPr/>
      <dgm:t>
        <a:bodyPr/>
        <a:lstStyle/>
        <a:p>
          <a:endParaRPr lang="en-US"/>
        </a:p>
      </dgm:t>
    </dgm:pt>
    <dgm:pt modelId="{2918ED3D-D7CB-4D19-AD09-334374007319}" type="pres">
      <dgm:prSet presAssocID="{4BAF6045-FE24-4149-8807-BAEDF5C65F30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641C3-964D-4B5B-A459-8D278C9A6B79}" type="pres">
      <dgm:prSet presAssocID="{F9061A01-836E-4DAE-8137-5091A00A80F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8B2244C-E4AE-4291-8693-7B6A34534BF2}" type="pres">
      <dgm:prSet presAssocID="{F9061A01-836E-4DAE-8137-5091A00A80F1}" presName="connTx" presStyleLbl="sibTrans2D1" presStyleIdx="0" presStyleCnt="3"/>
      <dgm:spPr/>
      <dgm:t>
        <a:bodyPr/>
        <a:lstStyle/>
        <a:p>
          <a:endParaRPr lang="en-US"/>
        </a:p>
      </dgm:t>
    </dgm:pt>
    <dgm:pt modelId="{DD56BD40-E4E2-41D7-9A86-D4ED3F60963D}" type="pres">
      <dgm:prSet presAssocID="{B7D8C2DB-0E08-4A0E-889A-053B5B0F97C2}" presName="composite" presStyleCnt="0"/>
      <dgm:spPr/>
      <dgm:t>
        <a:bodyPr/>
        <a:lstStyle/>
        <a:p>
          <a:endParaRPr lang="en-US"/>
        </a:p>
      </dgm:t>
    </dgm:pt>
    <dgm:pt modelId="{7C44ECC1-5ABB-41CE-9AB6-7EBA723E740C}" type="pres">
      <dgm:prSet presAssocID="{B7D8C2DB-0E08-4A0E-889A-053B5B0F97C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23D7D-F277-46B0-AD0B-744E8E28BF41}" type="pres">
      <dgm:prSet presAssocID="{B7D8C2DB-0E08-4A0E-889A-053B5B0F97C2}" presName="parSh" presStyleLbl="node1" presStyleIdx="1" presStyleCnt="4"/>
      <dgm:spPr/>
      <dgm:t>
        <a:bodyPr/>
        <a:lstStyle/>
        <a:p>
          <a:endParaRPr lang="en-US"/>
        </a:p>
      </dgm:t>
    </dgm:pt>
    <dgm:pt modelId="{1329D18F-EA8F-4701-AA71-945048781EB8}" type="pres">
      <dgm:prSet presAssocID="{B7D8C2DB-0E08-4A0E-889A-053B5B0F97C2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B214-9BAD-41BE-8FF5-B8CF0CD5831D}" type="pres">
      <dgm:prSet presAssocID="{AF42EE02-AB62-43B9-A807-24721925BFF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C6B665E-03FA-4191-8323-41791175E654}" type="pres">
      <dgm:prSet presAssocID="{AF42EE02-AB62-43B9-A807-24721925BFF7}" presName="connTx" presStyleLbl="sibTrans2D1" presStyleIdx="1" presStyleCnt="3"/>
      <dgm:spPr/>
      <dgm:t>
        <a:bodyPr/>
        <a:lstStyle/>
        <a:p>
          <a:endParaRPr lang="en-US"/>
        </a:p>
      </dgm:t>
    </dgm:pt>
    <dgm:pt modelId="{3B50C878-DC18-45BA-BD56-C9685947C97A}" type="pres">
      <dgm:prSet presAssocID="{9F8CBE61-109B-4D3F-AD7F-C453CB724750}" presName="composite" presStyleCnt="0"/>
      <dgm:spPr/>
      <dgm:t>
        <a:bodyPr/>
        <a:lstStyle/>
        <a:p>
          <a:endParaRPr lang="en-US"/>
        </a:p>
      </dgm:t>
    </dgm:pt>
    <dgm:pt modelId="{64D8CE0C-C701-4915-B4F7-EC146365536F}" type="pres">
      <dgm:prSet presAssocID="{9F8CBE61-109B-4D3F-AD7F-C453CB72475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30A81-B60C-43A5-8FA3-FC30E29B7926}" type="pres">
      <dgm:prSet presAssocID="{9F8CBE61-109B-4D3F-AD7F-C453CB724750}" presName="parSh" presStyleLbl="node1" presStyleIdx="2" presStyleCnt="4"/>
      <dgm:spPr/>
      <dgm:t>
        <a:bodyPr/>
        <a:lstStyle/>
        <a:p>
          <a:endParaRPr lang="en-US"/>
        </a:p>
      </dgm:t>
    </dgm:pt>
    <dgm:pt modelId="{E4B62EEC-EC61-481A-A46E-4049D0D528CA}" type="pres">
      <dgm:prSet presAssocID="{9F8CBE61-109B-4D3F-AD7F-C453CB724750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C4823-3844-42C9-BEFD-F142D0DF4D5D}" type="pres">
      <dgm:prSet presAssocID="{03759502-99AD-4B2C-9275-BFE7D78C8F1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047C339-B526-428F-9BEC-68CF9499BEB8}" type="pres">
      <dgm:prSet presAssocID="{03759502-99AD-4B2C-9275-BFE7D78C8F12}" presName="connTx" presStyleLbl="sibTrans2D1" presStyleIdx="2" presStyleCnt="3"/>
      <dgm:spPr/>
      <dgm:t>
        <a:bodyPr/>
        <a:lstStyle/>
        <a:p>
          <a:endParaRPr lang="en-US"/>
        </a:p>
      </dgm:t>
    </dgm:pt>
    <dgm:pt modelId="{4E705D3C-30F3-40F3-AB22-925DFE800B82}" type="pres">
      <dgm:prSet presAssocID="{F6914C90-EE40-47BC-AC3C-5450C12C9CC5}" presName="composite" presStyleCnt="0"/>
      <dgm:spPr/>
      <dgm:t>
        <a:bodyPr/>
        <a:lstStyle/>
        <a:p>
          <a:endParaRPr lang="en-US"/>
        </a:p>
      </dgm:t>
    </dgm:pt>
    <dgm:pt modelId="{249A01AD-380F-44BB-89B5-15C869F21EF8}" type="pres">
      <dgm:prSet presAssocID="{F6914C90-EE40-47BC-AC3C-5450C12C9CC5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98A6B-21C8-4DE9-8635-18030748A408}" type="pres">
      <dgm:prSet presAssocID="{F6914C90-EE40-47BC-AC3C-5450C12C9CC5}" presName="parSh" presStyleLbl="node1" presStyleIdx="3" presStyleCnt="4"/>
      <dgm:spPr/>
      <dgm:t>
        <a:bodyPr/>
        <a:lstStyle/>
        <a:p>
          <a:endParaRPr lang="en-US"/>
        </a:p>
      </dgm:t>
    </dgm:pt>
    <dgm:pt modelId="{7EC517EE-DED9-4AB9-A010-6148ABD85AD7}" type="pres">
      <dgm:prSet presAssocID="{F6914C90-EE40-47BC-AC3C-5450C12C9CC5}" presName="desTx" presStyleLbl="fgAcc1" presStyleIdx="3" presStyleCnt="4" custLinFactNeighborX="-1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15C17E-5B42-4196-9718-C8FEC79A2C32}" type="presOf" srcId="{9F8CBE61-109B-4D3F-AD7F-C453CB724750}" destId="{64D8CE0C-C701-4915-B4F7-EC146365536F}" srcOrd="0" destOrd="0" presId="urn:microsoft.com/office/officeart/2005/8/layout/process3#5"/>
    <dgm:cxn modelId="{9326D09E-F1F0-4D0D-B020-09F3D9E3612C}" type="presOf" srcId="{AF42EE02-AB62-43B9-A807-24721925BFF7}" destId="{3681B214-9BAD-41BE-8FF5-B8CF0CD5831D}" srcOrd="0" destOrd="0" presId="urn:microsoft.com/office/officeart/2005/8/layout/process3#5"/>
    <dgm:cxn modelId="{F1AA42F5-B9F3-4E3A-BEFC-2D7C7D33DBFA}" type="presOf" srcId="{F6914C90-EE40-47BC-AC3C-5450C12C9CC5}" destId="{1B598A6B-21C8-4DE9-8635-18030748A408}" srcOrd="1" destOrd="0" presId="urn:microsoft.com/office/officeart/2005/8/layout/process3#5"/>
    <dgm:cxn modelId="{440BD23D-ECC0-4FD4-ADC2-D49465AE8A8A}" type="presOf" srcId="{03759502-99AD-4B2C-9275-BFE7D78C8F12}" destId="{8AFC4823-3844-42C9-BEFD-F142D0DF4D5D}" srcOrd="0" destOrd="0" presId="urn:microsoft.com/office/officeart/2005/8/layout/process3#5"/>
    <dgm:cxn modelId="{F9E29566-B2AA-4C20-9F5E-72468F89FD1C}" srcId="{F6914C90-EE40-47BC-AC3C-5450C12C9CC5}" destId="{23189DAA-4EBF-4450-9BF3-F8BED9678E79}" srcOrd="0" destOrd="0" parTransId="{6A89C251-6C14-4EC5-98AD-226B35A9133B}" sibTransId="{6984F2B4-968F-4BC9-8121-0D7953C0BBB7}"/>
    <dgm:cxn modelId="{2AB34213-81AE-4745-8513-028CC10CF1C1}" srcId="{4BAF6045-FE24-4149-8807-BAEDF5C65F30}" destId="{C314E5AE-3408-461F-A1DA-BE2DBB612EFE}" srcOrd="0" destOrd="0" parTransId="{3F63263F-11CD-4FB4-9B21-B1752D8A20CF}" sibTransId="{EFDCEE55-30DA-406C-9D12-6809EA1E5B77}"/>
    <dgm:cxn modelId="{B9AE365C-4635-4A29-999C-491F6B25C6F5}" type="presOf" srcId="{B0A1354E-6647-46B3-B43A-6BCD8D656C05}" destId="{93DEAF6B-7C74-4951-AEC6-4EE26A2C6328}" srcOrd="0" destOrd="0" presId="urn:microsoft.com/office/officeart/2005/8/layout/process3#5"/>
    <dgm:cxn modelId="{1617A252-2E93-4837-A6A3-FA7FA29FB206}" srcId="{9F8CBE61-109B-4D3F-AD7F-C453CB724750}" destId="{065EFB78-4EFC-480C-8350-F53DAE5DB9C9}" srcOrd="0" destOrd="0" parTransId="{C6A43819-99B6-4779-A3C0-F4360309704D}" sibTransId="{084DA155-C9AF-42D8-A43A-8C2C2BCE0D1E}"/>
    <dgm:cxn modelId="{12D13D77-30C1-4824-BD2A-3E0C821C5837}" type="presOf" srcId="{F9061A01-836E-4DAE-8137-5091A00A80F1}" destId="{BC3641C3-964D-4B5B-A459-8D278C9A6B79}" srcOrd="0" destOrd="0" presId="urn:microsoft.com/office/officeart/2005/8/layout/process3#5"/>
    <dgm:cxn modelId="{4FC7465E-098B-4CF4-99B8-26378C39B2C3}" type="presOf" srcId="{F9061A01-836E-4DAE-8137-5091A00A80F1}" destId="{58B2244C-E4AE-4291-8693-7B6A34534BF2}" srcOrd="1" destOrd="0" presId="urn:microsoft.com/office/officeart/2005/8/layout/process3#5"/>
    <dgm:cxn modelId="{18032811-035F-4C72-8D6B-947A547D02C3}" type="presOf" srcId="{F6914C90-EE40-47BC-AC3C-5450C12C9CC5}" destId="{249A01AD-380F-44BB-89B5-15C869F21EF8}" srcOrd="0" destOrd="0" presId="urn:microsoft.com/office/officeart/2005/8/layout/process3#5"/>
    <dgm:cxn modelId="{53F1C139-799B-49FF-9029-D5813D2E1D36}" type="presOf" srcId="{B7D8C2DB-0E08-4A0E-889A-053B5B0F97C2}" destId="{EF323D7D-F277-46B0-AD0B-744E8E28BF41}" srcOrd="1" destOrd="0" presId="urn:microsoft.com/office/officeart/2005/8/layout/process3#5"/>
    <dgm:cxn modelId="{F483CD0C-8709-4615-867A-7DADE819BFAE}" type="presOf" srcId="{AF42EE02-AB62-43B9-A807-24721925BFF7}" destId="{2C6B665E-03FA-4191-8323-41791175E654}" srcOrd="1" destOrd="0" presId="urn:microsoft.com/office/officeart/2005/8/layout/process3#5"/>
    <dgm:cxn modelId="{A33B9B8A-B233-4587-B66E-BF7F9F1E8A25}" type="presOf" srcId="{03759502-99AD-4B2C-9275-BFE7D78C8F12}" destId="{A047C339-B526-428F-9BEC-68CF9499BEB8}" srcOrd="1" destOrd="0" presId="urn:microsoft.com/office/officeart/2005/8/layout/process3#5"/>
    <dgm:cxn modelId="{B0B2D24A-9D7E-413B-AD5C-2A395A3BAC3B}" type="presOf" srcId="{065EFB78-4EFC-480C-8350-F53DAE5DB9C9}" destId="{E4B62EEC-EC61-481A-A46E-4049D0D528CA}" srcOrd="0" destOrd="0" presId="urn:microsoft.com/office/officeart/2005/8/layout/process3#5"/>
    <dgm:cxn modelId="{821A3B0F-02D0-4DD8-ABB2-2BDA29C05A7B}" type="presOf" srcId="{4BAF6045-FE24-4149-8807-BAEDF5C65F30}" destId="{7741DDD2-5F85-49EF-BD7C-8F23A3298C31}" srcOrd="1" destOrd="0" presId="urn:microsoft.com/office/officeart/2005/8/layout/process3#5"/>
    <dgm:cxn modelId="{98A48CF8-557B-4672-B1B9-FF11B0307A59}" srcId="{B0A1354E-6647-46B3-B43A-6BCD8D656C05}" destId="{B7D8C2DB-0E08-4A0E-889A-053B5B0F97C2}" srcOrd="1" destOrd="0" parTransId="{C28FEA4B-62D0-4CDB-BB93-B521D6AE01CC}" sibTransId="{AF42EE02-AB62-43B9-A807-24721925BFF7}"/>
    <dgm:cxn modelId="{FB3142F9-23ED-4273-B5FD-ABCC4DBA2163}" type="presOf" srcId="{23189DAA-4EBF-4450-9BF3-F8BED9678E79}" destId="{7EC517EE-DED9-4AB9-A010-6148ABD85AD7}" srcOrd="0" destOrd="0" presId="urn:microsoft.com/office/officeart/2005/8/layout/process3#5"/>
    <dgm:cxn modelId="{AD0484FA-280A-4093-8119-1554940616CD}" srcId="{B0A1354E-6647-46B3-B43A-6BCD8D656C05}" destId="{4BAF6045-FE24-4149-8807-BAEDF5C65F30}" srcOrd="0" destOrd="0" parTransId="{4560E742-DBEC-4682-A7BB-E69B832BF782}" sibTransId="{F9061A01-836E-4DAE-8137-5091A00A80F1}"/>
    <dgm:cxn modelId="{58597293-A457-42F2-BD60-F9828F25944C}" type="presOf" srcId="{9F8CBE61-109B-4D3F-AD7F-C453CB724750}" destId="{6EB30A81-B60C-43A5-8FA3-FC30E29B7926}" srcOrd="1" destOrd="0" presId="urn:microsoft.com/office/officeart/2005/8/layout/process3#5"/>
    <dgm:cxn modelId="{B5A1EA1F-7964-4C42-97FA-20081B33DD25}" srcId="{B0A1354E-6647-46B3-B43A-6BCD8D656C05}" destId="{9F8CBE61-109B-4D3F-AD7F-C453CB724750}" srcOrd="2" destOrd="0" parTransId="{A1A528C1-EB30-454E-81A8-84FB74A99048}" sibTransId="{03759502-99AD-4B2C-9275-BFE7D78C8F12}"/>
    <dgm:cxn modelId="{826D232F-E46E-4170-A301-58F4D321618B}" srcId="{B0A1354E-6647-46B3-B43A-6BCD8D656C05}" destId="{F6914C90-EE40-47BC-AC3C-5450C12C9CC5}" srcOrd="3" destOrd="0" parTransId="{0F97A5D6-CB42-48F7-855F-7D3E4F530B24}" sibTransId="{1F9E13F6-E4BF-4D5A-8BB6-6991775CDC0C}"/>
    <dgm:cxn modelId="{B96B79DA-5B00-4ECC-9D2A-A2DA42C0B75B}" type="presOf" srcId="{6271151C-D681-4764-BCC9-0D324376E2BC}" destId="{1329D18F-EA8F-4701-AA71-945048781EB8}" srcOrd="0" destOrd="0" presId="urn:microsoft.com/office/officeart/2005/8/layout/process3#5"/>
    <dgm:cxn modelId="{5D99CF87-2451-4763-9893-364F7959FD89}" type="presOf" srcId="{C314E5AE-3408-461F-A1DA-BE2DBB612EFE}" destId="{2918ED3D-D7CB-4D19-AD09-334374007319}" srcOrd="0" destOrd="0" presId="urn:microsoft.com/office/officeart/2005/8/layout/process3#5"/>
    <dgm:cxn modelId="{190B5DEC-1D8A-497D-9475-CDD633096FB3}" type="presOf" srcId="{4BAF6045-FE24-4149-8807-BAEDF5C65F30}" destId="{2958567A-3D82-4A8C-ADFF-D916974853C6}" srcOrd="0" destOrd="0" presId="urn:microsoft.com/office/officeart/2005/8/layout/process3#5"/>
    <dgm:cxn modelId="{E1028743-F478-4467-8396-3E9A5CA63FB5}" srcId="{B7D8C2DB-0E08-4A0E-889A-053B5B0F97C2}" destId="{6271151C-D681-4764-BCC9-0D324376E2BC}" srcOrd="0" destOrd="0" parTransId="{4A4F3492-2DDA-42F1-8940-C91442798ED3}" sibTransId="{31EA8BD2-4C88-4813-A648-8DEF2FA990F8}"/>
    <dgm:cxn modelId="{EA3F4560-C63E-40FA-92AD-FCDF222CB4EA}" type="presOf" srcId="{B7D8C2DB-0E08-4A0E-889A-053B5B0F97C2}" destId="{7C44ECC1-5ABB-41CE-9AB6-7EBA723E740C}" srcOrd="0" destOrd="0" presId="urn:microsoft.com/office/officeart/2005/8/layout/process3#5"/>
    <dgm:cxn modelId="{86831D45-C39D-4D72-B132-28FDB4FF2B43}" type="presParOf" srcId="{93DEAF6B-7C74-4951-AEC6-4EE26A2C6328}" destId="{A5FC2723-9645-4909-AB5F-278A1A08F8F9}" srcOrd="0" destOrd="0" presId="urn:microsoft.com/office/officeart/2005/8/layout/process3#5"/>
    <dgm:cxn modelId="{DDAA0C6F-7266-4DFB-BF77-8209FB1E9342}" type="presParOf" srcId="{A5FC2723-9645-4909-AB5F-278A1A08F8F9}" destId="{2958567A-3D82-4A8C-ADFF-D916974853C6}" srcOrd="0" destOrd="0" presId="urn:microsoft.com/office/officeart/2005/8/layout/process3#5"/>
    <dgm:cxn modelId="{2FD49D96-2146-4661-8610-BFDDC57F6DBA}" type="presParOf" srcId="{A5FC2723-9645-4909-AB5F-278A1A08F8F9}" destId="{7741DDD2-5F85-49EF-BD7C-8F23A3298C31}" srcOrd="1" destOrd="0" presId="urn:microsoft.com/office/officeart/2005/8/layout/process3#5"/>
    <dgm:cxn modelId="{F3CB0C91-9564-415E-84A9-BE917B418D87}" type="presParOf" srcId="{A5FC2723-9645-4909-AB5F-278A1A08F8F9}" destId="{2918ED3D-D7CB-4D19-AD09-334374007319}" srcOrd="2" destOrd="0" presId="urn:microsoft.com/office/officeart/2005/8/layout/process3#5"/>
    <dgm:cxn modelId="{F3B7E024-012F-42F6-B52E-166A89A37398}" type="presParOf" srcId="{93DEAF6B-7C74-4951-AEC6-4EE26A2C6328}" destId="{BC3641C3-964D-4B5B-A459-8D278C9A6B79}" srcOrd="1" destOrd="0" presId="urn:microsoft.com/office/officeart/2005/8/layout/process3#5"/>
    <dgm:cxn modelId="{A1310294-0185-4C14-870A-E8BAA7EDA382}" type="presParOf" srcId="{BC3641C3-964D-4B5B-A459-8D278C9A6B79}" destId="{58B2244C-E4AE-4291-8693-7B6A34534BF2}" srcOrd="0" destOrd="0" presId="urn:microsoft.com/office/officeart/2005/8/layout/process3#5"/>
    <dgm:cxn modelId="{7BBE8A19-CAF2-43BA-BE0C-483067ABDCB9}" type="presParOf" srcId="{93DEAF6B-7C74-4951-AEC6-4EE26A2C6328}" destId="{DD56BD40-E4E2-41D7-9A86-D4ED3F60963D}" srcOrd="2" destOrd="0" presId="urn:microsoft.com/office/officeart/2005/8/layout/process3#5"/>
    <dgm:cxn modelId="{CD8A883F-D3F3-41FD-A634-DF9957085B21}" type="presParOf" srcId="{DD56BD40-E4E2-41D7-9A86-D4ED3F60963D}" destId="{7C44ECC1-5ABB-41CE-9AB6-7EBA723E740C}" srcOrd="0" destOrd="0" presId="urn:microsoft.com/office/officeart/2005/8/layout/process3#5"/>
    <dgm:cxn modelId="{472CBE43-9C11-4A20-B200-973BD5AC77C9}" type="presParOf" srcId="{DD56BD40-E4E2-41D7-9A86-D4ED3F60963D}" destId="{EF323D7D-F277-46B0-AD0B-744E8E28BF41}" srcOrd="1" destOrd="0" presId="urn:microsoft.com/office/officeart/2005/8/layout/process3#5"/>
    <dgm:cxn modelId="{A3037C20-1383-4F8C-BCEA-A1D6476F1B27}" type="presParOf" srcId="{DD56BD40-E4E2-41D7-9A86-D4ED3F60963D}" destId="{1329D18F-EA8F-4701-AA71-945048781EB8}" srcOrd="2" destOrd="0" presId="urn:microsoft.com/office/officeart/2005/8/layout/process3#5"/>
    <dgm:cxn modelId="{9652E625-8D27-4DB0-87C5-1C29C8BD28EE}" type="presParOf" srcId="{93DEAF6B-7C74-4951-AEC6-4EE26A2C6328}" destId="{3681B214-9BAD-41BE-8FF5-B8CF0CD5831D}" srcOrd="3" destOrd="0" presId="urn:microsoft.com/office/officeart/2005/8/layout/process3#5"/>
    <dgm:cxn modelId="{09461D9A-8AF9-479B-B67E-2FB2A800DB4E}" type="presParOf" srcId="{3681B214-9BAD-41BE-8FF5-B8CF0CD5831D}" destId="{2C6B665E-03FA-4191-8323-41791175E654}" srcOrd="0" destOrd="0" presId="urn:microsoft.com/office/officeart/2005/8/layout/process3#5"/>
    <dgm:cxn modelId="{B8DFFB37-8B93-49B4-93A4-1F8040EE6ABD}" type="presParOf" srcId="{93DEAF6B-7C74-4951-AEC6-4EE26A2C6328}" destId="{3B50C878-DC18-45BA-BD56-C9685947C97A}" srcOrd="4" destOrd="0" presId="urn:microsoft.com/office/officeart/2005/8/layout/process3#5"/>
    <dgm:cxn modelId="{8D6FD336-3AA4-4B7B-93F3-F25E2855CD50}" type="presParOf" srcId="{3B50C878-DC18-45BA-BD56-C9685947C97A}" destId="{64D8CE0C-C701-4915-B4F7-EC146365536F}" srcOrd="0" destOrd="0" presId="urn:microsoft.com/office/officeart/2005/8/layout/process3#5"/>
    <dgm:cxn modelId="{1C9EF5CD-769B-42D8-918D-8D452BB1AB24}" type="presParOf" srcId="{3B50C878-DC18-45BA-BD56-C9685947C97A}" destId="{6EB30A81-B60C-43A5-8FA3-FC30E29B7926}" srcOrd="1" destOrd="0" presId="urn:microsoft.com/office/officeart/2005/8/layout/process3#5"/>
    <dgm:cxn modelId="{654EFA30-ECB6-4FB9-A320-B8A8AD9917BE}" type="presParOf" srcId="{3B50C878-DC18-45BA-BD56-C9685947C97A}" destId="{E4B62EEC-EC61-481A-A46E-4049D0D528CA}" srcOrd="2" destOrd="0" presId="urn:microsoft.com/office/officeart/2005/8/layout/process3#5"/>
    <dgm:cxn modelId="{D123A85D-0BA1-4499-845F-CC622CBD6FF6}" type="presParOf" srcId="{93DEAF6B-7C74-4951-AEC6-4EE26A2C6328}" destId="{8AFC4823-3844-42C9-BEFD-F142D0DF4D5D}" srcOrd="5" destOrd="0" presId="urn:microsoft.com/office/officeart/2005/8/layout/process3#5"/>
    <dgm:cxn modelId="{79D9D980-BD52-481B-8114-A129E77FB21E}" type="presParOf" srcId="{8AFC4823-3844-42C9-BEFD-F142D0DF4D5D}" destId="{A047C339-B526-428F-9BEC-68CF9499BEB8}" srcOrd="0" destOrd="0" presId="urn:microsoft.com/office/officeart/2005/8/layout/process3#5"/>
    <dgm:cxn modelId="{36D3AE3F-E011-4C29-8934-66ED4E06C732}" type="presParOf" srcId="{93DEAF6B-7C74-4951-AEC6-4EE26A2C6328}" destId="{4E705D3C-30F3-40F3-AB22-925DFE800B82}" srcOrd="6" destOrd="0" presId="urn:microsoft.com/office/officeart/2005/8/layout/process3#5"/>
    <dgm:cxn modelId="{D692D5CA-E582-4961-B2C0-6546F51E0DBF}" type="presParOf" srcId="{4E705D3C-30F3-40F3-AB22-925DFE800B82}" destId="{249A01AD-380F-44BB-89B5-15C869F21EF8}" srcOrd="0" destOrd="0" presId="urn:microsoft.com/office/officeart/2005/8/layout/process3#5"/>
    <dgm:cxn modelId="{EBD471EA-1752-4C0F-9A58-7C35332E7192}" type="presParOf" srcId="{4E705D3C-30F3-40F3-AB22-925DFE800B82}" destId="{1B598A6B-21C8-4DE9-8635-18030748A408}" srcOrd="1" destOrd="0" presId="urn:microsoft.com/office/officeart/2005/8/layout/process3#5"/>
    <dgm:cxn modelId="{94903F29-FDDF-44C5-AF14-F70D12827064}" type="presParOf" srcId="{4E705D3C-30F3-40F3-AB22-925DFE800B82}" destId="{7EC517EE-DED9-4AB9-A010-6148ABD85AD7}" srcOrd="2" destOrd="0" presId="urn:microsoft.com/office/officeart/2005/8/layout/process3#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#3" minVer="12.0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100"/>
      <dgm:constr type="secFontSz" for="des" forName="desTx" refType="primFontSz" refFor="des" refForName="parTx" op="equ"/>
      <dgm:constr type="primFontSz" for="des" forName="connTx" op="equ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2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7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05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05"/>
            </dgm:adjLst>
          </dgm:shape>
          <dgm:presOf axis="self" ptType="node"/>
          <dgm:constrLst>
            <dgm:constr type="h"/>
          </dgm:constrLst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05"/>
            </dgm:adjLst>
          </dgm:shape>
          <dgm:presOf axis="des" ptType="node"/>
          <dgm:constrLst>
            <dgm:constr type="secFontSz" val="100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constrLst>
            <dgm:constr type="w" val="25"/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constrLst>
              <dgm:constr type="primFontSz" val="18"/>
              <dgm:constr type="lMarg"/>
              <dgm:constr type="rMarg"/>
              <dgm:constr type="tMarg"/>
              <dgm:constr type="bMarg"/>
            </dgm:constrLst>
            <dgm:ruleLst>
              <dgm:rule type="primFontSz" val="2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#1" minVer="12.0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ptType="node" refType="w"/>
      <dgm:constr type="h" for="ch" ptType="node" op="equ"/>
      <dgm:constr type="primFontSz" for="ch" ptType="node" op="equ" val="100"/>
      <dgm:constr type="w" for="ch" ptType="sibTrans" refType="w" refFor="ch" refPtType="node" op="equ" fact="0.4"/>
      <dgm:constr type="h" for="ch" ptType="sibTrans" op="equ"/>
      <dgm:constr type="primFontSz" for="des" forName="connectorText" op="equ" val="78"/>
      <dgm:constr type="primFontSz" for="des" forName="connectorText" refType="primFontSz" refFor="ch" refPtType="node" op="lte" fact="0.7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</dgm:constrLst>
        <dgm:ruleLst>
          <dgm:rule type="primFontSz" val="36" fact="NaN" max="NaN"/>
          <dgm:rule type="h" val="NaN" fact="0.75" max="NaN"/>
          <dgm:rule type="primFontSz" val="2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2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#1" minVer="12.0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presOf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100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</dgm:constrLst>
          <dgm:ruleLst>
            <dgm:rule type="w" val="NaN" fact="1" max="NaN"/>
            <dgm:rule type="primFontSz" val="2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#1" minVer="12.0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100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2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val="100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6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</dgm:layoutNode>
          </dgm:forEach>
        </dgm:forEach>
      </dgm:if>
      <dgm:else name="Name17">
        <dgm:constrLst>
          <dgm:constr type="w" for="ch" forName="parTxOnly" refType="w"/>
          <dgm:constr type="h" for="des" forName="parTxOnly" op="equ"/>
          <dgm:constr type="primFontSz" for="des" forName="parTxOnly" val="100"/>
          <dgm:constr type="primFontSz" for="des" forName="parTxOnly" op="equ"/>
          <dgm:constr type="w" for="ch" forName="parTxOnlySpace" refType="w" refFor="ch" refForName="parTxOnly" fact="-0.1"/>
        </dgm:constrLst>
        <dgm:ruleLst/>
        <dgm:forEach name="Name18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19">
              <dgm:if name="Name20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1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2">
              <dgm:if name="Name23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4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2" fact="NaN" max="NaN"/>
            </dgm:ruleLst>
          </dgm:layoutNode>
          <dgm:forEach name="Name25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#1" minVer="12.0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ptType="node" refType="w"/>
      <dgm:constr type="h" for="ch" ptType="node" op="equ"/>
      <dgm:constr type="primFontSz" for="ch" ptType="node" op="equ" val="100"/>
      <dgm:constr type="w" for="ch" ptType="sibTrans" refType="w" refFor="ch" refPtType="node" op="equ" fact="0.4"/>
      <dgm:constr type="h" for="ch" ptType="sibTrans" op="equ"/>
      <dgm:constr type="primFontSz" for="des" forName="connectorText" op="equ" val="78"/>
      <dgm:constr type="primFontSz" for="des" forName="connectorText" refType="primFontSz" refFor="ch" refPtType="node" op="lte" fact="0.7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</dgm:constrLst>
        <dgm:ruleLst>
          <dgm:rule type="primFontSz" val="36" fact="NaN" max="NaN"/>
          <dgm:rule type="h" val="NaN" fact="0.75" max="NaN"/>
          <dgm:rule type="primFontSz" val="2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2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#2" minVer="12.0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100"/>
      <dgm:constr type="secFontSz" for="des" forName="desTx" refType="primFontSz" refFor="des" refForName="parTx" op="equ"/>
      <dgm:constr type="primFontSz" for="des" forName="connTx" op="equ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2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7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05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05"/>
            </dgm:adjLst>
          </dgm:shape>
          <dgm:presOf axis="self" ptType="node"/>
          <dgm:constrLst>
            <dgm:constr type="h"/>
          </dgm:constrLst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05"/>
            </dgm:adjLst>
          </dgm:shape>
          <dgm:presOf axis="des" ptType="node"/>
          <dgm:constrLst>
            <dgm:constr type="secFontSz" val="100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constrLst>
            <dgm:constr type="w" val="25"/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constrLst>
              <dgm:constr type="primFontSz" val="18"/>
              <dgm:constr type="lMarg"/>
              <dgm:constr type="rMarg"/>
              <dgm:constr type="tMarg"/>
              <dgm:constr type="bMarg"/>
            </dgm:constrLst>
            <dgm:ruleLst>
              <dgm:rule type="primFontSz" val="2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#1" minVer="12.0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100"/>
      <dgm:constr type="secFontSz" for="des" forName="desTx" refType="primFontSz" refFor="des" refForName="parTx" op="equ"/>
      <dgm:constr type="primFontSz" for="des" forName="connTx" op="equ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2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7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05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05"/>
            </dgm:adjLst>
          </dgm:shape>
          <dgm:presOf axis="self" ptType="node"/>
          <dgm:constrLst>
            <dgm:constr type="h"/>
          </dgm:constrLst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05"/>
            </dgm:adjLst>
          </dgm:shape>
          <dgm:presOf axis="des" ptType="node"/>
          <dgm:constrLst>
            <dgm:constr type="secFontSz" val="100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constrLst>
            <dgm:constr type="w" val="25"/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constrLst>
              <dgm:constr type="primFontSz" val="18"/>
              <dgm:constr type="lMarg"/>
              <dgm:constr type="rMarg"/>
              <dgm:constr type="tMarg"/>
              <dgm:constr type="bMarg"/>
            </dgm:constrLst>
            <dgm:ruleLst>
              <dgm:rule type="primFontSz" val="2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#5" minVer="12.0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100"/>
      <dgm:constr type="secFontSz" for="des" forName="desTx" refType="primFontSz" refFor="des" refForName="parTx" op="equ"/>
      <dgm:constr type="primFontSz" for="des" forName="connTx" op="equ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2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7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05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05"/>
            </dgm:adjLst>
          </dgm:shape>
          <dgm:presOf axis="self" ptType="node"/>
          <dgm:constrLst>
            <dgm:constr type="h"/>
          </dgm:constrLst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05"/>
            </dgm:adjLst>
          </dgm:shape>
          <dgm:presOf axis="des" ptType="node"/>
          <dgm:constrLst>
            <dgm:constr type="secFontSz" val="100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constrLst>
            <dgm:constr type="w" val="25"/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constrLst>
              <dgm:constr type="primFontSz" val="18"/>
              <dgm:constr type="lMarg"/>
              <dgm:constr type="rMarg"/>
              <dgm:constr type="tMarg"/>
              <dgm:constr type="bMarg"/>
            </dgm:constrLst>
            <dgm:ruleLst>
              <dgm:rule type="primFontSz" val="2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#2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#3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Simple 5"/>
  <dgm:desc val="Simple 5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#4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#5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#6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#7">
  <dgm:title val="Simple 3"/>
  <dgm:desc val="Simple 3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D58080D-4722-46B0-9D82-E2FB35F4886E}" type="datetimeFigureOut">
              <a:rPr lang="en-US" smtClean="0"/>
              <a:pPr/>
              <a:t>2/5/2007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91E70B7-6941-4B61-A605-336339354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E70B7-6941-4B61-A605-3363393545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E70B7-6941-4B61-A605-3363393545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9E29-6DBF-4FE9-852F-BC4E17B6239E}" type="datetime1">
              <a:rPr lang="en-US" smtClean="0"/>
              <a:pPr/>
              <a:t>2/5/2007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8B89-25B1-4D06-8E42-04514ED41605}" type="datetime1">
              <a:rPr lang="en-US" smtClean="0"/>
              <a:pPr/>
              <a:t>2/5/2007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C8D6-45C1-4921-804D-5EB9353B489D}" type="datetime1">
              <a:rPr lang="en-US" smtClean="0"/>
              <a:pPr/>
              <a:t>2/5/2007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C3CA-1104-4A41-9D0E-0867FC4CBD62}" type="datetime1">
              <a:rPr lang="en-US" smtClean="0"/>
              <a:pPr/>
              <a:t>2/5/2007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7D10-F1A4-4560-9903-C67364D28197}" type="datetime1">
              <a:rPr lang="en-US" smtClean="0"/>
              <a:pPr/>
              <a:t>2/5/2007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BF2A-C749-424B-BA99-7958564EA2BF}" type="datetime1">
              <a:rPr lang="en-US" smtClean="0"/>
              <a:pPr/>
              <a:t>2/5/2007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1B5A-D0F9-40C4-A1CC-84B089035B45}" type="datetime1">
              <a:rPr lang="en-US" smtClean="0"/>
              <a:pPr/>
              <a:t>2/5/2007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493B-FF51-4377-92C4-86F7C531CCB9}" type="datetime1">
              <a:rPr lang="en-US" smtClean="0"/>
              <a:pPr/>
              <a:t>2/5/2007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164E-184C-4A05-8276-6A7AAC270967}" type="datetime1">
              <a:rPr lang="en-US" smtClean="0"/>
              <a:pPr/>
              <a:t>2/5/2007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4248-85DB-404F-A7EC-12C3F5766DBE}" type="datetime1">
              <a:rPr lang="en-US" smtClean="0"/>
              <a:pPr/>
              <a:t>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706C-DA4B-4220-8E6F-EE1FF558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87630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Attention and conflict in masked priming: 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Implications for the accessibility of consciousness</a:t>
            </a:r>
            <a:endParaRPr lang="en-US" sz="4000" i="1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3429000"/>
            <a:ext cx="8382000" cy="2895600"/>
          </a:xfrm>
        </p:spPr>
        <p:txBody>
          <a:bodyPr>
            <a:normAutofit fontScale="92000"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>
                    <a:tint val="75000"/>
                  </a:schemeClr>
                </a:solidFill>
              </a:rPr>
              <a:t>Ahmad Sohrabi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chemeClr val="tx1">
                    <a:tint val="75000"/>
                  </a:schemeClr>
                </a:solidFill>
              </a:rPr>
              <a:t>Institute of Cognitive Science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chemeClr val="tx1">
                    <a:tint val="75000"/>
                  </a:schemeClr>
                </a:solidFill>
              </a:rPr>
              <a:t>Carleton University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4474" y="416307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4474" y="1741869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80562" y="983044"/>
          <a:ext cx="7345362" cy="5827713"/>
        </p:xfrm>
        <a:graphic>
          <a:graphicData uri="http://schemas.openxmlformats.org/presentationml/2006/ole">
            <p:oleObj spid="_x0000_s5122" name="Bitmap Image" r:id="rId3" imgW="3924848" imgH="3304762" progId="PBrush">
              <p:embed/>
            </p:oleObj>
          </a:graphicData>
        </a:graphic>
      </p:graphicFrame>
      <p:sp>
        <p:nvSpPr>
          <p:cNvPr id="6" name="Explosion 1 5"/>
          <p:cNvSpPr>
            <a:spLocks noChangeArrowheads="1"/>
          </p:cNvSpPr>
          <p:nvPr/>
        </p:nvSpPr>
        <p:spPr bwMode="auto">
          <a:xfrm rot="11871108">
            <a:off x="904362" y="1456119"/>
            <a:ext cx="1206500" cy="3338513"/>
          </a:xfrm>
          <a:prstGeom prst="irregularSeal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anchor="t" compatLnSpc="1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0000"/>
                </a:solidFill>
              </a:rPr>
              <a:t>Occipital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Explosion 1 6"/>
          <p:cNvSpPr>
            <a:spLocks noChangeArrowheads="1"/>
          </p:cNvSpPr>
          <p:nvPr/>
        </p:nvSpPr>
        <p:spPr bwMode="auto">
          <a:xfrm rot="18519551">
            <a:off x="5412068" y="4049300"/>
            <a:ext cx="3457575" cy="1204913"/>
          </a:xfrm>
          <a:prstGeom prst="irregularSeal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FF0000"/>
                </a:solidFill>
              </a:rPr>
              <a:t>rACC</a:t>
            </a:r>
            <a:endParaRPr lang="en-US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en-US" b="1" dirty="0">
                <a:solidFill>
                  <a:schemeClr val="bg2">
                    <a:alpha val="100000"/>
                  </a:schemeClr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mPFC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Explosion 1 7"/>
          <p:cNvSpPr>
            <a:spLocks noChangeArrowheads="1"/>
          </p:cNvSpPr>
          <p:nvPr/>
        </p:nvSpPr>
        <p:spPr bwMode="auto">
          <a:xfrm rot="15345337">
            <a:off x="3689631" y="-824325"/>
            <a:ext cx="901700" cy="4751387"/>
          </a:xfrm>
          <a:prstGeom prst="irregularSeal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anchor="t" compatLnSpc="1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0000"/>
                </a:solidFill>
              </a:rPr>
              <a:t>Parietal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Explosion 1 8"/>
          <p:cNvSpPr>
            <a:spLocks noChangeArrowheads="1"/>
          </p:cNvSpPr>
          <p:nvPr/>
        </p:nvSpPr>
        <p:spPr bwMode="auto">
          <a:xfrm rot="8056908">
            <a:off x="6705087" y="546482"/>
            <a:ext cx="1008062" cy="3497262"/>
          </a:xfrm>
          <a:prstGeom prst="irregularSeal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10800000" vert="eaVert" wrap="square" lIns="91440" tIns="45720" rIns="91440" bIns="45720" anchor="t" compatLnSpc="1"/>
          <a:lstStyle/>
          <a:p>
            <a:pPr algn="r" rtl="1" eaLnBrk="1" hangingPunct="1">
              <a:defRPr/>
            </a:pPr>
            <a:r>
              <a:rPr lang="en-US" sz="2000" b="1" dirty="0">
                <a:solidFill>
                  <a:srgbClr val="FF0000"/>
                </a:solidFill>
              </a:rPr>
              <a:t>dl-PFC</a:t>
            </a:r>
            <a:endParaRPr lang="en-US" dirty="0">
              <a:solidFill>
                <a:srgbClr val="FF0000"/>
              </a:solidFill>
            </a:endParaRPr>
          </a:p>
          <a:p>
            <a:pPr algn="ctr" rtl="1" eaLnBrk="1" hangingPunct="1">
              <a:defRPr/>
            </a:pPr>
            <a:r>
              <a:rPr lang="en-US" sz="2000" b="1" dirty="0">
                <a:solidFill>
                  <a:schemeClr val="bg2">
                    <a:alpha val="100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bg2">
                    <a:alpha val="100000"/>
                  </a:schemeClr>
                </a:solidFill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</a:rPr>
              <a:t>IFG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2060224">
            <a:off x="2923662" y="2894394"/>
            <a:ext cx="4259262" cy="735013"/>
          </a:xfrm>
          <a:prstGeom prst="ellipse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2800">
                <a:cs typeface="Arial"/>
              </a:rPr>
              <a:t>Incongruent</a:t>
            </a:r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8006779">
            <a:off x="1499428" y="3105532"/>
            <a:ext cx="3668712" cy="735012"/>
          </a:xfrm>
          <a:prstGeom prst="ellipse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 smtClean="0">
                <a:cs typeface="Arial"/>
              </a:rPr>
              <a:t>Masked</a:t>
            </a:r>
            <a:endParaRPr lang="en-US" dirty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5778264">
            <a:off x="5259668" y="2812271"/>
            <a:ext cx="2657475" cy="735747"/>
          </a:xfrm>
          <a:prstGeom prst="ellipse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dirty="0" smtClean="0">
                <a:cs typeface="Arial"/>
              </a:rPr>
              <a:t>Unmasked</a:t>
            </a:r>
            <a:endParaRPr lang="en-US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 rot="21319191">
            <a:off x="1710812" y="2057782"/>
            <a:ext cx="5141912" cy="735012"/>
          </a:xfrm>
          <a:prstGeom prst="ellipse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dirty="0" err="1" smtClean="0"/>
              <a:t>M</a:t>
            </a:r>
            <a:r>
              <a:rPr lang="en-US" sz="2800" dirty="0" err="1" smtClean="0">
                <a:cs typeface="Arial"/>
              </a:rPr>
              <a:t>ü</a:t>
            </a:r>
            <a:r>
              <a:rPr lang="en-US" sz="2800" dirty="0" err="1" smtClean="0"/>
              <a:t>ller</a:t>
            </a:r>
            <a:r>
              <a:rPr lang="en-US" sz="2800" dirty="0" smtClean="0"/>
              <a:t> </a:t>
            </a:r>
            <a:r>
              <a:rPr lang="ar-KW" sz="2800" dirty="0" smtClean="0"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 </a:t>
            </a:r>
            <a:r>
              <a:rPr lang="ar-KW" sz="2800" dirty="0" smtClean="0">
                <a:cs typeface="Arial"/>
              </a:rPr>
              <a:t>- </a:t>
            </a:r>
            <a:r>
              <a:rPr lang="en-US" sz="2800" dirty="0" smtClean="0">
                <a:cs typeface="Arial"/>
              </a:rPr>
              <a:t>   </a:t>
            </a:r>
            <a:r>
              <a:rPr lang="ar-KW" sz="2800" dirty="0" smtClean="0"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  </a:t>
            </a:r>
            <a:r>
              <a:rPr lang="en-US" sz="2800" dirty="0" err="1" smtClean="0"/>
              <a:t>Lyer</a:t>
            </a:r>
            <a:endParaRPr lang="en-US" dirty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15615317">
            <a:off x="820224" y="3324607"/>
            <a:ext cx="2782888" cy="735012"/>
          </a:xfrm>
          <a:prstGeom prst="ellipse">
            <a:avLst/>
          </a:prstGeom>
          <a:noFill/>
          <a:ln w="381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cs typeface="Arial"/>
              </a:rPr>
              <a:t>Congruent</a:t>
            </a:r>
            <a:endParaRPr lang="en-US" dirty="0"/>
          </a:p>
        </p:txBody>
      </p:sp>
      <p:sp>
        <p:nvSpPr>
          <p:cNvPr id="15" name="Explosion 1 14"/>
          <p:cNvSpPr>
            <a:spLocks noChangeArrowheads="1"/>
          </p:cNvSpPr>
          <p:nvPr/>
        </p:nvSpPr>
        <p:spPr bwMode="auto">
          <a:xfrm rot="18200435">
            <a:off x="1625881" y="3496850"/>
            <a:ext cx="1079500" cy="3817937"/>
          </a:xfrm>
          <a:prstGeom prst="irregularSeal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anchor="t" compatLnSpc="1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0000"/>
                </a:solidFill>
              </a:rPr>
              <a:t>Temporal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36387" y="381000"/>
            <a:ext cx="3384550" cy="5847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  <a:cs typeface="Arial"/>
              </a:rPr>
              <a:t>Summary (</a:t>
            </a:r>
            <a:r>
              <a:rPr lang="en-US" sz="3200" dirty="0" err="1" smtClean="0">
                <a:solidFill>
                  <a:schemeClr val="bg1"/>
                </a:solidFill>
                <a:cs typeface="Arial"/>
              </a:rPr>
              <a:t>fMRI</a:t>
            </a:r>
            <a:r>
              <a:rPr lang="en-US" sz="3200" dirty="0" smtClean="0">
                <a:solidFill>
                  <a:schemeClr val="bg1"/>
                </a:solidFill>
                <a:cs typeface="Arial"/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 noGrp="1"/>
          </p:cNvSpPr>
          <p:nvPr>
            <p:ph type="sldNum" sz="quarter" idx="12"/>
          </p:nvPr>
        </p:nvSpPr>
        <p:spPr>
          <a:xfrm>
            <a:off x="6630474" y="6498019"/>
            <a:ext cx="2133600" cy="365125"/>
          </a:xfrm>
        </p:spPr>
        <p:txBody>
          <a:bodyPr/>
          <a:lstStyle/>
          <a:p>
            <a:fld id="{66A0706C-DA4B-4220-8E6F-EE1FF5586C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457200"/>
          </a:xfrm>
        </p:spPr>
        <p:txBody>
          <a:bodyPr>
            <a:normAutofit fontScale="90000"/>
          </a:bodyPr>
          <a:lstStyle/>
          <a:p>
            <a:pPr marL="347472" indent="-347472">
              <a:buSzPts val="3200"/>
            </a:pPr>
            <a:r>
              <a:rPr lang="en-US" dirty="0" smtClean="0"/>
              <a:t>Behavioral Data (Masked):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447803"/>
            <a:ext cx="8776952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6" name="Chart 15"/>
          <p:cNvGraphicFramePr/>
          <p:nvPr/>
        </p:nvGraphicFramePr>
        <p:xfrm>
          <a:off x="1143000" y="1397000"/>
          <a:ext cx="7010400" cy="500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57200"/>
          </a:xfrm>
        </p:spPr>
        <p:txBody>
          <a:bodyPr>
            <a:normAutofit fontScale="90000"/>
          </a:bodyPr>
          <a:lstStyle/>
          <a:p>
            <a:pPr marL="347472" indent="-347472">
              <a:buSzPts val="3200"/>
              <a:buFont typeface="Arial"/>
              <a:buChar char="•"/>
            </a:pPr>
            <a:r>
              <a:rPr lang="en-US" dirty="0" smtClean="0"/>
              <a:t>Results (behavioral):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447803"/>
            <a:ext cx="8776952" cy="4525963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sz="2000" dirty="0" smtClean="0"/>
              <a:t>Non-illusory with two ratio primes      	     Illusory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Rectangl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67200"/>
            <a:ext cx="2971800" cy="2362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9" name="Rectangl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828800"/>
            <a:ext cx="3581400" cy="2667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6" name="Rectangl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1828800"/>
            <a:ext cx="3429000" cy="2362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4876800"/>
            <a:ext cx="2743200" cy="167832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14" name="Rectangle 13"/>
          <p:cNvSpPr txBox="1"/>
          <p:nvPr/>
        </p:nvSpPr>
        <p:spPr>
          <a:xfrm>
            <a:off x="7010400" y="243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Negative priming</a:t>
            </a:r>
            <a:endParaRPr lang="en-US" b="1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V="1">
            <a:off x="3486150" y="4095749"/>
            <a:ext cx="1219200" cy="1104902"/>
          </a:xfrm>
          <a:prstGeom prst="bentConnector3">
            <a:avLst>
              <a:gd name="adj1" fmla="val 0"/>
            </a:avLst>
          </a:prstGeom>
          <a:noFill/>
          <a:ln w="25400" cap="rnd" cmpd="sng" algn="ctr">
            <a:solidFill>
              <a:srgbClr val="4BACC6"/>
            </a:solidFill>
            <a:prstDash val="solid"/>
            <a:tailEnd type="arrow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>
            <a:off x="2667000" y="5867400"/>
            <a:ext cx="1981200" cy="1588"/>
          </a:xfrm>
          <a:prstGeom prst="bentConnector3">
            <a:avLst>
              <a:gd name="adj1" fmla="val 50000"/>
            </a:avLst>
          </a:prstGeom>
          <a:noFill/>
          <a:ln w="25400" cap="rnd" cmpd="sng" algn="ctr">
            <a:solidFill>
              <a:srgbClr val="4BACC6"/>
            </a:solidFill>
            <a:prstDash val="solid"/>
            <a:tailEnd type="arrow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0" y="533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Positive priming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743200" y="2373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Negative priming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953000" y="2667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Positive priming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" y="2667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Positive priming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63" grpId="0"/>
      <p:bldP spid="64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944562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000" lnSpcReduction="10000"/>
          </a:bodyPr>
          <a:lstStyle/>
          <a:p>
            <a:r>
              <a:rPr lang="en-US" dirty="0" smtClean="0"/>
              <a:t>Replicate </a:t>
            </a:r>
            <a:r>
              <a:rPr lang="en-US" dirty="0" err="1" smtClean="0"/>
              <a:t>Dehaene</a:t>
            </a:r>
            <a:r>
              <a:rPr lang="en-US" dirty="0" smtClean="0"/>
              <a:t> et al.’s </a:t>
            </a:r>
            <a:r>
              <a:rPr lang="en-US" dirty="0" err="1" smtClean="0"/>
              <a:t>fMRI</a:t>
            </a:r>
            <a:r>
              <a:rPr lang="en-US" dirty="0" smtClean="0"/>
              <a:t> results</a:t>
            </a:r>
            <a:endParaRPr lang="en-US" dirty="0"/>
          </a:p>
          <a:p>
            <a:pPr lvl="1"/>
            <a:r>
              <a:rPr lang="en-US" dirty="0" smtClean="0"/>
              <a:t>Show the ACC and </a:t>
            </a:r>
            <a:r>
              <a:rPr lang="en-US" dirty="0" err="1" smtClean="0"/>
              <a:t>mPFC</a:t>
            </a:r>
            <a:r>
              <a:rPr lang="en-US" dirty="0" smtClean="0"/>
              <a:t> are consistently associated with conflict.</a:t>
            </a:r>
          </a:p>
          <a:p>
            <a:r>
              <a:rPr lang="en-US" dirty="0" smtClean="0"/>
              <a:t>Replicate </a:t>
            </a:r>
            <a:r>
              <a:rPr lang="en-US" dirty="0" err="1" smtClean="0"/>
              <a:t>Dehaene’s</a:t>
            </a:r>
            <a:r>
              <a:rPr lang="en-US" dirty="0" smtClean="0"/>
              <a:t> </a:t>
            </a:r>
            <a:r>
              <a:rPr lang="en-US" dirty="0" err="1" smtClean="0"/>
              <a:t>behaioral</a:t>
            </a:r>
            <a:r>
              <a:rPr lang="en-US" dirty="0" smtClean="0"/>
              <a:t> results</a:t>
            </a:r>
          </a:p>
          <a:p>
            <a:pPr lvl="1"/>
            <a:r>
              <a:rPr lang="en-US" dirty="0" smtClean="0"/>
              <a:t>So magnitude and illusion of magnitude produces the same effect as number.</a:t>
            </a:r>
          </a:p>
          <a:p>
            <a:pPr lvl="1"/>
            <a:r>
              <a:rPr lang="en-US" dirty="0" smtClean="0"/>
              <a:t>However, in addition to the positive priming that </a:t>
            </a:r>
            <a:r>
              <a:rPr lang="en-US" dirty="0" err="1" smtClean="0"/>
              <a:t>Dehaene</a:t>
            </a:r>
            <a:r>
              <a:rPr lang="en-US" dirty="0" smtClean="0"/>
              <a:t> found, negative priming could also occur (meaning the story is more complicated).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7315200" cy="655638"/>
          </a:xfrm>
        </p:spPr>
        <p:txBody>
          <a:bodyPr>
            <a:noAutofit/>
          </a:bodyPr>
          <a:lstStyle/>
          <a:p>
            <a:r>
              <a:rPr lang="en-US" sz="4000" dirty="0" smtClean="0"/>
              <a:t>Study 2: Learning and Expectation</a:t>
            </a:r>
            <a:br>
              <a:rPr lang="en-US" sz="4000" dirty="0" smtClean="0"/>
            </a:br>
            <a:r>
              <a:rPr lang="en-US" sz="4000" dirty="0" smtClean="0"/>
              <a:t> (Experiment 1a)</a:t>
            </a:r>
            <a:endParaRPr lang="en-US" sz="40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2438400"/>
            <a:ext cx="8229600" cy="2849563"/>
          </a:xfrm>
        </p:spPr>
        <p:txBody>
          <a:bodyPr/>
          <a:lstStyle/>
          <a:p>
            <a:r>
              <a:rPr lang="en-US" dirty="0" smtClean="0"/>
              <a:t>This experiment examined the effect of recently learned symbols as opposed to numbers, which are well learned symbols.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868362"/>
            <a:ext cx="7467600" cy="579438"/>
          </a:xfrm>
        </p:spPr>
        <p:txBody>
          <a:bodyPr>
            <a:noAutofit/>
          </a:bodyPr>
          <a:lstStyle/>
          <a:p>
            <a:r>
              <a:rPr lang="en-US" sz="3600" dirty="0" smtClean="0"/>
              <a:t>Method</a:t>
            </a:r>
            <a:endParaRPr lang="en-US" sz="3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81000" y="1371604"/>
            <a:ext cx="4495800" cy="3428996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used Arabic numbers </a:t>
            </a:r>
            <a:endParaRPr lang="en-US" dirty="0"/>
          </a:p>
          <a:p>
            <a:pPr>
              <a:buNone/>
            </a:pPr>
            <a:r>
              <a:rPr lang="en-US" sz="2400" dirty="0" smtClean="0"/>
              <a:t>      and symbols representing </a:t>
            </a:r>
          </a:p>
          <a:p>
            <a:pPr>
              <a:buNone/>
            </a:pPr>
            <a:r>
              <a:rPr lang="en-US" sz="2400" dirty="0" smtClean="0"/>
              <a:t>      those numbers.</a:t>
            </a:r>
          </a:p>
          <a:p>
            <a:r>
              <a:rPr lang="en-US" sz="2400" dirty="0" smtClean="0"/>
              <a:t>The same design from Study 1 was used.</a:t>
            </a:r>
          </a:p>
          <a:p>
            <a:r>
              <a:rPr lang="en-US" sz="2400" dirty="0" smtClean="0"/>
              <a:t>Numbers primed symbols and symbols primed numbers.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Rectangl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524000"/>
            <a:ext cx="40386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 5"/>
          <p:cNvGraphicFramePr/>
          <p:nvPr/>
        </p:nvGraphicFramePr>
        <p:xfrm>
          <a:off x="990600" y="4495800"/>
          <a:ext cx="76962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sz="3556" dirty="0" smtClean="0"/>
              <a:t>Initial Results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 txBox="1"/>
          <p:nvPr/>
        </p:nvSpPr>
        <p:spPr>
          <a:xfrm>
            <a:off x="2514600" y="16764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 txBox="1"/>
          <p:nvPr/>
        </p:nvSpPr>
        <p:spPr>
          <a:xfrm>
            <a:off x="533400" y="13716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Number primed target symbols with different patterns for masked and unmasked trials:</a:t>
            </a:r>
          </a:p>
          <a:p>
            <a:pPr>
              <a:buFont typeface="Arial"/>
              <a:buChar char="•"/>
            </a:pPr>
            <a:endParaRPr lang="en-US" sz="2800" dirty="0"/>
          </a:p>
        </p:txBody>
      </p:sp>
      <p:pic>
        <p:nvPicPr>
          <p:cNvPr id="7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1" y="3157538"/>
            <a:ext cx="4190999" cy="31670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" name="Rectangl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4200"/>
            <a:ext cx="4267200" cy="304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562"/>
            <a:ext cx="8229600" cy="655638"/>
          </a:xfrm>
        </p:spPr>
        <p:txBody>
          <a:bodyPr>
            <a:noAutofit/>
          </a:bodyPr>
          <a:lstStyle/>
          <a:p>
            <a:r>
              <a:rPr lang="en-US" sz="2800" dirty="0" smtClean="0"/>
              <a:t>Symbols primed numbers (not significant)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1" y="2362201"/>
            <a:ext cx="4334679" cy="3962399"/>
          </a:xfrm>
          <a:prstGeom prst="rect">
            <a:avLst/>
          </a:prstGeom>
          <a:noFill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4989" y="2438400"/>
            <a:ext cx="4144211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609600"/>
          </a:xfrm>
        </p:spPr>
        <p:txBody>
          <a:bodyPr>
            <a:normAutofit fontScale="90000"/>
          </a:bodyPr>
          <a:lstStyle/>
          <a:p>
            <a:pPr marL="347472" indent="-347472">
              <a:buSzPts val="3200"/>
              <a:buFont typeface="Arial"/>
            </a:pPr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524001"/>
            <a:ext cx="86868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 the previous experiment the prime type predicted the target type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Number –&gt; symbol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Symbol – &gt; number</a:t>
            </a:r>
          </a:p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Therefore the effect of predictability was studied: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Number –&gt; Number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Number– &gt; Symbol</a:t>
            </a:r>
          </a:p>
          <a:p>
            <a:r>
              <a:rPr lang="en-US" sz="2400" dirty="0" err="1" smtClean="0">
                <a:latin typeface="Times New Roman"/>
                <a:cs typeface="Times New Roman"/>
              </a:rPr>
              <a:t>Predictabilty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Unpredictable Target Type  (</a:t>
            </a:r>
            <a:r>
              <a:rPr lang="en-US" sz="2400" b="1" dirty="0" smtClean="0">
                <a:latin typeface="Times New Roman"/>
                <a:cs typeface="Times New Roman"/>
              </a:rPr>
              <a:t>#</a:t>
            </a:r>
            <a:r>
              <a:rPr lang="en-US" sz="2400" dirty="0" smtClean="0">
                <a:latin typeface="Times New Roman"/>
                <a:cs typeface="Times New Roman"/>
              </a:rPr>
              <a:t>  and </a:t>
            </a:r>
            <a:r>
              <a:rPr lang="en-US" sz="4800" b="1" baseline="-25000" dirty="0" smtClean="0">
                <a:latin typeface="Lucida Sans"/>
                <a:cs typeface="Times New Roman"/>
              </a:rPr>
              <a:t>*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at random)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Predictable Target Type (</a:t>
            </a:r>
            <a:r>
              <a:rPr lang="en-US" sz="2400" b="1" dirty="0" smtClean="0">
                <a:latin typeface="Times New Roman"/>
                <a:cs typeface="Times New Roman"/>
              </a:rPr>
              <a:t>#</a:t>
            </a:r>
            <a:r>
              <a:rPr lang="en-US" sz="2400" dirty="0" smtClean="0">
                <a:latin typeface="Times New Roman"/>
                <a:cs typeface="Times New Roman"/>
              </a:rPr>
              <a:t> for number, </a:t>
            </a:r>
            <a:r>
              <a:rPr lang="en-US" sz="4800" b="1" baseline="-25000" dirty="0" smtClean="0">
                <a:latin typeface="Lucida Sans"/>
                <a:cs typeface="Times New Roman"/>
              </a:rPr>
              <a:t>*</a:t>
            </a:r>
            <a:r>
              <a:rPr lang="en-US" sz="2400" dirty="0" smtClean="0">
                <a:latin typeface="Times New Roman"/>
                <a:cs typeface="Times New Roman"/>
              </a:rPr>
              <a:t> for symbol target)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525963"/>
          </a:xfrm>
        </p:spPr>
        <p:txBody>
          <a:bodyPr>
            <a:normAutofit fontScale="76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Review of priming paradigms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Experiment 1:Perceptual magnitude (line length) priming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Behavioural</a:t>
            </a:r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result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fMRI</a:t>
            </a:r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result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Experiment 2: Symbolic magnitude (number and symbol) priming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Experiment 1a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Experiment 2b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Neurocognitive</a:t>
            </a:r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modeling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Our results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Previous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n w="1905"/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Discussion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ln w="1905"/>
              <a:solidFill>
                <a:schemeClr val="tx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it replicated results of the previous experiment.</a:t>
            </a:r>
            <a:endParaRPr lang="en-US" dirty="0"/>
          </a:p>
          <a:p>
            <a:r>
              <a:rPr lang="en-US" dirty="0" smtClean="0"/>
              <a:t>With more effects:</a:t>
            </a:r>
          </a:p>
          <a:p>
            <a:pPr lvl="1"/>
            <a:r>
              <a:rPr lang="en-US" dirty="0" smtClean="0"/>
              <a:t>Effect for predictability</a:t>
            </a:r>
          </a:p>
          <a:p>
            <a:pPr lvl="1"/>
            <a:r>
              <a:rPr lang="en-US" dirty="0" smtClean="0"/>
              <a:t>Effect for target type</a:t>
            </a:r>
          </a:p>
          <a:p>
            <a:pPr lvl="1"/>
            <a:r>
              <a:rPr lang="en-US" dirty="0" smtClean="0"/>
              <a:t>Effect for number distance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Rectangle 10"/>
          <p:cNvSpPr txBox="1"/>
          <p:nvPr/>
        </p:nvSpPr>
        <p:spPr>
          <a:xfrm>
            <a:off x="1295400" y="1752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14400"/>
            <a:ext cx="68580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Representational strength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685802" y="1497029"/>
          <a:ext cx="8153397" cy="4903771"/>
        </p:xfrm>
        <a:graphic>
          <a:graphicData uri="http://schemas.openxmlformats.org/drawingml/2006/table">
            <a:tbl>
              <a:tblPr/>
              <a:tblGrid>
                <a:gridCol w="1191094"/>
                <a:gridCol w="1006833"/>
                <a:gridCol w="1191094"/>
                <a:gridCol w="1191094"/>
                <a:gridCol w="1191094"/>
                <a:gridCol w="1191094"/>
                <a:gridCol w="1191094"/>
              </a:tblGrid>
              <a:tr h="671296">
                <a:tc rowSpan="3" gridSpan="3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Arial"/>
                        </a:rPr>
                        <a:t>Strength representation using connection weights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Target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1296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Number 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Symbol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1296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Far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Close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Far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Close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70201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Arial"/>
                        </a:rPr>
                        <a:t>Prime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Arial"/>
                        </a:rPr>
                        <a:t>Number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/>
                        </a:rPr>
                        <a:t>Far </a:t>
                      </a:r>
                      <a:endParaRPr lang="en-US" sz="1400" b="1" dirty="0">
                        <a:latin typeface="Calibri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66FF"/>
                          </a:solidFill>
                          <a:latin typeface="Arial"/>
                        </a:rPr>
                        <a:t>4.483</a:t>
                      </a:r>
                      <a:r>
                        <a:rPr lang="en-US" sz="1800" b="1" dirty="0" smtClean="0">
                          <a:latin typeface="Calibri"/>
                        </a:rPr>
                        <a:t> </a:t>
                      </a:r>
                      <a:endParaRPr lang="en-US" sz="1800" b="1" dirty="0">
                        <a:latin typeface="Calibri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66FF"/>
                          </a:solidFill>
                          <a:latin typeface="Arial"/>
                        </a:rPr>
                        <a:t>1.214</a:t>
                      </a:r>
                      <a:r>
                        <a:rPr lang="en-US" sz="1800" b="1" dirty="0" smtClean="0">
                          <a:latin typeface="Calibri"/>
                        </a:rPr>
                        <a:t> </a:t>
                      </a:r>
                      <a:endParaRPr lang="en-US" sz="1800" b="1" dirty="0">
                        <a:latin typeface="Calibri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66FF"/>
                          </a:solidFill>
                          <a:latin typeface="Arial"/>
                        </a:rPr>
                        <a:t>2.694</a:t>
                      </a:r>
                      <a:r>
                        <a:rPr lang="en-US" sz="1800" b="1" dirty="0" smtClean="0">
                          <a:latin typeface="Calibri"/>
                        </a:rPr>
                        <a:t> </a:t>
                      </a:r>
                      <a:endParaRPr lang="en-US" sz="1800" b="1" dirty="0">
                        <a:latin typeface="Calibri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66FF"/>
                          </a:solidFill>
                          <a:latin typeface="Arial"/>
                          <a:ea typeface="Calibri"/>
                          <a:cs typeface="Arial"/>
                        </a:rPr>
                        <a:t>2.109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749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Close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66FF"/>
                          </a:solidFill>
                          <a:latin typeface="Arial"/>
                          <a:ea typeface="Calibri"/>
                          <a:cs typeface="Arial"/>
                        </a:rPr>
                        <a:t>1.137</a:t>
                      </a:r>
                      <a:endParaRPr lang="en-US" sz="20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66FF"/>
                          </a:solidFill>
                          <a:latin typeface="Arial"/>
                          <a:ea typeface="Calibri"/>
                          <a:cs typeface="Arial"/>
                        </a:rPr>
                        <a:t>2.039</a:t>
                      </a:r>
                      <a:endParaRPr lang="en-US" sz="20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66FF"/>
                          </a:solidFill>
                          <a:latin typeface="Arial"/>
                          <a:ea typeface="Calibri"/>
                          <a:cs typeface="Arial"/>
                        </a:rPr>
                        <a:t>.463</a:t>
                      </a:r>
                      <a:endParaRPr lang="en-US" sz="20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820" algn="l"/>
                        </a:tabLs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-3.031</a:t>
                      </a:r>
                      <a:endParaRPr lang="en-US" sz="20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719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Arial"/>
                        </a:rPr>
                        <a:t>Symbol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Arial"/>
                        </a:rPr>
                        <a:t>Far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Arial"/>
                        </a:rPr>
                        <a:t>?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Arial"/>
                        </a:rPr>
                        <a:t>?</a:t>
                      </a:r>
                      <a:endParaRPr lang="en-US" sz="18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719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Close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Arial"/>
                        </a:rPr>
                        <a:t>?</a:t>
                      </a:r>
                      <a:endParaRPr lang="en-US" sz="18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Arial"/>
                        </a:rPr>
                        <a:t>?</a:t>
                      </a:r>
                      <a:endParaRPr lang="en-US" sz="18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4800600" y="5440362"/>
            <a:ext cx="838200" cy="35083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</a:rPr>
              <a:t>-1.028</a:t>
            </a:r>
            <a:endParaRPr kumimoji="0" lang="en-US" sz="2800" b="1" i="0" u="none" strike="noStrike" cap="none" normalizeH="0" baseline="0" smtClean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6096000" y="4038600"/>
            <a:ext cx="762000" cy="381000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</a:rPr>
              <a:t> 2.516</a:t>
            </a:r>
            <a:endParaRPr kumimoji="0" lang="en-US" sz="2800" b="1" i="0" u="none" strike="noStrike" cap="none" normalizeH="0" baseline="0" dirty="0" smtClean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4876800" y="4038600"/>
            <a:ext cx="762000" cy="381000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50000">
                <a:srgbClr val="CCCCCC"/>
              </a:gs>
              <a:gs pos="100000">
                <a:srgbClr val="666666"/>
              </a:gs>
            </a:gsLst>
            <a:lin ang="189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</a:rPr>
              <a:t>3.375</a:t>
            </a:r>
            <a:endParaRPr kumimoji="0" lang="en-US" sz="2800" b="1" i="0" u="none" strike="noStrike" cap="none" normalizeH="0" baseline="0" dirty="0" smtClean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6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9" grpId="0" build="allAtOnce" animBg="1"/>
      <p:bldP spid="25631" grpId="0" build="allAtOnce" animBg="1"/>
      <p:bldP spid="25632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458200" cy="685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model</a:t>
            </a:r>
            <a:endParaRPr lang="en-US" sz="2800" b="1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722441"/>
            <a:ext cx="8229600" cy="3230560"/>
          </a:xfrm>
        </p:spPr>
        <p:txBody>
          <a:bodyPr>
            <a:normAutofit/>
          </a:bodyPr>
          <a:lstStyle/>
          <a:p>
            <a:r>
              <a:rPr lang="en-US" dirty="0" smtClean="0"/>
              <a:t>Our experiments showed that “negative” priming can be caused by many factors:</a:t>
            </a:r>
            <a:endParaRPr lang="en-US" dirty="0"/>
          </a:p>
          <a:p>
            <a:pPr lvl="1"/>
            <a:r>
              <a:rPr lang="en-US" dirty="0" smtClean="0"/>
              <a:t>Symbol target &amp; close numerical distance, in the masked condition (significant).</a:t>
            </a:r>
          </a:p>
          <a:p>
            <a:pPr lvl="1"/>
            <a:r>
              <a:rPr lang="en-US" dirty="0" smtClean="0"/>
              <a:t>Illusion (marginally significant) or change in line ratio (non-significant), in the unmasked condition.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838200"/>
            <a:ext cx="7010400" cy="57943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Encoding Representational strength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3" y="1447802"/>
          <a:ext cx="8305800" cy="4876799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213358"/>
                <a:gridCol w="1025652"/>
                <a:gridCol w="1213358"/>
                <a:gridCol w="1213358"/>
                <a:gridCol w="1213358"/>
                <a:gridCol w="1213358"/>
                <a:gridCol w="1213358"/>
              </a:tblGrid>
              <a:tr h="669365">
                <a:tc rowSpan="3" gridSpan="3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Arial"/>
                        </a:rPr>
                        <a:t>Strength representation using connection weights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Arial"/>
                        </a:rPr>
                        <a:t>Target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9365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Number 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Symbol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FABF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9365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Arial"/>
                        </a:rPr>
                        <a:t>Far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Close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Far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Close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FABF8F"/>
                    </a:solidFill>
                  </a:tcPr>
                </a:tc>
              </a:tr>
              <a:tr h="71717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Prime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C2D69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Number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Arial"/>
                        </a:rPr>
                        <a:t>Far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Arial"/>
                        </a:rPr>
                        <a:t>1.55-1.55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Arial"/>
                        </a:rPr>
                        <a:t>1.55-1.5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Arial"/>
                        </a:rPr>
                        <a:t>1.55-1.5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Arial"/>
                        </a:rPr>
                        <a:t>1.55-1.45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7F7F7F"/>
                    </a:solidFill>
                  </a:tcPr>
                </a:tc>
              </a:tr>
              <a:tr h="71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Arial"/>
                        </a:rPr>
                        <a:t>Close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Arial"/>
                        </a:rPr>
                        <a:t>1.5-1.55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1.5-1.5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1.5-1.5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820" algn="l"/>
                        </a:tabLs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Arial"/>
                        </a:rPr>
                        <a:t>1.5-1.45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404040"/>
                    </a:solidFill>
                  </a:tcPr>
                </a:tc>
              </a:tr>
              <a:tr h="71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Arial"/>
                        </a:rPr>
                        <a:t>Symbol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Arial"/>
                        </a:rPr>
                        <a:t>Far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Arial"/>
                        </a:rPr>
                        <a:t>1.5-1.55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1.5-1.5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1.5-1.5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Arial"/>
                        </a:rPr>
                        <a:t>1.5-1.45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404040"/>
                    </a:solidFill>
                  </a:tcPr>
                </a:tc>
              </a:tr>
              <a:tr h="717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Arial"/>
                        </a:rPr>
                        <a:t>Close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Calibri"/>
                          <a:cs typeface="Arial"/>
                        </a:rPr>
                        <a:t>1.45-1.55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Arial"/>
                        </a:rPr>
                        <a:t>1.45-1.5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Arial"/>
                        </a:rPr>
                        <a:t>1.45-1.5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Arial"/>
                        </a:rPr>
                        <a:t>1.45-1.45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4050268"/>
            <a:ext cx="609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2602468"/>
            <a:ext cx="609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2590800"/>
            <a:ext cx="609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M-L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9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868362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525963"/>
          </a:xfrm>
        </p:spPr>
        <p:txBody>
          <a:bodyPr>
            <a:normAutofit fontScale="92000" lnSpcReduction="10000"/>
          </a:bodyPr>
          <a:lstStyle/>
          <a:p>
            <a:r>
              <a:rPr lang="en-US" dirty="0" smtClean="0"/>
              <a:t>Cognitive processing and especially response is boosted or modulated by an </a:t>
            </a:r>
            <a:r>
              <a:rPr lang="en-US" b="1" dirty="0" err="1" smtClean="0"/>
              <a:t>Attentional</a:t>
            </a:r>
            <a:r>
              <a:rPr lang="en-US" b="1" dirty="0" smtClean="0"/>
              <a:t> Resource (AR) </a:t>
            </a:r>
            <a:r>
              <a:rPr lang="en-US" dirty="0" smtClean="0"/>
              <a:t>originating</a:t>
            </a:r>
            <a:r>
              <a:rPr lang="en-US" b="1" dirty="0" smtClean="0"/>
              <a:t> </a:t>
            </a:r>
            <a:r>
              <a:rPr lang="en-US" dirty="0" smtClean="0"/>
              <a:t>from sub-cortical brain areas.</a:t>
            </a:r>
            <a:endParaRPr lang="en-US" dirty="0"/>
          </a:p>
          <a:p>
            <a:r>
              <a:rPr lang="en-US" dirty="0" smtClean="0"/>
              <a:t>AR is limited and has a refractory period.</a:t>
            </a:r>
          </a:p>
          <a:p>
            <a:r>
              <a:rPr lang="en-US" dirty="0" smtClean="0"/>
              <a:t>AR is directed by a goal driven control or conflict/performance monitoring. </a:t>
            </a:r>
          </a:p>
          <a:p>
            <a:r>
              <a:rPr lang="en-US" dirty="0" smtClean="0"/>
              <a:t>Limited-capacity AR exposes a constraint: </a:t>
            </a:r>
          </a:p>
          <a:p>
            <a:pPr lvl="1"/>
            <a:r>
              <a:rPr lang="en-US" dirty="0" smtClean="0"/>
              <a:t>Congruency effect is affected by AR (it is positive with enough AR and negative when reaches its refractory period, i.e., in difficult and/or long prime target SOA).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6747" y="2590800"/>
            <a:ext cx="3753853" cy="685800"/>
          </a:xfrm>
          <a:prstGeom prst="rect">
            <a:avLst/>
          </a:prstGeom>
          <a:noFill/>
        </p:spPr>
      </p:pic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4074" y="3124200"/>
            <a:ext cx="6988628" cy="1143000"/>
          </a:xfrm>
          <a:prstGeom prst="rect">
            <a:avLst/>
          </a:prstGeom>
          <a:noFill/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038600"/>
            <a:ext cx="4591551" cy="697916"/>
          </a:xfrm>
          <a:prstGeom prst="rect">
            <a:avLst/>
          </a:prstGeom>
          <a:noFill/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800600"/>
            <a:ext cx="1981200" cy="672193"/>
          </a:xfrm>
          <a:prstGeom prst="rect">
            <a:avLst/>
          </a:prstGeom>
          <a:noFill/>
        </p:spPr>
      </p:pic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smtClean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286000" y="971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					   </a:t>
            </a:r>
            <a:endParaRPr kumimoji="0" lang="en-US" sz="1800" b="0" i="0" u="none" strike="noStrike" cap="none" normalizeH="0" baseline="0" smtClean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0" y="160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</a:t>
            </a:r>
            <a:endParaRPr kumimoji="0" lang="en-US" sz="1800" b="0" i="0" u="none" strike="noStrike" cap="none" normalizeH="0" baseline="0" smtClean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286000" y="1790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4000" lnSpcReduction="20000"/>
          </a:bodyPr>
          <a:lstStyle/>
          <a:p>
            <a:r>
              <a:rPr lang="en-US" dirty="0" smtClean="0"/>
              <a:t>When the task is difficult this pattern can be changed because of reaching the refractory period of AR.  </a:t>
            </a:r>
            <a:endParaRPr lang="en-US" dirty="0"/>
          </a:p>
          <a:p>
            <a:r>
              <a:rPr lang="en-US" dirty="0" smtClean="0"/>
              <a:t>Incongruent speed approaches congruent speed at this time because of decay and getting more gain at the beginning of the change (i.e. highest slope of the sigmoid function).</a:t>
            </a:r>
          </a:p>
          <a:p>
            <a:r>
              <a:rPr lang="en-US" dirty="0" smtClean="0"/>
              <a:t>This may lead to a negative priming if refractory period is decreased by conflict which is higher in the incongruent condition.  </a:t>
            </a:r>
          </a:p>
          <a:p>
            <a:r>
              <a:rPr lang="en-US" dirty="0" smtClean="0"/>
              <a:t>Unmasked prime does not invoke AR because it is task irrelevant, but masked prime does, because mask prevents being conscious of representation.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828800" y="914400"/>
            <a:ext cx="60198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Improved Model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28092"/>
            <a:ext cx="8610600" cy="439170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6" name="Curved Right Arrow 5"/>
          <p:cNvSpPr/>
          <p:nvPr/>
        </p:nvSpPr>
        <p:spPr>
          <a:xfrm>
            <a:off x="838200" y="3200400"/>
            <a:ext cx="457200" cy="762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5943600" y="3276600"/>
            <a:ext cx="457200" cy="762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3429000" y="1828800"/>
            <a:ext cx="457200" cy="762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/>
        </p:nvSpPr>
        <p:spPr>
          <a:xfrm>
            <a:off x="4800600" y="3182153"/>
            <a:ext cx="381000" cy="381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/>
          <p:cNvSpPr/>
          <p:nvPr/>
        </p:nvSpPr>
        <p:spPr>
          <a:xfrm>
            <a:off x="4191000" y="3182153"/>
            <a:ext cx="381000" cy="381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/>
        </p:nvSpPr>
        <p:spPr>
          <a:xfrm rot="11147402">
            <a:off x="4495800" y="3182153"/>
            <a:ext cx="381000" cy="381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/>
        </p:nvSpPr>
        <p:spPr>
          <a:xfrm rot="11147402">
            <a:off x="3881623" y="3163906"/>
            <a:ext cx="381000" cy="381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/>
          <p:cNvSpPr/>
          <p:nvPr/>
        </p:nvSpPr>
        <p:spPr>
          <a:xfrm rot="11147402">
            <a:off x="5103980" y="3181619"/>
            <a:ext cx="381000" cy="3810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L-Shape 17"/>
          <p:cNvSpPr/>
          <p:nvPr/>
        </p:nvSpPr>
        <p:spPr>
          <a:xfrm>
            <a:off x="4622442" y="5806440"/>
            <a:ext cx="365760" cy="18288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3400" y="5715000"/>
            <a:ext cx="365760" cy="914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1905000" y="3962400"/>
            <a:ext cx="457200" cy="152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>
            <a:off x="4495800" y="2438400"/>
            <a:ext cx="457200" cy="152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7010400" y="3962400"/>
            <a:ext cx="457200" cy="152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Results of the Improved Model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24400" y="3048000"/>
          <a:ext cx="4191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4"/>
            <a:ext cx="4038600" cy="2657247"/>
          </a:xfrm>
          <a:prstGeom prst="rect">
            <a:avLst/>
          </a:prstGeom>
          <a:noFill/>
          <a:ln w="9525" cap="flat" cmpd="sng" algn="ctr">
            <a:gradFill>
              <a:gsLst>
                <a:gs pos="0">
                  <a:srgbClr val="4F81BD"/>
                </a:gs>
                <a:gs pos="100000">
                  <a:srgbClr val="4F81BD">
                    <a:tint val="20000"/>
                  </a:srgbClr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7" name="Rectangle 6"/>
          <p:cNvSpPr txBox="1"/>
          <p:nvPr/>
        </p:nvSpPr>
        <p:spPr>
          <a:xfrm>
            <a:off x="1905000" y="24500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Masked                                                   Unmasked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200400"/>
            <a:ext cx="1143000" cy="1524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52600" y="914400"/>
            <a:ext cx="7315200" cy="685800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  <a:buFont typeface="Arial"/>
            </a:pPr>
            <a:r>
              <a:rPr lang="en-US" sz="3600" b="1" dirty="0" smtClean="0"/>
              <a:t>Discussion: Implications for consciousness</a:t>
            </a:r>
            <a:endParaRPr lang="en-US" sz="3600" b="1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Consciousness comes with representation but it needs enough AR.</a:t>
            </a:r>
            <a:endParaRPr lang="en-US" dirty="0"/>
          </a:p>
          <a:p>
            <a:r>
              <a:rPr lang="en-US" dirty="0" smtClean="0"/>
              <a:t>If representation reaches a threshold of meaning, it calls for AR then can be reported (accessible).   </a:t>
            </a:r>
          </a:p>
          <a:p>
            <a:r>
              <a:rPr lang="en-US" dirty="0" smtClean="0"/>
              <a:t>Probably its main function is conflict monitoring in the ongoing task/goal.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Priming: A brief stimulus (the prime) can affect the processing of the following stimulus (the target). </a:t>
            </a:r>
          </a:p>
          <a:p>
            <a:r>
              <a:rPr lang="en-US" dirty="0" err="1" smtClean="0"/>
              <a:t>Attentional</a:t>
            </a:r>
            <a:r>
              <a:rPr lang="en-US" dirty="0" smtClean="0"/>
              <a:t> resources and conflict monitoring play a role in (magnitude) masked priming. </a:t>
            </a:r>
            <a:endParaRPr lang="en-US" sz="2400" dirty="0" smtClean="0"/>
          </a:p>
          <a:p>
            <a:r>
              <a:rPr lang="en-US" sz="2800" dirty="0" smtClean="0"/>
              <a:t>Attention: Modulation or amplification of cognitive processes, especially decision and response.</a:t>
            </a:r>
          </a:p>
          <a:p>
            <a:r>
              <a:rPr lang="en-US" sz="2800" dirty="0" smtClean="0"/>
              <a:t> Conflict: Any incongruity between stimuli and/or responses in terms of the current task set.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71600" y="919878"/>
            <a:ext cx="7315200" cy="527922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  <a:buFont typeface="Arial"/>
            </a:pPr>
            <a:r>
              <a:rPr lang="en-US" sz="3600" b="1" dirty="0" smtClean="0"/>
              <a:t>Discussion: Relation to other models</a:t>
            </a:r>
            <a:endParaRPr lang="en-US" sz="3600" b="1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Dehaene</a:t>
            </a:r>
            <a:r>
              <a:rPr lang="en-US" dirty="0" smtClean="0"/>
              <a:t> et al. (2003, 2004, 2005): low level and complex.</a:t>
            </a:r>
            <a:endParaRPr lang="en-US" dirty="0"/>
          </a:p>
          <a:p>
            <a:r>
              <a:rPr lang="en-US" dirty="0" err="1" smtClean="0"/>
              <a:t>Botvinick</a:t>
            </a:r>
            <a:r>
              <a:rPr lang="en-US" dirty="0" smtClean="0"/>
              <a:t> et al. (2001): Only response conflict, no role for consciousness. </a:t>
            </a:r>
          </a:p>
          <a:p>
            <a:r>
              <a:rPr lang="en-US" dirty="0" smtClean="0"/>
              <a:t>Bowman et al. (2006): at the level of stimuli processing, might be good for modeling mask itself (has </a:t>
            </a:r>
            <a:r>
              <a:rPr lang="en-US" dirty="0" err="1" smtClean="0"/>
              <a:t>generalizability</a:t>
            </a:r>
            <a:r>
              <a:rPr lang="en-US" dirty="0" smtClean="0"/>
              <a:t> &amp; biological </a:t>
            </a:r>
            <a:r>
              <a:rPr lang="en-US" dirty="0" err="1" smtClean="0"/>
              <a:t>plausability</a:t>
            </a:r>
            <a:r>
              <a:rPr lang="en-US" dirty="0" smtClean="0"/>
              <a:t> problems).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772400" cy="457200"/>
          </a:xfrm>
        </p:spPr>
        <p:txBody>
          <a:bodyPr>
            <a:noAutofit/>
          </a:bodyPr>
          <a:lstStyle/>
          <a:p>
            <a:pPr marL="347472" indent="-347472">
              <a:buSzPts val="3200"/>
            </a:pPr>
            <a:r>
              <a:rPr lang="en-US" sz="4000" dirty="0" smtClean="0"/>
              <a:t>Discussion: Future Directions</a:t>
            </a:r>
            <a:endParaRPr lang="en-US" sz="40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47801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Looking for the role of ISI, ITI, and between trials effects.</a:t>
            </a:r>
          </a:p>
          <a:p>
            <a:r>
              <a:rPr lang="en-US" dirty="0" smtClean="0"/>
              <a:t>Although the model can simulate symbol, cue, and predictability as well, adding a Working Memory module makes it better.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905000" y="990600"/>
            <a:ext cx="6705600" cy="503238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  <a:buFont typeface="Arial"/>
            </a:pPr>
            <a:r>
              <a:rPr lang="en-US" dirty="0" smtClean="0"/>
              <a:t>Discussion: Other Predictions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congruency effect can be reduced by task difficulty, “</a:t>
            </a:r>
            <a:r>
              <a:rPr lang="en-US" dirty="0" err="1" smtClean="0"/>
              <a:t>attentional</a:t>
            </a:r>
            <a:r>
              <a:rPr lang="en-US" dirty="0" smtClean="0"/>
              <a:t> blink” can be changed by difficulty and/or conflict. </a:t>
            </a:r>
            <a:endParaRPr lang="en-US" dirty="0"/>
          </a:p>
          <a:p>
            <a:r>
              <a:rPr lang="en-US" dirty="0" smtClean="0"/>
              <a:t>Task conflict, not just response conflict (as with previous studies), has a role.</a:t>
            </a:r>
          </a:p>
          <a:p>
            <a:r>
              <a:rPr lang="en-US" dirty="0" smtClean="0"/>
              <a:t>Mask type has a role, it is not neutral. </a:t>
            </a:r>
          </a:p>
          <a:p>
            <a:r>
              <a:rPr lang="en-US" dirty="0" smtClean="0"/>
              <a:t>Patterns of priming are different in pathological cases such as schizophrenia, </a:t>
            </a:r>
            <a:r>
              <a:rPr lang="en-US" dirty="0" err="1" smtClean="0"/>
              <a:t>psychopathy</a:t>
            </a:r>
            <a:r>
              <a:rPr lang="en-US" dirty="0" smtClean="0"/>
              <a:t>, and Parkinson disorders.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828800" y="944562"/>
            <a:ext cx="5181600" cy="579438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  <a:buFont typeface="Arial"/>
            </a:pPr>
            <a:r>
              <a:rPr lang="en-US" dirty="0" smtClean="0"/>
              <a:t>Discussion: Limitations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Experiments:</a:t>
            </a:r>
            <a:endParaRPr lang="en-US" dirty="0"/>
          </a:p>
          <a:p>
            <a:pPr lvl="1"/>
            <a:r>
              <a:rPr lang="en-US" dirty="0" smtClean="0"/>
              <a:t>Small sample sizes (about 10 in each experiment)</a:t>
            </a:r>
          </a:p>
          <a:p>
            <a:r>
              <a:rPr lang="en-US" dirty="0" smtClean="0"/>
              <a:t>Modeling:</a:t>
            </a:r>
          </a:p>
          <a:p>
            <a:pPr lvl="1"/>
            <a:r>
              <a:rPr lang="en-US" dirty="0" smtClean="0"/>
              <a:t>Real time</a:t>
            </a:r>
          </a:p>
          <a:p>
            <a:pPr lvl="1"/>
            <a:r>
              <a:rPr lang="en-US" dirty="0" smtClean="0"/>
              <a:t>Mask</a:t>
            </a:r>
          </a:p>
          <a:p>
            <a:pPr lvl="1"/>
            <a:r>
              <a:rPr lang="en-US" dirty="0" smtClean="0"/>
              <a:t>Between-trial effects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868362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2209801"/>
            <a:ext cx="8229600" cy="39163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Study 3 (Experiment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>
            <a:normAutofit fontScale="92000"/>
          </a:bodyPr>
          <a:lstStyle/>
          <a:p>
            <a:r>
              <a:rPr lang="en-US" dirty="0" smtClean="0"/>
              <a:t>Negative priming in Study 1 and </a:t>
            </a:r>
            <a:r>
              <a:rPr lang="en-US" dirty="0" err="1" smtClean="0"/>
              <a:t>Dehaene</a:t>
            </a:r>
            <a:r>
              <a:rPr lang="en-US" dirty="0" smtClean="0"/>
              <a:t> (2003, schizophrenic patients) needed more exploration.</a:t>
            </a:r>
            <a:endParaRPr lang="en-US" dirty="0"/>
          </a:p>
          <a:p>
            <a:r>
              <a:rPr lang="en-US" dirty="0" smtClean="0"/>
              <a:t>A negative priming has been found when there is a longer time between prime and target, long (&gt; 90 </a:t>
            </a:r>
            <a:r>
              <a:rPr lang="en-US" dirty="0" err="1" smtClean="0"/>
              <a:t>msec</a:t>
            </a:r>
            <a:r>
              <a:rPr lang="en-US" dirty="0" smtClean="0"/>
              <a:t>) SOA and/or prime -mask ISI.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4343400"/>
          <a:ext cx="75438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534400" cy="457200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/>
              <a:t>Explanation of the result: Focusing on Negative Priming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r>
              <a:rPr lang="en-US" sz="2400" dirty="0" err="1" smtClean="0"/>
              <a:t>Schlaghecken</a:t>
            </a:r>
            <a:r>
              <a:rPr lang="en-US" sz="2400" dirty="0" smtClean="0"/>
              <a:t> and </a:t>
            </a:r>
            <a:r>
              <a:rPr lang="en-US" sz="2400" dirty="0" err="1" smtClean="0"/>
              <a:t>Eimer</a:t>
            </a:r>
            <a:r>
              <a:rPr lang="en-US" sz="2400" dirty="0" smtClean="0"/>
              <a:t> (2000) argued that:</a:t>
            </a:r>
            <a:endParaRPr lang="en-US" dirty="0"/>
          </a:p>
          <a:p>
            <a:pPr lvl="1"/>
            <a:r>
              <a:rPr lang="en-US" sz="2000" dirty="0" smtClean="0"/>
              <a:t>when SOA is short, response selection can already take place during the initial response activation phase, and this should result in congruency effects. </a:t>
            </a:r>
          </a:p>
          <a:p>
            <a:pPr lvl="1"/>
            <a:r>
              <a:rPr lang="en-US" sz="2000" dirty="0" smtClean="0"/>
              <a:t>when SOA/ISI is longer, responses have to be selected during the subsequent inhibitory phase, and this should be reflected as a negative priming effect.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1201" name="Rectangle 51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61963"/>
            <a:ext cx="4495800" cy="331983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6" name="Rectangl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429000"/>
            <a:ext cx="4096556" cy="3429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</a:t>
            </a:r>
            <a:r>
              <a:rPr lang="en-US" dirty="0" err="1" smtClean="0"/>
              <a:t>Subcortical</a:t>
            </a:r>
            <a:r>
              <a:rPr lang="en-US" dirty="0" smtClean="0"/>
              <a:t> AR and its refraction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874837"/>
            <a:ext cx="86868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One </a:t>
            </a:r>
            <a:r>
              <a:rPr lang="en-US" dirty="0" err="1" smtClean="0"/>
              <a:t>phasic</a:t>
            </a:r>
            <a:r>
              <a:rPr lang="en-US" dirty="0" smtClean="0"/>
              <a:t> response          Two </a:t>
            </a:r>
            <a:r>
              <a:rPr lang="en-US" dirty="0" err="1" smtClean="0"/>
              <a:t>phasic</a:t>
            </a:r>
            <a:r>
              <a:rPr lang="en-US" dirty="0" smtClean="0"/>
              <a:t> responses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Rectangl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191000"/>
            <a:ext cx="3657600" cy="24384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6" name="Rectangl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191000"/>
            <a:ext cx="3429000" cy="2362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7" name="Rectangl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1371600"/>
            <a:ext cx="3276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8" name="Rectangle 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1512354"/>
            <a:ext cx="4048125" cy="214524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Astone</a:t>
            </a:r>
            <a:r>
              <a:rPr lang="en-US" dirty="0" smtClean="0"/>
              <a:t>-Jones and Cohen (2005)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Effect of gain modulation on nonlinear activation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function. The activation (or transfer) function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relates the net input of a unit to its activity state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(e.g., the firing rate of a single neuron or the mean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firing rate of a population). The function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illustrated here is given by activation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Rectangl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3886200" cy="25146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6" name="Rectangl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905000"/>
            <a:ext cx="3200400" cy="2667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7" name="Curved Up Arrow 6"/>
          <p:cNvSpPr/>
          <p:nvPr/>
        </p:nvSpPr>
        <p:spPr>
          <a:xfrm>
            <a:off x="3581400" y="4343400"/>
            <a:ext cx="3124200" cy="1066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219200" y="9144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Unmasked, Congruent, Easy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458200" cy="507492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Priming paradigms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648200"/>
          </a:xfrm>
        </p:spPr>
        <p:txBody>
          <a:bodyPr>
            <a:normAutofit fontScale="84000" lnSpcReduction="10000"/>
          </a:bodyPr>
          <a:lstStyle/>
          <a:p>
            <a:r>
              <a:rPr lang="en-US" dirty="0" smtClean="0"/>
              <a:t>Masked and unmasked priming</a:t>
            </a:r>
            <a:endParaRPr lang="en-US" dirty="0"/>
          </a:p>
          <a:p>
            <a:pPr lvl="1"/>
            <a:r>
              <a:rPr lang="en-US" dirty="0" smtClean="0"/>
              <a:t>Prime can be masked (cannot be reported) or unmasked (can be reported)</a:t>
            </a:r>
          </a:p>
          <a:p>
            <a:r>
              <a:rPr lang="en-US" dirty="0" smtClean="0"/>
              <a:t>Positive priming or Positive Compatibility Effect (PCE): </a:t>
            </a:r>
          </a:p>
          <a:p>
            <a:pPr lvl="1"/>
            <a:r>
              <a:rPr lang="en-US" dirty="0" smtClean="0"/>
              <a:t>A prime that is congruent with the target produces a faster reaction time than a prime that is incongruent with the target</a:t>
            </a:r>
          </a:p>
          <a:p>
            <a:r>
              <a:rPr lang="en-US" dirty="0" smtClean="0"/>
              <a:t>Negative priming or Negative Compatibility Effect (NCE): </a:t>
            </a:r>
          </a:p>
          <a:p>
            <a:pPr lvl="1"/>
            <a:r>
              <a:rPr lang="en-US" dirty="0" smtClean="0"/>
              <a:t>A prime that is incongruent with the target produces a faster reaction time than a prime that is congruent with the target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143000" y="792162"/>
            <a:ext cx="75438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Unmasked, Incongruent, Easy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8280"/>
            <a:ext cx="8458200" cy="507492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696200" cy="457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Unmasked, Congruent, and  Difficult</a:t>
            </a:r>
            <a:endParaRPr lang="en-US" sz="3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382000" cy="523603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71600" y="868362"/>
            <a:ext cx="7620000" cy="57943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Unmasked, Incongruent, and Difficult</a:t>
            </a:r>
            <a:endParaRPr lang="en-US" sz="3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382000" cy="5029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143000" y="792162"/>
            <a:ext cx="75438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Masked, Congruent, and Easy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Rectangl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58200" cy="51054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295400" y="868362"/>
            <a:ext cx="76200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Masked, Incongruent, and Easy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Rectangl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63521"/>
            <a:ext cx="8382000" cy="47244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503238"/>
          </a:xfrm>
        </p:spPr>
        <p:txBody>
          <a:bodyPr>
            <a:noAutofit/>
          </a:bodyPr>
          <a:lstStyle/>
          <a:p>
            <a:r>
              <a:rPr lang="en-US" sz="3200" dirty="0" smtClean="0"/>
              <a:t>Masked, Congruent, and Difficult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Rectangl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305800" cy="47244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52601" y="914400"/>
            <a:ext cx="7339885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Masked, Incongruent, and Difficult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Rectangl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382000" cy="5029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PCE (e.g., </a:t>
            </a:r>
            <a:r>
              <a:rPr lang="en-US" dirty="0" err="1" smtClean="0"/>
              <a:t>Dehaene</a:t>
            </a:r>
            <a:r>
              <a:rPr lang="en-US" dirty="0" smtClean="0"/>
              <a:t> et al., 1998)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Diagram 4"/>
          <p:cNvGraphicFramePr>
            <a:graphicFrameLocks/>
          </p:cNvGraphicFramePr>
          <p:nvPr/>
        </p:nvGraphicFramePr>
        <p:xfrm>
          <a:off x="1600200" y="2819400"/>
          <a:ext cx="6096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>
            <a:graphicFrameLocks/>
          </p:cNvGraphicFramePr>
          <p:nvPr/>
        </p:nvGraphicFramePr>
        <p:xfrm>
          <a:off x="1447800" y="1905000"/>
          <a:ext cx="6334125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" name="Picture 1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00200" y="4038600"/>
            <a:ext cx="63246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4562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NCE: (</a:t>
            </a:r>
            <a:r>
              <a:rPr lang="en-US" dirty="0" err="1" smtClean="0"/>
              <a:t>Eimer</a:t>
            </a:r>
            <a:r>
              <a:rPr lang="en-US" dirty="0" smtClean="0"/>
              <a:t> and colleagues)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038600"/>
            <a:ext cx="7391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Diagram 31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121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16"/>
          <p:cNvGraphicFramePr/>
          <p:nvPr/>
        </p:nvGraphicFramePr>
        <p:xfrm>
          <a:off x="990600" y="2819400"/>
          <a:ext cx="6934200" cy="100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6200000" flipV="1">
            <a:off x="4724400" y="41910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447800" y="792162"/>
            <a:ext cx="7239000" cy="73183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     Experiment 1: Geometrical Magnitude</a:t>
            </a:r>
            <a:endParaRPr lang="en-US" sz="3200" b="1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hape 4"/>
          <p:cNvSpPr txBox="1">
            <a:spLocks/>
          </p:cNvSpPr>
          <p:nvPr/>
        </p:nvSpPr>
        <p:spPr>
          <a:xfrm>
            <a:off x="304800" y="1447800"/>
            <a:ext cx="8610600" cy="4343398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Dehaene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 and colleagues found an effect for number primes.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Numbers are symbols so in this study we looked at whether line length would produce the same result.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Illusory and real line lengths were used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err="1" smtClean="0">
                <a:latin typeface="Times New Roman"/>
                <a:ea typeface="AdvPSTim"/>
                <a:cs typeface="Times New Roman"/>
              </a:rPr>
              <a:t>M</a:t>
            </a:r>
            <a:r>
              <a:rPr lang="en-US" sz="3200" dirty="0" err="1" smtClean="0">
                <a:latin typeface="Times New Roman"/>
                <a:ea typeface="Times New Roman"/>
                <a:cs typeface="Times New Roman"/>
              </a:rPr>
              <a:t>ü</a:t>
            </a:r>
            <a:r>
              <a:rPr lang="en-US" sz="3200" dirty="0" err="1" smtClean="0">
                <a:latin typeface="Times New Roman"/>
                <a:ea typeface="AdvPSTim"/>
                <a:cs typeface="Times New Roman"/>
              </a:rPr>
              <a:t>ller-Lyer</a:t>
            </a:r>
            <a:r>
              <a:rPr lang="en-US" sz="3200" dirty="0" smtClean="0">
                <a:latin typeface="Times New Roman"/>
                <a:ea typeface="AdvPSTim"/>
                <a:cs typeface="Times New Roman"/>
              </a:rPr>
              <a:t> illusion was used as it has an automatic nature but activates other processes as well.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Study 1: Magnitude and Priming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Picture 3"/>
          <p:cNvGraphicFramePr>
            <a:graphicFrameLocks/>
          </p:cNvGraphicFramePr>
          <p:nvPr/>
        </p:nvGraphicFramePr>
        <p:xfrm>
          <a:off x="838200" y="3657600"/>
          <a:ext cx="7620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Picture 2"/>
          <p:cNvGraphicFramePr>
            <a:graphicFrameLocks/>
          </p:cNvGraphicFramePr>
          <p:nvPr/>
        </p:nvGraphicFramePr>
        <p:xfrm>
          <a:off x="914400" y="4800600"/>
          <a:ext cx="73152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6625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9600" y="1752600"/>
            <a:ext cx="8000998" cy="14944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Arial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Arial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1835150" algn="l"/>
                <a:tab pos="3675063" algn="l"/>
              </a:tabLst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 txBox="1">
            <a:spLocks noChangeArrowheads="1"/>
          </p:cNvSpPr>
          <p:nvPr/>
        </p:nvSpPr>
        <p:spPr>
          <a:xfrm>
            <a:off x="990600" y="1219200"/>
            <a:ext cx="7772400" cy="762000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point in the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fMRI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Result:</a:t>
            </a: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Unmasked Incongruent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Unmasked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66800" y="4139354"/>
          <a:ext cx="2567006" cy="2185246"/>
        </p:xfrm>
        <a:graphic>
          <a:graphicData uri="http://schemas.openxmlformats.org/presentationml/2006/ole">
            <p:oleObj spid="_x0000_s4097" name="Bitmap Image" r:id="rId3" imgW="1857143" imgH="1580952" progId="PBrush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52600" y="1752600"/>
          <a:ext cx="5257800" cy="2133600"/>
        </p:xfrm>
        <a:graphic>
          <a:graphicData uri="http://schemas.openxmlformats.org/presentationml/2006/ole">
            <p:oleObj spid="_x0000_s4098" name="Bitmap Image" r:id="rId4" imgW="3648584" imgH="1514686" progId="PBrush">
              <p:embed/>
            </p:oleObj>
          </a:graphicData>
        </a:graphic>
      </p:graphicFrame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19400" y="4825154"/>
            <a:ext cx="720725" cy="503238"/>
          </a:xfrm>
          <a:prstGeom prst="ellips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eaLnBrk="1" hangingPunct="1"/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706C-DA4B-4220-8E6F-EE1FF5586C4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Rectangle 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886200"/>
            <a:ext cx="4648200" cy="2743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11" name="Curved Down Arrow 10"/>
          <p:cNvSpPr/>
          <p:nvPr/>
        </p:nvSpPr>
        <p:spPr>
          <a:xfrm rot="20261888">
            <a:off x="3139285" y="4320277"/>
            <a:ext cx="1143000" cy="304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1504</Words>
  <Application>Microsoft Office PowerPoint</Application>
  <PresentationFormat>On-screen Show (4:3)</PresentationFormat>
  <Paragraphs>337</Paragraphs>
  <Slides>46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Bitmap Image</vt:lpstr>
      <vt:lpstr>Attention and conflict in masked priming:  Implications for the accessibility of consciousness</vt:lpstr>
      <vt:lpstr>Outline</vt:lpstr>
      <vt:lpstr>Some definitions</vt:lpstr>
      <vt:lpstr>Priming paradigms</vt:lpstr>
      <vt:lpstr>PCE (e.g., Dehaene et al., 1998)</vt:lpstr>
      <vt:lpstr>NCE: (Eimer and colleagues)</vt:lpstr>
      <vt:lpstr>      Experiment 1: Geometrical Magnitude</vt:lpstr>
      <vt:lpstr>Study 1: Magnitude and Priming</vt:lpstr>
      <vt:lpstr>Slide 9</vt:lpstr>
      <vt:lpstr>Slide 10</vt:lpstr>
      <vt:lpstr>Behavioral Data (Masked):</vt:lpstr>
      <vt:lpstr>Results (behavioral):</vt:lpstr>
      <vt:lpstr>Main Results</vt:lpstr>
      <vt:lpstr>Study 2: Learning and Expectation  (Experiment 1a)</vt:lpstr>
      <vt:lpstr>Method</vt:lpstr>
      <vt:lpstr>Initial Results</vt:lpstr>
      <vt:lpstr>Symbols primed numbers (not significant) </vt:lpstr>
      <vt:lpstr>Experiment 2</vt:lpstr>
      <vt:lpstr>Slide 19</vt:lpstr>
      <vt:lpstr>Result</vt:lpstr>
      <vt:lpstr>Representational strength</vt:lpstr>
      <vt:lpstr>A model</vt:lpstr>
      <vt:lpstr>Encoding Representational strength</vt:lpstr>
      <vt:lpstr>Assumptions</vt:lpstr>
      <vt:lpstr>Slide 25</vt:lpstr>
      <vt:lpstr>Hypotheses</vt:lpstr>
      <vt:lpstr>The Improved Model</vt:lpstr>
      <vt:lpstr>Initial Results of the Improved Model</vt:lpstr>
      <vt:lpstr>Discussion: Implications for consciousness</vt:lpstr>
      <vt:lpstr>Discussion: Relation to other models</vt:lpstr>
      <vt:lpstr>Discussion: Future Directions</vt:lpstr>
      <vt:lpstr>Discussion: Other Predictions</vt:lpstr>
      <vt:lpstr>Discussion: Limitations</vt:lpstr>
      <vt:lpstr>Discussion</vt:lpstr>
      <vt:lpstr>Study 3 (Experiment 1)</vt:lpstr>
      <vt:lpstr>Explanation of the result: Focusing on Negative Priming</vt:lpstr>
      <vt:lpstr>            Subcortical AR and its refraction </vt:lpstr>
      <vt:lpstr>Astone-Jones and Cohen (2005)</vt:lpstr>
      <vt:lpstr>Unmasked, Congruent, Easy </vt:lpstr>
      <vt:lpstr>Unmasked, Incongruent, Easy</vt:lpstr>
      <vt:lpstr>Unmasked, Congruent, and  Difficult</vt:lpstr>
      <vt:lpstr>Unmasked, Incongruent, and Difficult</vt:lpstr>
      <vt:lpstr>Masked, Congruent, and Easy</vt:lpstr>
      <vt:lpstr>Masked, Incongruent, and Easy</vt:lpstr>
      <vt:lpstr>Masked, Congruent, and Difficult</vt:lpstr>
      <vt:lpstr>Masked, Incongruent, and Difficult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of Consciousness: Masked and Unmasked Priming</dc:title>
  <dc:creator>Ahmad Sohrabi</dc:creator>
  <cp:lastModifiedBy>ASo</cp:lastModifiedBy>
  <cp:revision>344</cp:revision>
  <dcterms:created xsi:type="dcterms:W3CDTF">2006-07-11T22:27:33Z</dcterms:created>
  <dcterms:modified xsi:type="dcterms:W3CDTF">2007-02-05T21:46:12Z</dcterms:modified>
</cp:coreProperties>
</file>