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4" r:id="rId2"/>
    <p:sldId id="258" r:id="rId3"/>
    <p:sldId id="262" r:id="rId4"/>
    <p:sldId id="257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5" d="100"/>
          <a:sy n="85" d="100"/>
        </p:scale>
        <p:origin x="-3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D520-F4D3-46D7-98A7-74213011A874}" type="datetimeFigureOut">
              <a:rPr lang="fa-IR" smtClean="0"/>
              <a:t>12/24/1433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2E5D-642B-4417-A8AC-FF3911C1607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4592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D520-F4D3-46D7-98A7-74213011A874}" type="datetimeFigureOut">
              <a:rPr lang="fa-IR" smtClean="0"/>
              <a:t>12/24/1433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2E5D-642B-4417-A8AC-FF3911C1607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1799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D520-F4D3-46D7-98A7-74213011A874}" type="datetimeFigureOut">
              <a:rPr lang="fa-IR" smtClean="0"/>
              <a:t>12/24/1433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2E5D-642B-4417-A8AC-FF3911C1607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530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D520-F4D3-46D7-98A7-74213011A874}" type="datetimeFigureOut">
              <a:rPr lang="fa-IR" smtClean="0"/>
              <a:t>12/24/1433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2E5D-642B-4417-A8AC-FF3911C1607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0953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D520-F4D3-46D7-98A7-74213011A874}" type="datetimeFigureOut">
              <a:rPr lang="fa-IR" smtClean="0"/>
              <a:t>12/24/1433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2E5D-642B-4417-A8AC-FF3911C1607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3279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D520-F4D3-46D7-98A7-74213011A874}" type="datetimeFigureOut">
              <a:rPr lang="fa-IR" smtClean="0"/>
              <a:t>12/24/1433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2E5D-642B-4417-A8AC-FF3911C1607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5041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D520-F4D3-46D7-98A7-74213011A874}" type="datetimeFigureOut">
              <a:rPr lang="fa-IR" smtClean="0"/>
              <a:t>12/24/1433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2E5D-642B-4417-A8AC-FF3911C1607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4703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D520-F4D3-46D7-98A7-74213011A874}" type="datetimeFigureOut">
              <a:rPr lang="fa-IR" smtClean="0"/>
              <a:t>12/24/1433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2E5D-642B-4417-A8AC-FF3911C1607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6895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D520-F4D3-46D7-98A7-74213011A874}" type="datetimeFigureOut">
              <a:rPr lang="fa-IR" smtClean="0"/>
              <a:t>12/24/1433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2E5D-642B-4417-A8AC-FF3911C1607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1871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D520-F4D3-46D7-98A7-74213011A874}" type="datetimeFigureOut">
              <a:rPr lang="fa-IR" smtClean="0"/>
              <a:t>12/24/1433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2E5D-642B-4417-A8AC-FF3911C1607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940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D520-F4D3-46D7-98A7-74213011A874}" type="datetimeFigureOut">
              <a:rPr lang="fa-IR" smtClean="0"/>
              <a:t>12/24/1433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2E5D-642B-4417-A8AC-FF3911C1607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1584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FD520-F4D3-46D7-98A7-74213011A874}" type="datetimeFigureOut">
              <a:rPr lang="fa-IR" smtClean="0"/>
              <a:t>12/24/1433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82E5D-642B-4417-A8AC-FF3911C1607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59839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4581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22"/>
            <a:ext cx="91440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 rot="21442913">
            <a:off x="1478801" y="2368390"/>
            <a:ext cx="6394872" cy="3436628"/>
          </a:xfrm>
          <a:prstGeom prst="rect">
            <a:avLst/>
          </a:prstGeom>
          <a:noFill/>
        </p:spPr>
        <p:txBody>
          <a:bodyPr wrap="square" lIns="91440" tIns="45720" rIns="91440" bIns="45720" numCol="2" rtlCol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a-IR" sz="5400" b="1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اولین همایش ملی روانشناسی و خانواده دانشگاه کردستان سنندج 1391</a:t>
            </a:r>
            <a:endParaRPr lang="en-US" sz="5400" b="1" cap="none" spc="50" dirty="0">
              <a:ln w="11430"/>
              <a:solidFill>
                <a:srgbClr val="FFC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36096" y="6413266"/>
            <a:ext cx="37444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fa-IR" sz="2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به ستاره ها نگاه کنید نه به پاهایتان</a:t>
            </a:r>
            <a:endParaRPr lang="en-US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13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watchonepiecepoint.com/wp-content/uploads/2011/09/Man-vs-Star-Touch-of-the-Sk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9754"/>
            <a:ext cx="4933951" cy="666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39752" y="6165304"/>
            <a:ext cx="51845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fa-IR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نه به پاهایتان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5816" y="260648"/>
            <a:ext cx="41764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fa-IR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به ستاره ها نگاه کنید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26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به ستاره ها نگاه کنید و به...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4" descr="http://images4.wikia.nocookie.net/__cb20110226070535/simpsons/images/0/04/Simpsons_couch-1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8333"/>
            <a:ext cx="4762501" cy="3952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413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4581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22"/>
            <a:ext cx="91440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 rot="21442913">
            <a:off x="1478801" y="2368390"/>
            <a:ext cx="6394872" cy="3436628"/>
          </a:xfrm>
          <a:prstGeom prst="rect">
            <a:avLst/>
          </a:prstGeom>
          <a:noFill/>
        </p:spPr>
        <p:txBody>
          <a:bodyPr wrap="square" lIns="91440" tIns="45720" rIns="91440" bIns="45720" numCol="2" rtlCol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a-IR" sz="5400" b="1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اولین همایش ملی روانشناسی و خانواده دانشگاه کردستان سنندج 1391</a:t>
            </a:r>
            <a:endParaRPr lang="en-US" sz="5400" b="1" cap="none" spc="50" dirty="0">
              <a:ln w="11430"/>
              <a:solidFill>
                <a:srgbClr val="FFC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36096" y="6413266"/>
            <a:ext cx="37444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fa-IR" sz="2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به ستاره ها نگاه کنید نه به پاهایتان</a:t>
            </a:r>
            <a:endParaRPr lang="en-US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44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حدود 100 مقاله از حدود 200 چکیده</a:t>
            </a:r>
            <a:endParaRPr lang="fa-I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81274"/>
            <a:ext cx="3821684" cy="2491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834335"/>
            <a:ext cx="172819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800" dirty="0" smtClean="0"/>
              <a:t>181</a:t>
            </a:r>
          </a:p>
          <a:p>
            <a:pPr algn="ctr"/>
            <a:r>
              <a:rPr lang="fa-IR" sz="2800" dirty="0" smtClean="0"/>
              <a:t>شروع ارسال</a:t>
            </a:r>
            <a:endParaRPr lang="fa-I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1988840"/>
            <a:ext cx="34563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800" b="1" dirty="0" smtClean="0"/>
              <a:t>98 ارسال موفق</a:t>
            </a:r>
            <a:endParaRPr lang="fa-IR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68674" y="3933056"/>
            <a:ext cx="170372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800" b="1" dirty="0" smtClean="0"/>
              <a:t>675</a:t>
            </a:r>
          </a:p>
          <a:p>
            <a:pPr algn="ctr"/>
            <a:r>
              <a:rPr lang="fa-IR" sz="2800" b="1" dirty="0" smtClean="0"/>
              <a:t>بازدید ارسال</a:t>
            </a:r>
            <a:endParaRPr lang="fa-IR" sz="2800" b="1" dirty="0"/>
          </a:p>
        </p:txBody>
      </p:sp>
    </p:spTree>
    <p:extLst>
      <p:ext uri="{BB962C8B-B14F-4D97-AF65-F5344CB8AC3E}">
        <p14:creationId xmlns:p14="http://schemas.microsoft.com/office/powerpoint/2010/main" val="7620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19256" cy="4349079"/>
          </a:xfrm>
        </p:spPr>
        <p:txBody>
          <a:bodyPr>
            <a:noAutofit/>
          </a:bodyPr>
          <a:lstStyle/>
          <a:p>
            <a:r>
              <a:rPr lang="fa-IR" sz="4400" dirty="0"/>
              <a:t>بیش از 20 سخنرانی و بیش از 50 پوستر</a:t>
            </a:r>
          </a:p>
          <a:p>
            <a:r>
              <a:rPr lang="fa-IR" sz="4400" dirty="0" smtClean="0"/>
              <a:t>نشر</a:t>
            </a:r>
          </a:p>
          <a:p>
            <a:r>
              <a:rPr lang="fa-IR" sz="4400" dirty="0"/>
              <a:t>3 سخنران مدعو</a:t>
            </a:r>
            <a:endParaRPr lang="en-US" sz="4400" dirty="0"/>
          </a:p>
          <a:p>
            <a:r>
              <a:rPr lang="fa-IR" sz="4400" dirty="0" smtClean="0"/>
              <a:t>پنل و ارائه در نشست ها</a:t>
            </a:r>
            <a:endParaRPr lang="fa-IR" sz="4400" dirty="0"/>
          </a:p>
        </p:txBody>
      </p:sp>
    </p:spTree>
    <p:extLst>
      <p:ext uri="{BB962C8B-B14F-4D97-AF65-F5344CB8AC3E}">
        <p14:creationId xmlns:p14="http://schemas.microsoft.com/office/powerpoint/2010/main" val="19613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4581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22"/>
            <a:ext cx="91440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 rot="21442913">
            <a:off x="1478801" y="2368390"/>
            <a:ext cx="6394872" cy="3436628"/>
          </a:xfrm>
          <a:prstGeom prst="rect">
            <a:avLst/>
          </a:prstGeom>
          <a:noFill/>
        </p:spPr>
        <p:txBody>
          <a:bodyPr wrap="square" lIns="91440" tIns="45720" rIns="91440" bIns="45720" numCol="2" rtlCol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a-IR" sz="5400" b="1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اولین همایش ملی روانشناسی و خانواده دانشگاه کردستان سنندج 1391</a:t>
            </a:r>
            <a:endParaRPr lang="en-US" sz="5400" b="1" cap="none" spc="50" dirty="0">
              <a:ln w="11430"/>
              <a:solidFill>
                <a:srgbClr val="FFC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36096" y="6413266"/>
            <a:ext cx="37444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fa-IR" sz="2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به ستاره ها نگاه کنید نه به پاهایتان</a:t>
            </a:r>
            <a:endParaRPr lang="en-US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21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93</TotalTime>
  <Words>105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به ستاره ها نگاه کنید و به...</vt:lpstr>
      <vt:lpstr>PowerPoint Presentation</vt:lpstr>
      <vt:lpstr>حدود 100 مقاله از حدود 200 چکیده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</dc:creator>
  <cp:lastModifiedBy>tany</cp:lastModifiedBy>
  <cp:revision>12</cp:revision>
  <dcterms:created xsi:type="dcterms:W3CDTF">2012-11-07T17:02:13Z</dcterms:created>
  <dcterms:modified xsi:type="dcterms:W3CDTF">2012-11-07T22:24:45Z</dcterms:modified>
</cp:coreProperties>
</file>