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  <p:sldMasterId id="2147483816" r:id="rId2"/>
    <p:sldMasterId id="2147483828" r:id="rId3"/>
  </p:sldMasterIdLst>
  <p:sldIdLst>
    <p:sldId id="256" r:id="rId4"/>
    <p:sldId id="271" r:id="rId5"/>
    <p:sldId id="260" r:id="rId6"/>
    <p:sldId id="261" r:id="rId7"/>
    <p:sldId id="258" r:id="rId8"/>
    <p:sldId id="259" r:id="rId9"/>
    <p:sldId id="257" r:id="rId10"/>
    <p:sldId id="263" r:id="rId11"/>
    <p:sldId id="262" r:id="rId12"/>
    <p:sldId id="264" r:id="rId13"/>
    <p:sldId id="265" r:id="rId14"/>
    <p:sldId id="272" r:id="rId15"/>
    <p:sldId id="266" r:id="rId16"/>
    <p:sldId id="268" r:id="rId17"/>
    <p:sldId id="267" r:id="rId18"/>
    <p:sldId id="269" r:id="rId19"/>
    <p:sldId id="270" r:id="rId20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7B3C9-C8CE-4A3F-8471-41D776ED9EC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624B676C-EF59-47D3-A3F2-EE13CB91FA98}">
      <dgm:prSet phldrT="[Text]"/>
      <dgm:spPr/>
      <dgm:t>
        <a:bodyPr/>
        <a:lstStyle/>
        <a:p>
          <a:pPr rtl="1"/>
          <a:r>
            <a:rPr lang="fa-IR" dirty="0" smtClean="0"/>
            <a:t>سرپرست</a:t>
          </a:r>
          <a:endParaRPr lang="fa-IR" dirty="0"/>
        </a:p>
      </dgm:t>
    </dgm:pt>
    <dgm:pt modelId="{0AC3774C-9B89-4C62-BB28-308C923D27C9}" type="parTrans" cxnId="{F2C470C6-4147-4655-A4FB-C0A688332AF0}">
      <dgm:prSet/>
      <dgm:spPr/>
      <dgm:t>
        <a:bodyPr/>
        <a:lstStyle/>
        <a:p>
          <a:pPr rtl="1"/>
          <a:endParaRPr lang="fa-IR"/>
        </a:p>
      </dgm:t>
    </dgm:pt>
    <dgm:pt modelId="{BCCBAA91-FDBD-4FFA-8475-E1432A3EA385}" type="sibTrans" cxnId="{F2C470C6-4147-4655-A4FB-C0A688332AF0}">
      <dgm:prSet/>
      <dgm:spPr/>
      <dgm:t>
        <a:bodyPr/>
        <a:lstStyle/>
        <a:p>
          <a:pPr rtl="1"/>
          <a:endParaRPr lang="fa-IR"/>
        </a:p>
      </dgm:t>
    </dgm:pt>
    <dgm:pt modelId="{1A5016EC-571E-4BA1-896C-5DDBD46598E1}">
      <dgm:prSet phldrT="[Text]"/>
      <dgm:spPr/>
      <dgm:t>
        <a:bodyPr/>
        <a:lstStyle/>
        <a:p>
          <a:pPr rtl="1"/>
          <a:r>
            <a:rPr lang="fa-IR" dirty="0" smtClean="0"/>
            <a:t>دانشجو</a:t>
          </a:r>
          <a:endParaRPr lang="fa-IR" dirty="0"/>
        </a:p>
      </dgm:t>
    </dgm:pt>
    <dgm:pt modelId="{0A4BAE74-6CAB-431C-A47C-B9E4D0DE9B74}" type="parTrans" cxnId="{F414BF20-BE88-4DCC-A9C8-CD195CCC3376}">
      <dgm:prSet/>
      <dgm:spPr/>
      <dgm:t>
        <a:bodyPr/>
        <a:lstStyle/>
        <a:p>
          <a:pPr rtl="1"/>
          <a:endParaRPr lang="fa-IR"/>
        </a:p>
      </dgm:t>
    </dgm:pt>
    <dgm:pt modelId="{5E84B9E5-D5E7-468C-BFDB-7D49E0EAC9F4}" type="sibTrans" cxnId="{F414BF20-BE88-4DCC-A9C8-CD195CCC3376}">
      <dgm:prSet/>
      <dgm:spPr/>
      <dgm:t>
        <a:bodyPr/>
        <a:lstStyle/>
        <a:p>
          <a:pPr rtl="1"/>
          <a:endParaRPr lang="fa-IR"/>
        </a:p>
      </dgm:t>
    </dgm:pt>
    <dgm:pt modelId="{A4FE7875-D729-4FCC-B328-41C72AC9EDDD}">
      <dgm:prSet phldrT="[Text]"/>
      <dgm:spPr/>
      <dgm:t>
        <a:bodyPr/>
        <a:lstStyle/>
        <a:p>
          <a:pPr rtl="1"/>
          <a:r>
            <a:rPr lang="fa-IR" dirty="0" smtClean="0"/>
            <a:t>دانشجو</a:t>
          </a:r>
          <a:endParaRPr lang="fa-IR" dirty="0"/>
        </a:p>
      </dgm:t>
    </dgm:pt>
    <dgm:pt modelId="{6394156D-0ECD-41D4-9A71-23E766C82096}" type="parTrans" cxnId="{E176E729-0D77-43D7-B39F-9F26D03F86F7}">
      <dgm:prSet/>
      <dgm:spPr/>
      <dgm:t>
        <a:bodyPr/>
        <a:lstStyle/>
        <a:p>
          <a:pPr rtl="1"/>
          <a:endParaRPr lang="fa-IR"/>
        </a:p>
      </dgm:t>
    </dgm:pt>
    <dgm:pt modelId="{90BFFFF7-5159-4445-A99C-47F3F51BB2D5}" type="sibTrans" cxnId="{E176E729-0D77-43D7-B39F-9F26D03F86F7}">
      <dgm:prSet/>
      <dgm:spPr/>
      <dgm:t>
        <a:bodyPr/>
        <a:lstStyle/>
        <a:p>
          <a:pPr rtl="1"/>
          <a:endParaRPr lang="fa-IR"/>
        </a:p>
      </dgm:t>
    </dgm:pt>
    <dgm:pt modelId="{217D19F0-BED9-4054-A19F-E4390E941DC5}">
      <dgm:prSet phldrT="[Text]"/>
      <dgm:spPr/>
      <dgm:t>
        <a:bodyPr/>
        <a:lstStyle/>
        <a:p>
          <a:pPr rtl="1"/>
          <a:r>
            <a:rPr lang="fa-IR" dirty="0" smtClean="0"/>
            <a:t>دانشجو</a:t>
          </a:r>
          <a:endParaRPr lang="fa-IR" dirty="0"/>
        </a:p>
      </dgm:t>
    </dgm:pt>
    <dgm:pt modelId="{ABDF55DD-2084-4C73-91EB-2DF991E66245}" type="parTrans" cxnId="{19C086B6-44C6-4D9C-94A9-F8FD4F20FA08}">
      <dgm:prSet/>
      <dgm:spPr/>
      <dgm:t>
        <a:bodyPr/>
        <a:lstStyle/>
        <a:p>
          <a:pPr rtl="1"/>
          <a:endParaRPr lang="fa-IR"/>
        </a:p>
      </dgm:t>
    </dgm:pt>
    <dgm:pt modelId="{74A67AB3-B187-465A-91E9-BB70C478CDB2}" type="sibTrans" cxnId="{19C086B6-44C6-4D9C-94A9-F8FD4F20FA08}">
      <dgm:prSet/>
      <dgm:spPr/>
      <dgm:t>
        <a:bodyPr/>
        <a:lstStyle/>
        <a:p>
          <a:pPr rtl="1"/>
          <a:endParaRPr lang="fa-IR"/>
        </a:p>
      </dgm:t>
    </dgm:pt>
    <dgm:pt modelId="{511A4955-866E-4CA0-A19B-93ADCA406C6D}">
      <dgm:prSet phldrT="[Text]"/>
      <dgm:spPr/>
      <dgm:t>
        <a:bodyPr/>
        <a:lstStyle/>
        <a:p>
          <a:pPr rtl="1"/>
          <a:r>
            <a:rPr lang="fa-IR" dirty="0" smtClean="0"/>
            <a:t>دانشجو</a:t>
          </a:r>
          <a:endParaRPr lang="fa-IR" dirty="0"/>
        </a:p>
      </dgm:t>
    </dgm:pt>
    <dgm:pt modelId="{BBB079E8-5086-4EBC-B904-2A0090890B34}" type="parTrans" cxnId="{9DE503B5-7064-400C-A245-CAF845D73D78}">
      <dgm:prSet/>
      <dgm:spPr/>
      <dgm:t>
        <a:bodyPr/>
        <a:lstStyle/>
        <a:p>
          <a:pPr rtl="1"/>
          <a:endParaRPr lang="fa-IR"/>
        </a:p>
      </dgm:t>
    </dgm:pt>
    <dgm:pt modelId="{3185D82B-BA00-408A-BF20-8AC09B87E600}" type="sibTrans" cxnId="{9DE503B5-7064-400C-A245-CAF845D73D78}">
      <dgm:prSet/>
      <dgm:spPr/>
      <dgm:t>
        <a:bodyPr/>
        <a:lstStyle/>
        <a:p>
          <a:pPr rtl="1"/>
          <a:endParaRPr lang="fa-IR"/>
        </a:p>
      </dgm:t>
    </dgm:pt>
    <dgm:pt modelId="{FB7AF9ED-3494-4E63-8030-B091868B1E03}" type="pres">
      <dgm:prSet presAssocID="{5F47B3C9-C8CE-4A3F-8471-41D776ED9EC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62201-4013-4086-B62F-197B16A46AFD}" type="pres">
      <dgm:prSet presAssocID="{624B676C-EF59-47D3-A3F2-EE13CB91FA98}" presName="centerShape" presStyleLbl="node0" presStyleIdx="0" presStyleCnt="1"/>
      <dgm:spPr/>
      <dgm:t>
        <a:bodyPr/>
        <a:lstStyle/>
        <a:p>
          <a:endParaRPr lang="en-US"/>
        </a:p>
      </dgm:t>
    </dgm:pt>
    <dgm:pt modelId="{CC063614-6D5C-4C05-BF1B-CCCEA27FD9DA}" type="pres">
      <dgm:prSet presAssocID="{0A4BAE74-6CAB-431C-A47C-B9E4D0DE9B74}" presName="parTrans" presStyleLbl="sibTrans2D1" presStyleIdx="0" presStyleCnt="4" custScaleX="24133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41C7979-C329-4DE7-A065-F6F97F01DA2D}" type="pres">
      <dgm:prSet presAssocID="{0A4BAE74-6CAB-431C-A47C-B9E4D0DE9B7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7C32997-3CCE-4577-8FEF-9A896A07ED64}" type="pres">
      <dgm:prSet presAssocID="{1A5016EC-571E-4BA1-896C-5DDBD46598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D96150F-6A51-4482-91B5-1A3B15989499}" type="pres">
      <dgm:prSet presAssocID="{6394156D-0ECD-41D4-9A71-23E766C82096}" presName="parTrans" presStyleLbl="sibTrans2D1" presStyleIdx="1" presStyleCnt="4" custScaleX="22878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8AED34A2-1F52-406F-809E-892F12364D25}" type="pres">
      <dgm:prSet presAssocID="{6394156D-0ECD-41D4-9A71-23E766C8209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6AE50CB-C61A-4F64-8439-46E59E34A587}" type="pres">
      <dgm:prSet presAssocID="{A4FE7875-D729-4FCC-B328-41C72AC9EDD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C93A43CF-03E5-4493-84E4-6C7B3C85D288}" type="pres">
      <dgm:prSet presAssocID="{ABDF55DD-2084-4C73-91EB-2DF991E66245}" presName="parTrans" presStyleLbl="sibTrans2D1" presStyleIdx="2" presStyleCnt="4" custScaleX="24837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F02A1F1-E36F-44BA-A700-2DB450312E33}" type="pres">
      <dgm:prSet presAssocID="{ABDF55DD-2084-4C73-91EB-2DF991E6624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45AB83-6EB5-4431-93A8-44E888936979}" type="pres">
      <dgm:prSet presAssocID="{217D19F0-BED9-4054-A19F-E4390E941DC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757228E6-4821-4934-8803-95BEFF5F60EC}" type="pres">
      <dgm:prSet presAssocID="{BBB079E8-5086-4EBC-B904-2A0090890B34}" presName="parTrans" presStyleLbl="sibTrans2D1" presStyleIdx="3" presStyleCnt="4" custScaleX="22878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84C9E6E-9B10-4998-BFFC-DE41D21C784D}" type="pres">
      <dgm:prSet presAssocID="{BBB079E8-5086-4EBC-B904-2A0090890B3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658F971-877E-41E4-A567-7477DBFF1FFE}" type="pres">
      <dgm:prSet presAssocID="{511A4955-866E-4CA0-A19B-93ADCA406C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6E729-0D77-43D7-B39F-9F26D03F86F7}" srcId="{624B676C-EF59-47D3-A3F2-EE13CB91FA98}" destId="{A4FE7875-D729-4FCC-B328-41C72AC9EDDD}" srcOrd="1" destOrd="0" parTransId="{6394156D-0ECD-41D4-9A71-23E766C82096}" sibTransId="{90BFFFF7-5159-4445-A99C-47F3F51BB2D5}"/>
    <dgm:cxn modelId="{978FBE2C-8359-4568-8F50-6F0C8F0E07CC}" type="presOf" srcId="{511A4955-866E-4CA0-A19B-93ADCA406C6D}" destId="{7658F971-877E-41E4-A567-7477DBFF1FFE}" srcOrd="0" destOrd="0" presId="urn:microsoft.com/office/officeart/2005/8/layout/radial5"/>
    <dgm:cxn modelId="{19C086B6-44C6-4D9C-94A9-F8FD4F20FA08}" srcId="{624B676C-EF59-47D3-A3F2-EE13CB91FA98}" destId="{217D19F0-BED9-4054-A19F-E4390E941DC5}" srcOrd="2" destOrd="0" parTransId="{ABDF55DD-2084-4C73-91EB-2DF991E66245}" sibTransId="{74A67AB3-B187-465A-91E9-BB70C478CDB2}"/>
    <dgm:cxn modelId="{D962711C-F987-4E4A-A252-031629FEE1C1}" type="presOf" srcId="{ABDF55DD-2084-4C73-91EB-2DF991E66245}" destId="{C93A43CF-03E5-4493-84E4-6C7B3C85D288}" srcOrd="0" destOrd="0" presId="urn:microsoft.com/office/officeart/2005/8/layout/radial5"/>
    <dgm:cxn modelId="{CE00BD66-93E4-4FAF-A8CC-572F63EF7BBE}" type="presOf" srcId="{5F47B3C9-C8CE-4A3F-8471-41D776ED9EC5}" destId="{FB7AF9ED-3494-4E63-8030-B091868B1E03}" srcOrd="0" destOrd="0" presId="urn:microsoft.com/office/officeart/2005/8/layout/radial5"/>
    <dgm:cxn modelId="{9DE503B5-7064-400C-A245-CAF845D73D78}" srcId="{624B676C-EF59-47D3-A3F2-EE13CB91FA98}" destId="{511A4955-866E-4CA0-A19B-93ADCA406C6D}" srcOrd="3" destOrd="0" parTransId="{BBB079E8-5086-4EBC-B904-2A0090890B34}" sibTransId="{3185D82B-BA00-408A-BF20-8AC09B87E600}"/>
    <dgm:cxn modelId="{6E6C7EFC-E4FB-4DA6-8AD1-5F0721196C48}" type="presOf" srcId="{BBB079E8-5086-4EBC-B904-2A0090890B34}" destId="{C84C9E6E-9B10-4998-BFFC-DE41D21C784D}" srcOrd="1" destOrd="0" presId="urn:microsoft.com/office/officeart/2005/8/layout/radial5"/>
    <dgm:cxn modelId="{1A9F47DB-FB9B-4779-8D67-85CBAF36043C}" type="presOf" srcId="{6394156D-0ECD-41D4-9A71-23E766C82096}" destId="{2D96150F-6A51-4482-91B5-1A3B15989499}" srcOrd="0" destOrd="0" presId="urn:microsoft.com/office/officeart/2005/8/layout/radial5"/>
    <dgm:cxn modelId="{6E2A7F62-0E55-4D5C-9634-80DAAADF86AE}" type="presOf" srcId="{0A4BAE74-6CAB-431C-A47C-B9E4D0DE9B74}" destId="{CC063614-6D5C-4C05-BF1B-CCCEA27FD9DA}" srcOrd="0" destOrd="0" presId="urn:microsoft.com/office/officeart/2005/8/layout/radial5"/>
    <dgm:cxn modelId="{9BE6F65C-6DEA-4752-A233-2D7090965137}" type="presOf" srcId="{ABDF55DD-2084-4C73-91EB-2DF991E66245}" destId="{FF02A1F1-E36F-44BA-A700-2DB450312E33}" srcOrd="1" destOrd="0" presId="urn:microsoft.com/office/officeart/2005/8/layout/radial5"/>
    <dgm:cxn modelId="{F414BF20-BE88-4DCC-A9C8-CD195CCC3376}" srcId="{624B676C-EF59-47D3-A3F2-EE13CB91FA98}" destId="{1A5016EC-571E-4BA1-896C-5DDBD46598E1}" srcOrd="0" destOrd="0" parTransId="{0A4BAE74-6CAB-431C-A47C-B9E4D0DE9B74}" sibTransId="{5E84B9E5-D5E7-468C-BFDB-7D49E0EAC9F4}"/>
    <dgm:cxn modelId="{F2C470C6-4147-4655-A4FB-C0A688332AF0}" srcId="{5F47B3C9-C8CE-4A3F-8471-41D776ED9EC5}" destId="{624B676C-EF59-47D3-A3F2-EE13CB91FA98}" srcOrd="0" destOrd="0" parTransId="{0AC3774C-9B89-4C62-BB28-308C923D27C9}" sibTransId="{BCCBAA91-FDBD-4FFA-8475-E1432A3EA385}"/>
    <dgm:cxn modelId="{F4F28DCE-6BAC-430A-AC29-63E09BDF6076}" type="presOf" srcId="{BBB079E8-5086-4EBC-B904-2A0090890B34}" destId="{757228E6-4821-4934-8803-95BEFF5F60EC}" srcOrd="0" destOrd="0" presId="urn:microsoft.com/office/officeart/2005/8/layout/radial5"/>
    <dgm:cxn modelId="{17909E5D-5388-4B7B-8D5A-361CB4B2B72A}" type="presOf" srcId="{A4FE7875-D729-4FCC-B328-41C72AC9EDDD}" destId="{E6AE50CB-C61A-4F64-8439-46E59E34A587}" srcOrd="0" destOrd="0" presId="urn:microsoft.com/office/officeart/2005/8/layout/radial5"/>
    <dgm:cxn modelId="{C69C43DA-411F-4D9D-A0EB-AAD66B9C9C36}" type="presOf" srcId="{217D19F0-BED9-4054-A19F-E4390E941DC5}" destId="{2945AB83-6EB5-4431-93A8-44E888936979}" srcOrd="0" destOrd="0" presId="urn:microsoft.com/office/officeart/2005/8/layout/radial5"/>
    <dgm:cxn modelId="{9C735433-3F0E-4534-8EF7-DB67BBB4C780}" type="presOf" srcId="{1A5016EC-571E-4BA1-896C-5DDBD46598E1}" destId="{37C32997-3CCE-4577-8FEF-9A896A07ED64}" srcOrd="0" destOrd="0" presId="urn:microsoft.com/office/officeart/2005/8/layout/radial5"/>
    <dgm:cxn modelId="{F25189D3-182B-4B66-802F-2524245F692B}" type="presOf" srcId="{0A4BAE74-6CAB-431C-A47C-B9E4D0DE9B74}" destId="{F41C7979-C329-4DE7-A065-F6F97F01DA2D}" srcOrd="1" destOrd="0" presId="urn:microsoft.com/office/officeart/2005/8/layout/radial5"/>
    <dgm:cxn modelId="{0F08225C-579F-4F52-86CC-9EE788244EF6}" type="presOf" srcId="{6394156D-0ECD-41D4-9A71-23E766C82096}" destId="{8AED34A2-1F52-406F-809E-892F12364D25}" srcOrd="1" destOrd="0" presId="urn:microsoft.com/office/officeart/2005/8/layout/radial5"/>
    <dgm:cxn modelId="{E98DCC9D-1157-4CA4-8340-480CC1BC682D}" type="presOf" srcId="{624B676C-EF59-47D3-A3F2-EE13CB91FA98}" destId="{FBA62201-4013-4086-B62F-197B16A46AFD}" srcOrd="0" destOrd="0" presId="urn:microsoft.com/office/officeart/2005/8/layout/radial5"/>
    <dgm:cxn modelId="{B11EA6CA-6887-4A81-9E1B-31A2BB145F89}" type="presParOf" srcId="{FB7AF9ED-3494-4E63-8030-B091868B1E03}" destId="{FBA62201-4013-4086-B62F-197B16A46AFD}" srcOrd="0" destOrd="0" presId="urn:microsoft.com/office/officeart/2005/8/layout/radial5"/>
    <dgm:cxn modelId="{11361D7A-BDB8-4187-B703-6D33226FB449}" type="presParOf" srcId="{FB7AF9ED-3494-4E63-8030-B091868B1E03}" destId="{CC063614-6D5C-4C05-BF1B-CCCEA27FD9DA}" srcOrd="1" destOrd="0" presId="urn:microsoft.com/office/officeart/2005/8/layout/radial5"/>
    <dgm:cxn modelId="{D2EC482F-3605-4BA6-AAC2-B72BFF85DAB1}" type="presParOf" srcId="{CC063614-6D5C-4C05-BF1B-CCCEA27FD9DA}" destId="{F41C7979-C329-4DE7-A065-F6F97F01DA2D}" srcOrd="0" destOrd="0" presId="urn:microsoft.com/office/officeart/2005/8/layout/radial5"/>
    <dgm:cxn modelId="{2290B2BB-E1CC-4C92-BB79-8F682B01845D}" type="presParOf" srcId="{FB7AF9ED-3494-4E63-8030-B091868B1E03}" destId="{37C32997-3CCE-4577-8FEF-9A896A07ED64}" srcOrd="2" destOrd="0" presId="urn:microsoft.com/office/officeart/2005/8/layout/radial5"/>
    <dgm:cxn modelId="{72120D45-DAEB-436B-8B18-E1B18EF4A5CC}" type="presParOf" srcId="{FB7AF9ED-3494-4E63-8030-B091868B1E03}" destId="{2D96150F-6A51-4482-91B5-1A3B15989499}" srcOrd="3" destOrd="0" presId="urn:microsoft.com/office/officeart/2005/8/layout/radial5"/>
    <dgm:cxn modelId="{564B0DB3-01F3-4078-AAC8-77B5146CAFFF}" type="presParOf" srcId="{2D96150F-6A51-4482-91B5-1A3B15989499}" destId="{8AED34A2-1F52-406F-809E-892F12364D25}" srcOrd="0" destOrd="0" presId="urn:microsoft.com/office/officeart/2005/8/layout/radial5"/>
    <dgm:cxn modelId="{4B789CB4-79A8-4AB4-A494-5103564338EE}" type="presParOf" srcId="{FB7AF9ED-3494-4E63-8030-B091868B1E03}" destId="{E6AE50CB-C61A-4F64-8439-46E59E34A587}" srcOrd="4" destOrd="0" presId="urn:microsoft.com/office/officeart/2005/8/layout/radial5"/>
    <dgm:cxn modelId="{DCB9D0C6-93FA-4155-9AFA-C0C52A87347B}" type="presParOf" srcId="{FB7AF9ED-3494-4E63-8030-B091868B1E03}" destId="{C93A43CF-03E5-4493-84E4-6C7B3C85D288}" srcOrd="5" destOrd="0" presId="urn:microsoft.com/office/officeart/2005/8/layout/radial5"/>
    <dgm:cxn modelId="{95EFAFCE-949B-4207-8169-29FE95257438}" type="presParOf" srcId="{C93A43CF-03E5-4493-84E4-6C7B3C85D288}" destId="{FF02A1F1-E36F-44BA-A700-2DB450312E33}" srcOrd="0" destOrd="0" presId="urn:microsoft.com/office/officeart/2005/8/layout/radial5"/>
    <dgm:cxn modelId="{A4B5F2AE-4225-454C-BB64-7E14FB42035C}" type="presParOf" srcId="{FB7AF9ED-3494-4E63-8030-B091868B1E03}" destId="{2945AB83-6EB5-4431-93A8-44E888936979}" srcOrd="6" destOrd="0" presId="urn:microsoft.com/office/officeart/2005/8/layout/radial5"/>
    <dgm:cxn modelId="{D299E111-ED95-46F9-A22C-81840AA8F419}" type="presParOf" srcId="{FB7AF9ED-3494-4E63-8030-B091868B1E03}" destId="{757228E6-4821-4934-8803-95BEFF5F60EC}" srcOrd="7" destOrd="0" presId="urn:microsoft.com/office/officeart/2005/8/layout/radial5"/>
    <dgm:cxn modelId="{4B489FAB-BBF3-48DC-8B81-0E7B709C67F7}" type="presParOf" srcId="{757228E6-4821-4934-8803-95BEFF5F60EC}" destId="{C84C9E6E-9B10-4998-BFFC-DE41D21C784D}" srcOrd="0" destOrd="0" presId="urn:microsoft.com/office/officeart/2005/8/layout/radial5"/>
    <dgm:cxn modelId="{653254BC-794A-499E-9F5C-BFC17DF60DC5}" type="presParOf" srcId="{FB7AF9ED-3494-4E63-8030-B091868B1E03}" destId="{7658F971-877E-41E4-A567-7477DBFF1FF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29447-EB13-4254-ADDB-75106A8228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771500A-BEB4-4FC8-A009-76BFA96E31C9}">
      <dgm:prSet phldrT="[Text]"/>
      <dgm:spPr/>
      <dgm:t>
        <a:bodyPr/>
        <a:lstStyle/>
        <a:p>
          <a:pPr rtl="1"/>
          <a:r>
            <a:rPr lang="fa-IR" dirty="0" smtClean="0"/>
            <a:t>فرستنده</a:t>
          </a:r>
          <a:endParaRPr lang="fa-IR" dirty="0"/>
        </a:p>
      </dgm:t>
    </dgm:pt>
    <dgm:pt modelId="{828826CF-068B-4963-AC31-4ECDC6426BA0}" type="parTrans" cxnId="{8836B371-7624-4161-AE7E-FEB5C23CC231}">
      <dgm:prSet/>
      <dgm:spPr/>
      <dgm:t>
        <a:bodyPr/>
        <a:lstStyle/>
        <a:p>
          <a:pPr rtl="1"/>
          <a:endParaRPr lang="fa-IR"/>
        </a:p>
      </dgm:t>
    </dgm:pt>
    <dgm:pt modelId="{8321F71D-2414-4E44-A288-04C51984CD26}" type="sibTrans" cxnId="{8836B371-7624-4161-AE7E-FEB5C23CC231}">
      <dgm:prSet/>
      <dgm:spPr/>
      <dgm:t>
        <a:bodyPr/>
        <a:lstStyle/>
        <a:p>
          <a:pPr rtl="1"/>
          <a:endParaRPr lang="fa-IR"/>
        </a:p>
      </dgm:t>
    </dgm:pt>
    <dgm:pt modelId="{34B1779D-5804-4C11-BAE4-56DF39638E25}">
      <dgm:prSet phldrT="[Text]"/>
      <dgm:spPr/>
      <dgm:t>
        <a:bodyPr/>
        <a:lstStyle/>
        <a:p>
          <a:pPr rtl="1"/>
          <a:r>
            <a:rPr lang="fa-IR" dirty="0" smtClean="0"/>
            <a:t>رسانه</a:t>
          </a:r>
          <a:endParaRPr lang="fa-IR" dirty="0"/>
        </a:p>
      </dgm:t>
    </dgm:pt>
    <dgm:pt modelId="{788FBD79-175F-4E3B-B047-4638B80C6CDA}" type="parTrans" cxnId="{BC5B5D12-D97D-4C7A-8A5B-60677E86C22E}">
      <dgm:prSet/>
      <dgm:spPr/>
      <dgm:t>
        <a:bodyPr/>
        <a:lstStyle/>
        <a:p>
          <a:pPr rtl="1"/>
          <a:endParaRPr lang="fa-IR"/>
        </a:p>
      </dgm:t>
    </dgm:pt>
    <dgm:pt modelId="{941A9F83-31C6-4ECF-BBA2-F52377F85C23}" type="sibTrans" cxnId="{BC5B5D12-D97D-4C7A-8A5B-60677E86C22E}">
      <dgm:prSet/>
      <dgm:spPr/>
      <dgm:t>
        <a:bodyPr/>
        <a:lstStyle/>
        <a:p>
          <a:pPr rtl="1"/>
          <a:endParaRPr lang="fa-IR"/>
        </a:p>
      </dgm:t>
    </dgm:pt>
    <dgm:pt modelId="{C67E57DA-181A-48A2-B875-8DB3DEAE2D93}">
      <dgm:prSet phldrT="[Text]"/>
      <dgm:spPr/>
      <dgm:t>
        <a:bodyPr/>
        <a:lstStyle/>
        <a:p>
          <a:pPr rtl="1"/>
          <a:r>
            <a:rPr lang="fa-IR" dirty="0" smtClean="0"/>
            <a:t>گیرنده</a:t>
          </a:r>
          <a:endParaRPr lang="fa-IR" dirty="0"/>
        </a:p>
      </dgm:t>
    </dgm:pt>
    <dgm:pt modelId="{2FB3DFD2-9AC6-4E8E-BC94-F93EF6E2F08B}" type="parTrans" cxnId="{B011685A-1883-4B6B-B60E-75F05EE79A20}">
      <dgm:prSet/>
      <dgm:spPr/>
      <dgm:t>
        <a:bodyPr/>
        <a:lstStyle/>
        <a:p>
          <a:pPr rtl="1"/>
          <a:endParaRPr lang="fa-IR"/>
        </a:p>
      </dgm:t>
    </dgm:pt>
    <dgm:pt modelId="{B761F2AA-326D-4DDE-BFEE-9A7FD0B75121}" type="sibTrans" cxnId="{B011685A-1883-4B6B-B60E-75F05EE79A20}">
      <dgm:prSet/>
      <dgm:spPr/>
      <dgm:t>
        <a:bodyPr/>
        <a:lstStyle/>
        <a:p>
          <a:pPr rtl="1"/>
          <a:endParaRPr lang="fa-IR"/>
        </a:p>
      </dgm:t>
    </dgm:pt>
    <dgm:pt modelId="{A80324B9-E0C2-4222-A104-6F4F69D9589B}" type="pres">
      <dgm:prSet presAssocID="{1C629447-EB13-4254-ADDB-75106A822864}" presName="CompostProcess" presStyleCnt="0">
        <dgm:presLayoutVars>
          <dgm:dir/>
          <dgm:resizeHandles val="exact"/>
        </dgm:presLayoutVars>
      </dgm:prSet>
      <dgm:spPr/>
    </dgm:pt>
    <dgm:pt modelId="{35BCB9AB-2C9A-4C1A-8E4A-887145EB6ADB}" type="pres">
      <dgm:prSet presAssocID="{1C629447-EB13-4254-ADDB-75106A822864}" presName="arrow" presStyleLbl="bgShp" presStyleIdx="0" presStyleCnt="1"/>
      <dgm:spPr/>
    </dgm:pt>
    <dgm:pt modelId="{21FC87A9-3957-4639-82CF-8C226C911E78}" type="pres">
      <dgm:prSet presAssocID="{1C629447-EB13-4254-ADDB-75106A822864}" presName="linearProcess" presStyleCnt="0"/>
      <dgm:spPr/>
    </dgm:pt>
    <dgm:pt modelId="{D59A8832-00A0-4BC3-89F8-029F55FCD94E}" type="pres">
      <dgm:prSet presAssocID="{D771500A-BEB4-4FC8-A009-76BFA96E3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EADF8-B47A-4E9E-840A-5F964FFD8189}" type="pres">
      <dgm:prSet presAssocID="{8321F71D-2414-4E44-A288-04C51984CD26}" presName="sibTrans" presStyleCnt="0"/>
      <dgm:spPr/>
    </dgm:pt>
    <dgm:pt modelId="{5374A18E-E3E3-4075-ADB5-C7EDC7A02C3D}" type="pres">
      <dgm:prSet presAssocID="{34B1779D-5804-4C11-BAE4-56DF39638E2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424E5-559D-4812-873B-399C53128B2C}" type="pres">
      <dgm:prSet presAssocID="{941A9F83-31C6-4ECF-BBA2-F52377F85C23}" presName="sibTrans" presStyleCnt="0"/>
      <dgm:spPr/>
    </dgm:pt>
    <dgm:pt modelId="{71CB128F-927E-45B8-A21A-8016D988C250}" type="pres">
      <dgm:prSet presAssocID="{C67E57DA-181A-48A2-B875-8DB3DEAE2D9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1685A-1883-4B6B-B60E-75F05EE79A20}" srcId="{1C629447-EB13-4254-ADDB-75106A822864}" destId="{C67E57DA-181A-48A2-B875-8DB3DEAE2D93}" srcOrd="2" destOrd="0" parTransId="{2FB3DFD2-9AC6-4E8E-BC94-F93EF6E2F08B}" sibTransId="{B761F2AA-326D-4DDE-BFEE-9A7FD0B75121}"/>
    <dgm:cxn modelId="{8836B371-7624-4161-AE7E-FEB5C23CC231}" srcId="{1C629447-EB13-4254-ADDB-75106A822864}" destId="{D771500A-BEB4-4FC8-A009-76BFA96E31C9}" srcOrd="0" destOrd="0" parTransId="{828826CF-068B-4963-AC31-4ECDC6426BA0}" sibTransId="{8321F71D-2414-4E44-A288-04C51984CD26}"/>
    <dgm:cxn modelId="{225FC2A4-683A-44AE-B588-47F9327FBDB5}" type="presOf" srcId="{C67E57DA-181A-48A2-B875-8DB3DEAE2D93}" destId="{71CB128F-927E-45B8-A21A-8016D988C250}" srcOrd="0" destOrd="0" presId="urn:microsoft.com/office/officeart/2005/8/layout/hProcess9"/>
    <dgm:cxn modelId="{E6B9CEEB-EDD4-4C3B-8DED-CE3054784318}" type="presOf" srcId="{D771500A-BEB4-4FC8-A009-76BFA96E31C9}" destId="{D59A8832-00A0-4BC3-89F8-029F55FCD94E}" srcOrd="0" destOrd="0" presId="urn:microsoft.com/office/officeart/2005/8/layout/hProcess9"/>
    <dgm:cxn modelId="{2B410D5E-3492-4D22-BB12-BEE0B65040C2}" type="presOf" srcId="{34B1779D-5804-4C11-BAE4-56DF39638E25}" destId="{5374A18E-E3E3-4075-ADB5-C7EDC7A02C3D}" srcOrd="0" destOrd="0" presId="urn:microsoft.com/office/officeart/2005/8/layout/hProcess9"/>
    <dgm:cxn modelId="{BC5B5D12-D97D-4C7A-8A5B-60677E86C22E}" srcId="{1C629447-EB13-4254-ADDB-75106A822864}" destId="{34B1779D-5804-4C11-BAE4-56DF39638E25}" srcOrd="1" destOrd="0" parTransId="{788FBD79-175F-4E3B-B047-4638B80C6CDA}" sibTransId="{941A9F83-31C6-4ECF-BBA2-F52377F85C23}"/>
    <dgm:cxn modelId="{329FD076-F061-4812-9895-7E8EF1A4D1F7}" type="presOf" srcId="{1C629447-EB13-4254-ADDB-75106A822864}" destId="{A80324B9-E0C2-4222-A104-6F4F69D9589B}" srcOrd="0" destOrd="0" presId="urn:microsoft.com/office/officeart/2005/8/layout/hProcess9"/>
    <dgm:cxn modelId="{B0F4118C-B994-4A77-86CD-323551F331BE}" type="presParOf" srcId="{A80324B9-E0C2-4222-A104-6F4F69D9589B}" destId="{35BCB9AB-2C9A-4C1A-8E4A-887145EB6ADB}" srcOrd="0" destOrd="0" presId="urn:microsoft.com/office/officeart/2005/8/layout/hProcess9"/>
    <dgm:cxn modelId="{37EAC0A8-F012-41D4-95C4-D2563092B7D8}" type="presParOf" srcId="{A80324B9-E0C2-4222-A104-6F4F69D9589B}" destId="{21FC87A9-3957-4639-82CF-8C226C911E78}" srcOrd="1" destOrd="0" presId="urn:microsoft.com/office/officeart/2005/8/layout/hProcess9"/>
    <dgm:cxn modelId="{FA8D2867-051D-467E-9C9F-626350E58EB4}" type="presParOf" srcId="{21FC87A9-3957-4639-82CF-8C226C911E78}" destId="{D59A8832-00A0-4BC3-89F8-029F55FCD94E}" srcOrd="0" destOrd="0" presId="urn:microsoft.com/office/officeart/2005/8/layout/hProcess9"/>
    <dgm:cxn modelId="{11CE085D-68B6-4427-BBBF-EDB3EC8532FE}" type="presParOf" srcId="{21FC87A9-3957-4639-82CF-8C226C911E78}" destId="{316EADF8-B47A-4E9E-840A-5F964FFD8189}" srcOrd="1" destOrd="0" presId="urn:microsoft.com/office/officeart/2005/8/layout/hProcess9"/>
    <dgm:cxn modelId="{2E690191-6CEE-4633-8035-B5D3AB4DC647}" type="presParOf" srcId="{21FC87A9-3957-4639-82CF-8C226C911E78}" destId="{5374A18E-E3E3-4075-ADB5-C7EDC7A02C3D}" srcOrd="2" destOrd="0" presId="urn:microsoft.com/office/officeart/2005/8/layout/hProcess9"/>
    <dgm:cxn modelId="{66BCB5A6-2826-4A5D-936A-A9FE338E33F6}" type="presParOf" srcId="{21FC87A9-3957-4639-82CF-8C226C911E78}" destId="{273424E5-559D-4812-873B-399C53128B2C}" srcOrd="3" destOrd="0" presId="urn:microsoft.com/office/officeart/2005/8/layout/hProcess9"/>
    <dgm:cxn modelId="{6359D993-765C-4A37-931D-68E3F6E20710}" type="presParOf" srcId="{21FC87A9-3957-4639-82CF-8C226C911E78}" destId="{71CB128F-927E-45B8-A21A-8016D988C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62201-4013-4086-B62F-197B16A46AFD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سرپرست</a:t>
          </a:r>
          <a:endParaRPr lang="fa-IR" sz="1800" kern="1200" dirty="0"/>
        </a:p>
      </dsp:txBody>
      <dsp:txXfrm>
        <a:off x="2670198" y="1654198"/>
        <a:ext cx="755603" cy="755603"/>
      </dsp:txXfrm>
    </dsp:sp>
    <dsp:sp modelId="{CC063614-6D5C-4C05-BF1B-CCCEA27FD9DA}">
      <dsp:nvSpPr>
        <dsp:cNvPr id="0" name=""/>
        <dsp:cNvSpPr/>
      </dsp:nvSpPr>
      <dsp:spPr>
        <a:xfrm rot="16200000">
          <a:off x="2775001" y="1109011"/>
          <a:ext cx="545997" cy="3633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500" kern="1200"/>
        </a:p>
      </dsp:txBody>
      <dsp:txXfrm>
        <a:off x="2829499" y="1236173"/>
        <a:ext cx="437001" cy="217991"/>
      </dsp:txXfrm>
    </dsp:sp>
    <dsp:sp modelId="{37C32997-3CCE-4577-8FEF-9A896A07ED64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دانشجو</a:t>
          </a:r>
          <a:endParaRPr lang="fa-IR" sz="1800" kern="1200" dirty="0"/>
        </a:p>
      </dsp:txBody>
      <dsp:txXfrm>
        <a:off x="2670198" y="158734"/>
        <a:ext cx="755603" cy="755603"/>
      </dsp:txXfrm>
    </dsp:sp>
    <dsp:sp modelId="{2D96150F-6A51-4482-91B5-1A3B15989499}">
      <dsp:nvSpPr>
        <dsp:cNvPr id="0" name=""/>
        <dsp:cNvSpPr/>
      </dsp:nvSpPr>
      <dsp:spPr>
        <a:xfrm>
          <a:off x="3530524" y="1850340"/>
          <a:ext cx="517608" cy="3633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500" kern="1200"/>
        </a:p>
      </dsp:txBody>
      <dsp:txXfrm>
        <a:off x="3530524" y="1923004"/>
        <a:ext cx="408612" cy="217991"/>
      </dsp:txXfrm>
    </dsp:sp>
    <dsp:sp modelId="{E6AE50CB-C61A-4F64-8439-46E59E34A587}">
      <dsp:nvSpPr>
        <dsp:cNvPr id="0" name=""/>
        <dsp:cNvSpPr/>
      </dsp:nvSpPr>
      <dsp:spPr>
        <a:xfrm>
          <a:off x="4009170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دانشجو</a:t>
          </a:r>
          <a:endParaRPr lang="fa-IR" sz="1800" kern="1200" dirty="0"/>
        </a:p>
      </dsp:txBody>
      <dsp:txXfrm>
        <a:off x="4165661" y="1654198"/>
        <a:ext cx="755603" cy="755603"/>
      </dsp:txXfrm>
    </dsp:sp>
    <dsp:sp modelId="{C93A43CF-03E5-4493-84E4-6C7B3C85D288}">
      <dsp:nvSpPr>
        <dsp:cNvPr id="0" name=""/>
        <dsp:cNvSpPr/>
      </dsp:nvSpPr>
      <dsp:spPr>
        <a:xfrm rot="5400000">
          <a:off x="2767036" y="2591669"/>
          <a:ext cx="561927" cy="3633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500" kern="1200"/>
        </a:p>
      </dsp:txBody>
      <dsp:txXfrm>
        <a:off x="2821534" y="2609835"/>
        <a:ext cx="452931" cy="217991"/>
      </dsp:txXfrm>
    </dsp:sp>
    <dsp:sp modelId="{2945AB83-6EB5-4431-93A8-44E888936979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دانشجو</a:t>
          </a:r>
          <a:endParaRPr lang="fa-IR" sz="1800" kern="1200" dirty="0"/>
        </a:p>
      </dsp:txBody>
      <dsp:txXfrm>
        <a:off x="2670198" y="3149661"/>
        <a:ext cx="755603" cy="755603"/>
      </dsp:txXfrm>
    </dsp:sp>
    <dsp:sp modelId="{757228E6-4821-4934-8803-95BEFF5F60EC}">
      <dsp:nvSpPr>
        <dsp:cNvPr id="0" name=""/>
        <dsp:cNvSpPr/>
      </dsp:nvSpPr>
      <dsp:spPr>
        <a:xfrm rot="10800000">
          <a:off x="2047868" y="1850340"/>
          <a:ext cx="517606" cy="3633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500" kern="1200"/>
        </a:p>
      </dsp:txBody>
      <dsp:txXfrm rot="10800000">
        <a:off x="2156864" y="1923004"/>
        <a:ext cx="408610" cy="217991"/>
      </dsp:txXfrm>
    </dsp:sp>
    <dsp:sp modelId="{7658F971-877E-41E4-A567-7477DBFF1FFE}">
      <dsp:nvSpPr>
        <dsp:cNvPr id="0" name=""/>
        <dsp:cNvSpPr/>
      </dsp:nvSpPr>
      <dsp:spPr>
        <a:xfrm>
          <a:off x="1018243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دانشجو</a:t>
          </a:r>
          <a:endParaRPr lang="fa-IR" sz="1800" kern="1200" dirty="0"/>
        </a:p>
      </dsp:txBody>
      <dsp:txXfrm>
        <a:off x="1174734" y="1654198"/>
        <a:ext cx="755603" cy="755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CB9AB-2C9A-4C1A-8E4A-887145EB6ADB}">
      <dsp:nvSpPr>
        <dsp:cNvPr id="0" name=""/>
        <dsp:cNvSpPr/>
      </dsp:nvSpPr>
      <dsp:spPr>
        <a:xfrm>
          <a:off x="410766" y="0"/>
          <a:ext cx="4655358" cy="2889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A8832-00A0-4BC3-89F8-029F55FCD94E}">
      <dsp:nvSpPr>
        <dsp:cNvPr id="0" name=""/>
        <dsp:cNvSpPr/>
      </dsp:nvSpPr>
      <dsp:spPr>
        <a:xfrm>
          <a:off x="1938" y="866776"/>
          <a:ext cx="1704709" cy="115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100" kern="1200" dirty="0" smtClean="0"/>
            <a:t>فرستنده</a:t>
          </a:r>
          <a:endParaRPr lang="fa-IR" sz="4100" kern="1200" dirty="0"/>
        </a:p>
      </dsp:txBody>
      <dsp:txXfrm>
        <a:off x="58355" y="923193"/>
        <a:ext cx="1591875" cy="1042868"/>
      </dsp:txXfrm>
    </dsp:sp>
    <dsp:sp modelId="{5374A18E-E3E3-4075-ADB5-C7EDC7A02C3D}">
      <dsp:nvSpPr>
        <dsp:cNvPr id="0" name=""/>
        <dsp:cNvSpPr/>
      </dsp:nvSpPr>
      <dsp:spPr>
        <a:xfrm>
          <a:off x="1886091" y="866776"/>
          <a:ext cx="1704709" cy="115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100" kern="1200" dirty="0" smtClean="0"/>
            <a:t>رسانه</a:t>
          </a:r>
          <a:endParaRPr lang="fa-IR" sz="4100" kern="1200" dirty="0"/>
        </a:p>
      </dsp:txBody>
      <dsp:txXfrm>
        <a:off x="1942508" y="923193"/>
        <a:ext cx="1591875" cy="1042868"/>
      </dsp:txXfrm>
    </dsp:sp>
    <dsp:sp modelId="{71CB128F-927E-45B8-A21A-8016D988C250}">
      <dsp:nvSpPr>
        <dsp:cNvPr id="0" name=""/>
        <dsp:cNvSpPr/>
      </dsp:nvSpPr>
      <dsp:spPr>
        <a:xfrm>
          <a:off x="3770243" y="866776"/>
          <a:ext cx="1704709" cy="115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100" kern="1200" dirty="0" smtClean="0"/>
            <a:t>گیرنده</a:t>
          </a:r>
          <a:endParaRPr lang="fa-IR" sz="4100" kern="1200" dirty="0"/>
        </a:p>
      </dsp:txBody>
      <dsp:txXfrm>
        <a:off x="3826660" y="923193"/>
        <a:ext cx="1591875" cy="1042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a-I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54864" algn="r" rtl="1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r" rtl="1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rtl="1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AB8-F94E-4A8B-B5BF-0B761302EA80}" type="datetimeFigureOut">
              <a:rPr lang="fa-IR" smtClean="0"/>
              <a:pPr/>
              <a:t>22/05/1437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18F7-B422-4EA9-B808-BAC60370D6D3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000132"/>
          </a:xfrm>
        </p:spPr>
        <p:txBody>
          <a:bodyPr>
            <a:noAutofit/>
          </a:bodyPr>
          <a:lstStyle/>
          <a:p>
            <a:r>
              <a:rPr lang="fa-I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a Super" pitchFamily="2" charset="0"/>
              </a:rPr>
              <a:t>کارگاه </a:t>
            </a:r>
            <a:r>
              <a:rPr lang="fa-I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a Super" pitchFamily="2" charset="0"/>
              </a:rPr>
              <a:t>ارتباط</a:t>
            </a:r>
            <a:endParaRPr lang="fa-I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a Super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5529274"/>
            <a:ext cx="3929090" cy="1185874"/>
          </a:xfrm>
        </p:spPr>
        <p:txBody>
          <a:bodyPr/>
          <a:lstStyle/>
          <a:p>
            <a:r>
              <a:rPr lang="fa-IR" dirty="0" smtClean="0"/>
              <a:t>احمد سهرابی</a:t>
            </a:r>
          </a:p>
          <a:p>
            <a:r>
              <a:rPr lang="fa-IR" dirty="0" smtClean="0"/>
              <a:t>دانشگاه کردستان</a:t>
            </a:r>
            <a:endParaRPr lang="fa-IR" dirty="0"/>
          </a:p>
        </p:txBody>
      </p:sp>
      <p:pic>
        <p:nvPicPr>
          <p:cNvPr id="1026" name="Picture 2" descr="D:\Hitachi-All\christmass1\DCIM\100HPNX1\Copy of HPNX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46595"/>
            <a:ext cx="5500726" cy="4125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ادامه...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fa-IR" dirty="0" smtClean="0"/>
              <a:t>من به راحتی آنچه را در من می گذرد انتقال می دهم بوسیله:</a:t>
            </a:r>
            <a:endParaRPr lang="en-US" sz="4000" dirty="0" smtClean="0"/>
          </a:p>
          <a:p>
            <a:pPr lvl="1"/>
            <a:r>
              <a:rPr lang="fa-IR" sz="2800" dirty="0" smtClean="0"/>
              <a:t>شیوه لباس پوشیدن و ظاهر</a:t>
            </a:r>
            <a:endParaRPr lang="en-US" sz="3600" dirty="0" smtClean="0"/>
          </a:p>
          <a:p>
            <a:pPr lvl="1"/>
            <a:r>
              <a:rPr lang="fa-IR" sz="2800" dirty="0" smtClean="0"/>
              <a:t>شریک کردن دیگران در احساساتم</a:t>
            </a:r>
            <a:endParaRPr lang="en-US" sz="3600" dirty="0" smtClean="0"/>
          </a:p>
          <a:p>
            <a:pPr lvl="1"/>
            <a:r>
              <a:rPr lang="fa-IR" sz="2800" dirty="0" smtClean="0"/>
              <a:t>کلماتی که انتخاب می کنم</a:t>
            </a:r>
            <a:endParaRPr lang="en-US" sz="3600" dirty="0" smtClean="0"/>
          </a:p>
          <a:p>
            <a:pPr lvl="1"/>
            <a:r>
              <a:rPr lang="fa-IR" sz="2800" dirty="0" smtClean="0"/>
              <a:t>تن صدایم</a:t>
            </a:r>
            <a:endParaRPr lang="en-US" sz="3600" dirty="0" smtClean="0"/>
          </a:p>
          <a:p>
            <a:pPr lvl="0"/>
            <a:r>
              <a:rPr lang="fa-IR" dirty="0" smtClean="0"/>
              <a:t>آسانترین مورد برای من:</a:t>
            </a:r>
            <a:endParaRPr lang="en-US" sz="4000" dirty="0" smtClean="0"/>
          </a:p>
          <a:p>
            <a:pPr lvl="1"/>
            <a:r>
              <a:rPr lang="fa-IR" sz="2800" dirty="0" smtClean="0"/>
              <a:t>پیداکردن حجم صدا و تنظیم دلخواه در دستگاه ضبط و پخش</a:t>
            </a:r>
            <a:endParaRPr lang="en-US" sz="3600" dirty="0" smtClean="0"/>
          </a:p>
          <a:p>
            <a:pPr lvl="1"/>
            <a:r>
              <a:rPr lang="fa-IR" sz="2800" dirty="0" smtClean="0"/>
              <a:t>انتخاب بهترین نکته فکری در یک موضوع جالب</a:t>
            </a:r>
            <a:endParaRPr lang="en-US" sz="3600" dirty="0" smtClean="0"/>
          </a:p>
          <a:p>
            <a:pPr lvl="1"/>
            <a:r>
              <a:rPr lang="fa-IR" sz="2800" dirty="0" smtClean="0"/>
              <a:t>انتخاب راحت ترین مبلمان</a:t>
            </a:r>
            <a:endParaRPr lang="en-US" sz="3600" dirty="0" smtClean="0"/>
          </a:p>
          <a:p>
            <a:pPr lvl="1"/>
            <a:r>
              <a:rPr lang="fa-IR" sz="2800" dirty="0" smtClean="0"/>
              <a:t>انتخاب ترکیب رنگ جذاب و غنی</a:t>
            </a:r>
            <a:endParaRPr lang="en-US" sz="3600" dirty="0" smtClean="0"/>
          </a:p>
          <a:p>
            <a:pPr lvl="0"/>
            <a:r>
              <a:rPr lang="en-US" dirty="0" smtClean="0"/>
              <a:t> </a:t>
            </a:r>
            <a:endParaRPr lang="en-US" sz="4000" dirty="0" smtClean="0"/>
          </a:p>
          <a:p>
            <a:pPr lvl="1"/>
            <a:r>
              <a:rPr lang="fa-IR" sz="2800" dirty="0" smtClean="0"/>
              <a:t>من به خوبی به اصوات دوروبر دقت می کنم</a:t>
            </a:r>
            <a:endParaRPr lang="en-US" sz="3600" dirty="0" smtClean="0"/>
          </a:p>
          <a:p>
            <a:pPr lvl="1"/>
            <a:r>
              <a:rPr lang="fa-IR" sz="2800" dirty="0" smtClean="0"/>
              <a:t>من دردرک حقایق و اطلاعات جدید مهارت دارم</a:t>
            </a:r>
            <a:endParaRPr lang="en-US" sz="3600" dirty="0" smtClean="0"/>
          </a:p>
          <a:p>
            <a:pPr lvl="1"/>
            <a:r>
              <a:rPr lang="fa-IR" sz="2800" dirty="0" smtClean="0"/>
              <a:t>من به احساسی که لباسهایم روی بدنم ایجاد می کنند حساس هستم</a:t>
            </a:r>
            <a:endParaRPr lang="en-US" sz="3600" dirty="0" smtClean="0"/>
          </a:p>
          <a:p>
            <a:pPr lvl="1"/>
            <a:r>
              <a:rPr lang="fa-IR" sz="2800" dirty="0" smtClean="0"/>
              <a:t>من به رنگها و ظاهر یک اطاق پاسخ شدیدی می دهم</a:t>
            </a:r>
            <a:endParaRPr lang="en-US" sz="3600" dirty="0" smtClean="0"/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7655"/>
            <a:ext cx="8858312" cy="658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4"/>
            <a:ext cx="7072362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967932"/>
          </a:xfrm>
        </p:spPr>
        <p:txBody>
          <a:bodyPr/>
          <a:lstStyle/>
          <a:p>
            <a:r>
              <a:rPr lang="fa-IR" dirty="0" smtClean="0"/>
              <a:t>توصیه هایی برای مذاکره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a-IR" dirty="0" smtClean="0"/>
              <a:t>به یک پیشنهاد با ضد پیشنهاد برخورد نکن (بازگو کن، اعتباریابی کن، شفاف سازی کن)</a:t>
            </a:r>
            <a:endParaRPr lang="en-US" dirty="0" smtClean="0"/>
          </a:p>
          <a:p>
            <a:pPr lvl="0"/>
            <a:r>
              <a:rPr lang="fa-IR" dirty="0" smtClean="0"/>
              <a:t>انتخابهایی ارائه کن که نفع دو طرفه داشته باشند (دو طرف برد)</a:t>
            </a:r>
            <a:endParaRPr lang="en-US" dirty="0" smtClean="0"/>
          </a:p>
          <a:p>
            <a:pPr lvl="0"/>
            <a:r>
              <a:rPr lang="fa-IR" dirty="0" smtClean="0"/>
              <a:t>از کلام و قضاوتهای تحریک کننده پرهیز کن (باور نمی کنم همچنین پیشنهاد مسخره ای بکنی)</a:t>
            </a:r>
            <a:endParaRPr lang="en-US" dirty="0" smtClean="0"/>
          </a:p>
          <a:p>
            <a:pPr lvl="0"/>
            <a:r>
              <a:rPr lang="fa-IR" dirty="0" smtClean="0"/>
              <a:t>از زبان "من" استفاده کن تا زبان اتهام ("من در درک این مشکل دارم" به جای "تو واضح صحبت نمی کنی")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fa-IR" dirty="0" smtClean="0"/>
              <a:t>دلیل-توجیه-پیشنهاد نه بر عکس</a:t>
            </a:r>
            <a:endParaRPr lang="en-US" dirty="0" smtClean="0"/>
          </a:p>
          <a:p>
            <a:pPr lvl="0"/>
            <a:r>
              <a:rPr lang="fa-IR" dirty="0" smtClean="0"/>
              <a:t>انتظار مخالفت داشته باش و پیشاپیش آماده باش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fa-IR" dirty="0" smtClean="0"/>
              <a:t>با ارائه خلاصه از درکت مطمئن شو (پس مسئله شما اینست)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916"/>
            <a:ext cx="8229600" cy="603696"/>
          </a:xfrm>
        </p:spPr>
        <p:txBody>
          <a:bodyPr>
            <a:normAutofit fontScale="90000"/>
          </a:bodyPr>
          <a:lstStyle/>
          <a:p>
            <a:r>
              <a:rPr lang="fa-IR" b="1" dirty="0" smtClean="0"/>
              <a:t>حل تعارض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306"/>
            <a:ext cx="8229600" cy="452628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از تعارض اجتناب نکن به امید اینکه خودش برطرف می شود</a:t>
            </a:r>
            <a:endParaRPr lang="en-US" dirty="0" smtClean="0"/>
          </a:p>
          <a:p>
            <a:r>
              <a:rPr lang="fa-IR" b="1" dirty="0" smtClean="0"/>
              <a:t>با طرفین جداگانه ملاقات نکن</a:t>
            </a:r>
            <a:endParaRPr lang="en-US" dirty="0" smtClean="0"/>
          </a:p>
          <a:p>
            <a:r>
              <a:rPr lang="fa-IR" b="1" dirty="0" smtClean="0"/>
              <a:t>افراد متأثر از تعارض فقط شرکت کنندگان نیستند</a:t>
            </a:r>
            <a:endParaRPr lang="en-US" dirty="0" smtClean="0"/>
          </a:p>
          <a:p>
            <a:r>
              <a:rPr lang="fa-IR" b="1" dirty="0" smtClean="0"/>
              <a:t>با طرفین با هم ملاقات کن</a:t>
            </a:r>
            <a:endParaRPr lang="en-US" dirty="0" smtClean="0"/>
          </a:p>
          <a:p>
            <a:r>
              <a:rPr lang="fa-IR" b="1" dirty="0" smtClean="0"/>
              <a:t>از هرشرکت کننده بخواه اعمال مورد انتظارطرف مقابل را توصیف کند</a:t>
            </a:r>
            <a:endParaRPr lang="en-US" dirty="0" smtClean="0"/>
          </a:p>
          <a:p>
            <a:r>
              <a:rPr lang="fa-IR" b="1" dirty="0" smtClean="0"/>
              <a:t>همه شرکت کنندگان بحث کنند و متعهد شوند</a:t>
            </a:r>
            <a:endParaRPr lang="en-US" dirty="0" smtClean="0"/>
          </a:p>
          <a:p>
            <a:r>
              <a:rPr lang="fa-IR" b="1" dirty="0" smtClean="0"/>
              <a:t>بر روی اختلاف نظرها توافق کنید</a:t>
            </a:r>
            <a:endParaRPr lang="en-US" dirty="0" smtClean="0"/>
          </a:p>
          <a:p>
            <a:r>
              <a:rPr lang="fa-IR" b="1" dirty="0" smtClean="0"/>
              <a:t>راه حلهای گوناگون و ممکن را بحث کنید</a:t>
            </a:r>
            <a:endParaRPr lang="en-US" dirty="0" smtClean="0"/>
          </a:p>
          <a:p>
            <a:r>
              <a:rPr lang="fa-IR" b="1" dirty="0" smtClean="0"/>
              <a:t>بر روی نقشه ای که نقطه نظرات طرفین را برآورده می کند توافق کنید</a:t>
            </a:r>
            <a:r>
              <a:rPr lang="fa-IR" dirty="0" smtClean="0"/>
              <a:t> </a:t>
            </a:r>
            <a:r>
              <a:rPr lang="fa-IR" b="1" dirty="0" smtClean="0"/>
              <a:t>و آنرا اجرا کنید</a:t>
            </a:r>
            <a:endParaRPr lang="en-US" b="1" dirty="0" smtClean="0"/>
          </a:p>
          <a:p>
            <a:r>
              <a:rPr lang="fa-IR" b="1" dirty="0" smtClean="0"/>
              <a:t>افراد همکاری کننده را تشویق و حمایت کنید</a:t>
            </a:r>
            <a:endParaRPr lang="en-US" b="1" dirty="0" smtClean="0"/>
          </a:p>
          <a:p>
            <a:endParaRPr lang="fa-IR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5720" y="-136406"/>
          <a:ext cx="2286016" cy="249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lip" r:id="rId3" imgW="4671000" imgH="4961160" progId="">
                  <p:embed/>
                </p:oleObj>
              </mc:Choice>
              <mc:Fallback>
                <p:oleObj name="Clip" r:id="rId3" imgW="4671000" imgH="4961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-136406"/>
                        <a:ext cx="2286016" cy="2493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مقابله با مخالفت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 dirty="0" smtClean="0"/>
              <a:t>چشم پوشی کن (ساده ترین راه)</a:t>
            </a:r>
            <a:endParaRPr lang="en-US" sz="4000" dirty="0" smtClean="0"/>
          </a:p>
          <a:p>
            <a:pPr lvl="0"/>
            <a:r>
              <a:rPr lang="fa-IR" dirty="0" smtClean="0"/>
              <a:t>با ذکر مورد شفاف سازی کن (سیب یا میوه)</a:t>
            </a:r>
            <a:endParaRPr lang="en-US" sz="4000" dirty="0" smtClean="0"/>
          </a:p>
          <a:p>
            <a:pPr lvl="0"/>
            <a:r>
              <a:rPr lang="fa-IR" dirty="0" smtClean="0"/>
              <a:t>اگر بعد از پنج دقیقه حل نشد</a:t>
            </a:r>
            <a:endParaRPr lang="en-US" sz="4000" dirty="0" smtClean="0"/>
          </a:p>
          <a:p>
            <a:pPr lvl="1"/>
            <a:r>
              <a:rPr lang="fa-IR" sz="2800" dirty="0" smtClean="0"/>
              <a:t>به موضوع دیگری بپرداز</a:t>
            </a:r>
            <a:endParaRPr lang="en-US" sz="3600" dirty="0" smtClean="0"/>
          </a:p>
          <a:p>
            <a:pPr lvl="1"/>
            <a:r>
              <a:rPr lang="fa-IR" sz="2800" dirty="0" smtClean="0"/>
              <a:t>آنرا حکمی اجباری فرض کن</a:t>
            </a:r>
            <a:endParaRPr lang="en-US" sz="3600" dirty="0" smtClean="0"/>
          </a:p>
          <a:p>
            <a:pPr lvl="1"/>
            <a:r>
              <a:rPr lang="fa-IR" sz="2800" dirty="0" smtClean="0"/>
              <a:t>خود را جای دیگران (من) بگذار</a:t>
            </a:r>
            <a:endParaRPr lang="en-US" sz="3600" dirty="0" smtClean="0"/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8010"/>
          </a:xfrm>
        </p:spPr>
        <p:txBody>
          <a:bodyPr/>
          <a:lstStyle/>
          <a:p>
            <a:pPr algn="l" rtl="0"/>
            <a:r>
              <a:rPr lang="en-US" dirty="0" smtClean="0"/>
              <a:t>References</a:t>
            </a:r>
            <a:endParaRPr lang="fa-IR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5704762" cy="6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3116"/>
            <a:ext cx="52276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000108"/>
            <a:ext cx="6016625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11267" name="Picture 3" descr="D:\Hitachi-All\My Pictures\My Pictures\nature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با تشکر</a:t>
            </a:r>
            <a:br>
              <a:rPr lang="fa-IR" dirty="0" smtClean="0"/>
            </a:b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انتقال اطلاعات از فرستنده به گیرنده</a:t>
            </a:r>
          </a:p>
          <a:p>
            <a:endParaRPr lang="fa-IR" dirty="0" smtClean="0"/>
          </a:p>
          <a:p>
            <a:endParaRPr lang="fa-I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797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881190" y="2397132"/>
          <a:ext cx="5476892" cy="2889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Lightning Bolt 5"/>
          <p:cNvSpPr/>
          <p:nvPr/>
        </p:nvSpPr>
        <p:spPr>
          <a:xfrm>
            <a:off x="2643174" y="2000240"/>
            <a:ext cx="1500198" cy="17145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2428860" y="2285992"/>
            <a:ext cx="1285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200" dirty="0" smtClean="0"/>
              <a:t>پارازیت</a:t>
            </a:r>
            <a:endParaRPr lang="fa-I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86380" y="2428868"/>
            <a:ext cx="8572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200" b="1" dirty="0" smtClean="0">
                <a:solidFill>
                  <a:srgbClr val="FF0000"/>
                </a:solidFill>
              </a:rPr>
              <a:t>پیام</a:t>
            </a:r>
            <a:endParaRPr lang="fa-I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a-IR" dirty="0" smtClean="0"/>
              <a:t>هشیار و نا هشیار در فرستنده و گیرنده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اکثر تغییرات در </a:t>
            </a:r>
            <a:r>
              <a:rPr lang="fa-IR" dirty="0" smtClean="0"/>
              <a:t>ناهشیار </a:t>
            </a:r>
            <a:r>
              <a:rPr lang="fa-IR" dirty="0" smtClean="0"/>
              <a:t>انجام می شوند.</a:t>
            </a:r>
            <a:endParaRPr lang="en-US" dirty="0" smtClean="0"/>
          </a:p>
          <a:p>
            <a:r>
              <a:rPr lang="fa-IR" dirty="0" smtClean="0"/>
              <a:t>در هر لحظه حدود 7 قطعه اطلاعات مستقل هشیارانه نگهداری می شوند.</a:t>
            </a:r>
            <a:endParaRPr lang="en-US" dirty="0" smtClean="0"/>
          </a:p>
          <a:p>
            <a:r>
              <a:rPr lang="fa-IR" dirty="0" smtClean="0"/>
              <a:t>خیلی از عقاید و ارزشها در ناهشیار می مانند ولی در طول زندگی روی ما تأثیر می </a:t>
            </a:r>
            <a:r>
              <a:rPr lang="fa-IR" dirty="0" smtClean="0"/>
              <a:t>گذارند.</a:t>
            </a:r>
            <a:endParaRPr lang="en-US" dirty="0" smtClean="0"/>
          </a:p>
          <a:p>
            <a:endParaRPr lang="fa-IR" dirty="0"/>
          </a:p>
        </p:txBody>
      </p:sp>
      <p:pic>
        <p:nvPicPr>
          <p:cNvPr id="7171" name="Picture 3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2014396" cy="2500265"/>
          </a:xfrm>
          <a:prstGeom prst="rect">
            <a:avLst/>
          </a:prstGeom>
          <a:noFill/>
        </p:spPr>
      </p:pic>
      <p:pic>
        <p:nvPicPr>
          <p:cNvPr id="49153" name="Picture 1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119253"/>
            <a:ext cx="2699442" cy="2310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راههای جایگزین و گاهی غیرمعمول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5729302" cy="4572000"/>
          </a:xfrm>
        </p:spPr>
        <p:txBody>
          <a:bodyPr/>
          <a:lstStyle/>
          <a:p>
            <a:pPr marL="0" indent="0" rtl="0">
              <a:buNone/>
            </a:pPr>
            <a:r>
              <a:rPr lang="en-US" dirty="0" smtClean="0"/>
              <a:t>O</a:t>
            </a:r>
            <a:r>
              <a:rPr lang="fa-IR" dirty="0" smtClean="0"/>
              <a:t>  </a:t>
            </a:r>
            <a:r>
              <a:rPr lang="fa-IR" dirty="0" smtClean="0"/>
              <a:t>        </a:t>
            </a:r>
            <a:r>
              <a:rPr lang="en-US" dirty="0" smtClean="0"/>
              <a:t>	</a:t>
            </a:r>
            <a:r>
              <a:rPr lang="en-US" dirty="0" smtClean="0"/>
              <a:t> O              </a:t>
            </a:r>
            <a:r>
              <a:rPr lang="en-US" dirty="0" err="1" smtClean="0"/>
              <a:t>O</a:t>
            </a:r>
            <a:r>
              <a:rPr lang="fa-IR" dirty="0" smtClean="0"/>
              <a:t> </a:t>
            </a:r>
            <a:r>
              <a:rPr lang="en-US" dirty="0" smtClean="0"/>
              <a:t>  </a:t>
            </a:r>
            <a:endParaRPr lang="en-US" dirty="0" smtClean="0"/>
          </a:p>
          <a:p>
            <a:endParaRPr lang="fa-IR" dirty="0" smtClean="0"/>
          </a:p>
          <a:p>
            <a:endParaRPr lang="en-US" dirty="0" smtClean="0"/>
          </a:p>
          <a:p>
            <a:pPr marL="0" indent="0" rtl="0">
              <a:buNone/>
            </a:pPr>
            <a:r>
              <a:rPr lang="en-US" dirty="0" smtClean="0"/>
              <a:t>O</a:t>
            </a:r>
            <a:r>
              <a:rPr lang="fa-IR" dirty="0" smtClean="0"/>
              <a:t>	    	  </a:t>
            </a:r>
            <a:r>
              <a:rPr lang="en-US" dirty="0" smtClean="0"/>
              <a:t>O </a:t>
            </a:r>
            <a:r>
              <a:rPr lang="fa-IR" dirty="0" smtClean="0"/>
              <a:t>		 </a:t>
            </a:r>
            <a:r>
              <a:rPr lang="en-US" dirty="0" smtClean="0"/>
              <a:t>O</a:t>
            </a:r>
            <a:endParaRPr lang="fa-IR" dirty="0" smtClean="0"/>
          </a:p>
          <a:p>
            <a:pPr marL="0" indent="0" rtl="0">
              <a:buNone/>
            </a:pPr>
            <a:r>
              <a:rPr lang="en-US" dirty="0" smtClean="0"/>
              <a:t>        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</a:t>
            </a:r>
            <a:r>
              <a:rPr lang="fa-IR" dirty="0" smtClean="0"/>
              <a:t>	      </a:t>
            </a:r>
            <a:r>
              <a:rPr lang="en-US" dirty="0" smtClean="0"/>
              <a:t>O  </a:t>
            </a:r>
            <a:r>
              <a:rPr lang="en-US" dirty="0" smtClean="0"/>
              <a:t>	   O        </a:t>
            </a:r>
            <a:r>
              <a:rPr lang="en-US" dirty="0" smtClean="0"/>
              <a:t> </a:t>
            </a:r>
            <a:r>
              <a:rPr lang="en-US" dirty="0" smtClean="0"/>
              <a:t>	   	</a:t>
            </a:r>
            <a:endParaRPr lang="fa-I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6598" y="1783560"/>
            <a:ext cx="4429156" cy="378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 smtClean="0"/>
              <a:t>پرسش درباره تغییر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a-IR" dirty="0" smtClean="0"/>
              <a:t>پیامدهای وسیعتر اعمال من چیست؟</a:t>
            </a:r>
            <a:endParaRPr lang="en-US" dirty="0" smtClean="0"/>
          </a:p>
          <a:p>
            <a:pPr lvl="0"/>
            <a:r>
              <a:rPr lang="fa-IR" dirty="0" smtClean="0"/>
              <a:t>در صورت این تغییر چه چیزی از دست خواهم داد؟</a:t>
            </a:r>
            <a:endParaRPr lang="en-US" dirty="0" smtClean="0"/>
          </a:p>
          <a:p>
            <a:pPr lvl="0"/>
            <a:r>
              <a:rPr lang="fa-IR" dirty="0" smtClean="0"/>
              <a:t>چه چیزهای اضافی باید انجام دهم؟</a:t>
            </a:r>
            <a:endParaRPr lang="en-US" dirty="0" smtClean="0"/>
          </a:p>
          <a:p>
            <a:pPr lvl="0"/>
            <a:r>
              <a:rPr lang="fa-IR" dirty="0" smtClean="0"/>
              <a:t>آیا ارزشش را دارد؟</a:t>
            </a:r>
            <a:endParaRPr lang="en-US" dirty="0" smtClean="0"/>
          </a:p>
          <a:p>
            <a:pPr lvl="0"/>
            <a:r>
              <a:rPr lang="fa-IR" dirty="0" smtClean="0"/>
              <a:t>در صورت این تغییر چه چیزی </a:t>
            </a:r>
            <a:r>
              <a:rPr lang="fa-IR" dirty="0" smtClean="0"/>
              <a:t>به </a:t>
            </a:r>
            <a:r>
              <a:rPr lang="fa-IR" dirty="0" smtClean="0"/>
              <a:t>دست خواهم آورد؟</a:t>
            </a:r>
            <a:endParaRPr lang="en-US" dirty="0" smtClean="0"/>
          </a:p>
          <a:p>
            <a:pPr lvl="0"/>
            <a:r>
              <a:rPr lang="fa-IR" dirty="0" smtClean="0"/>
              <a:t>هزینه این تغییر چیست و آیا حاضرم آنرا بپردازم؟</a:t>
            </a:r>
            <a:endParaRPr lang="en-US" dirty="0" smtClean="0"/>
          </a:p>
          <a:p>
            <a:pPr lvl="0"/>
            <a:r>
              <a:rPr lang="fa-IR" dirty="0" smtClean="0"/>
              <a:t>جنبه خوب وضعیت کنونی چیست؟</a:t>
            </a:r>
            <a:endParaRPr lang="en-US" dirty="0" smtClean="0"/>
          </a:p>
          <a:p>
            <a:pPr lvl="0"/>
            <a:r>
              <a:rPr lang="fa-IR" dirty="0" smtClean="0"/>
              <a:t>چگونه می توانم آن جنبه های خوب را حفظ کنم و در عین حال تغییر دلخواهم را ایجاد کنم؟</a:t>
            </a:r>
            <a:endParaRPr lang="en-US" dirty="0" smtClean="0"/>
          </a:p>
          <a:p>
            <a:endParaRPr lang="fa-IR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42910" y="285728"/>
          <a:ext cx="13604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" r:id="rId3" imgW="370800" imgH="315360" progId="">
                  <p:embed/>
                </p:oleObj>
              </mc:Choice>
              <mc:Fallback>
                <p:oleObj name="Clip" r:id="rId3" imgW="370800" imgH="315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85728"/>
                        <a:ext cx="1360488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428604"/>
            <a:ext cx="264320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800" dirty="0" smtClean="0"/>
              <a:t>؟؟؟</a:t>
            </a:r>
          </a:p>
          <a:p>
            <a:endParaRPr lang="fa-I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 smtClean="0"/>
              <a:t>ناهمخوانی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پاسخ این سؤالات فکر کنید. در صورت وجود ناهمخوانی (در دلتان</a:t>
            </a:r>
            <a:r>
              <a:rPr lang="fa-IR" dirty="0" smtClean="0"/>
              <a:t>) احساس </a:t>
            </a:r>
            <a:r>
              <a:rPr lang="fa-IR" dirty="0" smtClean="0"/>
              <a:t>نوعی نا آرامی می کنید معمولا" بصورت "بله، اما..."</a:t>
            </a:r>
            <a:endParaRPr lang="en-US" dirty="0" smtClean="0"/>
          </a:p>
          <a:p>
            <a:r>
              <a:rPr lang="fa-IR" dirty="0" smtClean="0"/>
              <a:t>ناهمخوانی می تواند به اندازه همخوانی مفید باشد و به شما می گوید هنوز به چیزهای بیشتری نیاز دارید (تا خیالتان راحت شود)</a:t>
            </a:r>
            <a:endParaRPr lang="en-US" dirty="0" smtClean="0"/>
          </a:p>
          <a:p>
            <a:r>
              <a:rPr lang="fa-IR" dirty="0" smtClean="0"/>
              <a:t> </a:t>
            </a:r>
            <a:endParaRPr lang="en-US" dirty="0" smtClean="0"/>
          </a:p>
          <a:p>
            <a:endParaRPr lang="fa-IR" dirty="0"/>
          </a:p>
        </p:txBody>
      </p:sp>
      <p:pic>
        <p:nvPicPr>
          <p:cNvPr id="6146" name="Picture 2" descr="C:\Program Files\Microsoft Office\MEDIA\CAGCAT10\j0217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57694"/>
            <a:ext cx="1747418" cy="169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512064"/>
            <a:ext cx="5757874" cy="914400"/>
          </a:xfrm>
        </p:spPr>
        <p:txBody>
          <a:bodyPr>
            <a:normAutofit fontScale="90000"/>
          </a:bodyPr>
          <a:lstStyle/>
          <a:p>
            <a:r>
              <a:rPr lang="fa-IR" sz="3600" b="1" dirty="0" smtClean="0"/>
              <a:t>پیش فرضها در ارتباط مؤثر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fa-I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6436"/>
            <a:ext cx="7943880" cy="4860150"/>
          </a:xfrm>
        </p:spPr>
        <p:txBody>
          <a:bodyPr>
            <a:normAutofit lnSpcReduction="10000"/>
          </a:bodyPr>
          <a:lstStyle/>
          <a:p>
            <a:pPr lvl="0"/>
            <a:r>
              <a:rPr lang="fa-IR" b="1" dirty="0" smtClean="0"/>
              <a:t>انسانها بر اساس تجاربشان عمل می کنند نه خود واقعیات.</a:t>
            </a:r>
            <a:endParaRPr lang="en-US" b="1" dirty="0" smtClean="0"/>
          </a:p>
          <a:p>
            <a:pPr lvl="0"/>
            <a:r>
              <a:rPr lang="fa-IR" b="1" dirty="0" smtClean="0"/>
              <a:t>افراد به بهترین انتخابی که در آن لحظه قادر به آن هستند دست می زنند.</a:t>
            </a:r>
            <a:endParaRPr lang="en-US" b="1" dirty="0" smtClean="0"/>
          </a:p>
          <a:p>
            <a:pPr lvl="0"/>
            <a:r>
              <a:rPr lang="fa-IR" b="1" dirty="0" smtClean="0"/>
              <a:t>افراد کار خود را تمام و کمال انجام می دهند</a:t>
            </a:r>
            <a:endParaRPr lang="en-US" b="1" dirty="0" smtClean="0"/>
          </a:p>
          <a:p>
            <a:pPr lvl="0"/>
            <a:r>
              <a:rPr lang="fa-IR" b="1" dirty="0" smtClean="0"/>
              <a:t>هر عملی مقصودی دارد.</a:t>
            </a:r>
            <a:endParaRPr lang="en-US" b="1" dirty="0" smtClean="0"/>
          </a:p>
          <a:p>
            <a:pPr lvl="0"/>
            <a:r>
              <a:rPr lang="fa-IR" b="1" dirty="0" smtClean="0"/>
              <a:t>هر رفتاری نیتی دارد.</a:t>
            </a:r>
            <a:endParaRPr lang="en-US" b="1" dirty="0" smtClean="0"/>
          </a:p>
          <a:p>
            <a:pPr lvl="0"/>
            <a:r>
              <a:rPr lang="fa-IR" b="1" dirty="0" smtClean="0"/>
              <a:t>ذهن ناهشیار به هشیار تعادل می دهد.</a:t>
            </a:r>
            <a:endParaRPr lang="en-US" b="1" dirty="0" smtClean="0"/>
          </a:p>
          <a:p>
            <a:pPr lvl="0"/>
            <a:r>
              <a:rPr lang="fa-IR" b="1" dirty="0" smtClean="0"/>
              <a:t>ذهن و بدن سیستم واحدی هستند.</a:t>
            </a:r>
            <a:endParaRPr lang="en-US" b="1" dirty="0" smtClean="0"/>
          </a:p>
          <a:p>
            <a:pPr lvl="0"/>
            <a:r>
              <a:rPr lang="fa-IR" b="1" dirty="0" smtClean="0"/>
              <a:t>ما تمام اطلاعات را از طریق حواسمان پردازش می کنیم.</a:t>
            </a:r>
            <a:endParaRPr lang="en-US" b="1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71473" y="214291"/>
          <a:ext cx="2143139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3" imgW="4539600" imgH="3497040" progId="">
                  <p:embed/>
                </p:oleObj>
              </mc:Choice>
              <mc:Fallback>
                <p:oleObj name="Clip" r:id="rId3" imgW="4539600" imgH="3497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3" y="214291"/>
                        <a:ext cx="2143139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b="1" dirty="0" smtClean="0"/>
              <a:t>توصیه هایی برای ارتباط بهتر</a:t>
            </a: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 dirty="0" smtClean="0"/>
              <a:t>به مدل و دیدگاه دیگران از جهان احترام بگذار.</a:t>
            </a:r>
            <a:endParaRPr lang="en-US" dirty="0" smtClean="0"/>
          </a:p>
          <a:p>
            <a:pPr lvl="0"/>
            <a:r>
              <a:rPr lang="fa-IR" dirty="0" smtClean="0"/>
              <a:t>مردم رفتارشان نیستند، خود آنها را قبول کن ولی رفتارشان را تغییر بده.</a:t>
            </a:r>
            <a:endParaRPr lang="en-US" dirty="0" smtClean="0"/>
          </a:p>
          <a:p>
            <a:pPr lvl="0"/>
            <a:r>
              <a:rPr lang="fa-IR" dirty="0" smtClean="0"/>
              <a:t>مقاومت نشانه نبودن رابطه اولیه است.</a:t>
            </a:r>
            <a:endParaRPr lang="en-US" dirty="0" smtClean="0"/>
          </a:p>
          <a:p>
            <a:pPr lvl="0"/>
            <a:r>
              <a:rPr lang="fa-IR" dirty="0" smtClean="0"/>
              <a:t>بهترین منبع اطلاعات از افراد رفتارشان است.</a:t>
            </a:r>
            <a:endParaRPr lang="en-US" dirty="0" smtClean="0"/>
          </a:p>
          <a:p>
            <a:endParaRPr lang="fa-IR" dirty="0"/>
          </a:p>
        </p:txBody>
      </p:sp>
      <p:pic>
        <p:nvPicPr>
          <p:cNvPr id="5123" name="Picture 3" descr="C:\Program Files\Microsoft Office\MEDIA\CAGCAT10\j021672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251" y="3500438"/>
            <a:ext cx="2132087" cy="268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سبک ادراکی شما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329642" cy="499747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a-IR" dirty="0" smtClean="0"/>
              <a:t>4</a:t>
            </a:r>
            <a:r>
              <a:rPr lang="fa-IR" sz="2800" dirty="0" smtClean="0"/>
              <a:t>. نزدیکترین توصیف به من</a:t>
            </a:r>
            <a:endParaRPr lang="en-US" sz="3800" dirty="0" smtClean="0"/>
          </a:p>
          <a:p>
            <a:pPr>
              <a:buNone/>
            </a:pPr>
            <a:r>
              <a:rPr lang="fa-IR" sz="2800" dirty="0" smtClean="0"/>
              <a:t>3. بهترین توصیف بعدی</a:t>
            </a:r>
            <a:endParaRPr lang="en-US" sz="3800" dirty="0" smtClean="0"/>
          </a:p>
          <a:p>
            <a:pPr>
              <a:buNone/>
            </a:pPr>
            <a:r>
              <a:rPr lang="fa-IR" sz="2800" dirty="0" smtClean="0"/>
              <a:t>2. توصیف بهتر بعدی</a:t>
            </a:r>
            <a:endParaRPr lang="en-US" sz="3800" dirty="0" smtClean="0"/>
          </a:p>
          <a:p>
            <a:pPr>
              <a:buNone/>
            </a:pPr>
            <a:r>
              <a:rPr lang="fa-IR" sz="2800" dirty="0" smtClean="0"/>
              <a:t>1. پایینترین توصیف از شما</a:t>
            </a:r>
          </a:p>
          <a:p>
            <a:pPr>
              <a:buNone/>
            </a:pPr>
            <a:endParaRPr lang="en-US" sz="4000" dirty="0" smtClean="0"/>
          </a:p>
          <a:p>
            <a:pPr lvl="0"/>
            <a:r>
              <a:rPr lang="fa-IR" dirty="0" smtClean="0"/>
              <a:t>من تصمیمات مهمی می گیرم بر اساس:</a:t>
            </a:r>
            <a:endParaRPr lang="en-US" sz="4000" dirty="0" smtClean="0"/>
          </a:p>
          <a:p>
            <a:pPr lvl="1"/>
            <a:r>
              <a:rPr lang="fa-IR" sz="2800" dirty="0" smtClean="0"/>
              <a:t>احساس درونی</a:t>
            </a:r>
            <a:endParaRPr lang="en-US" sz="3600" dirty="0" smtClean="0"/>
          </a:p>
          <a:p>
            <a:pPr lvl="1"/>
            <a:r>
              <a:rPr lang="fa-IR" sz="2800" dirty="0" smtClean="0"/>
              <a:t>چه طریقی گوشنوازتر است</a:t>
            </a:r>
            <a:endParaRPr lang="en-US" sz="3600" dirty="0" smtClean="0"/>
          </a:p>
          <a:p>
            <a:pPr lvl="1"/>
            <a:r>
              <a:rPr lang="fa-IR" sz="2800" dirty="0" smtClean="0"/>
              <a:t>چه چیزی بهترین به نظر می رسد</a:t>
            </a:r>
            <a:endParaRPr lang="en-US" sz="3600" dirty="0" smtClean="0"/>
          </a:p>
          <a:p>
            <a:pPr lvl="1"/>
            <a:r>
              <a:rPr lang="fa-IR" sz="2800" dirty="0" smtClean="0"/>
              <a:t>مرور دقیق و مطالعه موضوع</a:t>
            </a:r>
            <a:endParaRPr lang="en-US" sz="3600" dirty="0" smtClean="0"/>
          </a:p>
          <a:p>
            <a:pPr lvl="0"/>
            <a:r>
              <a:rPr lang="fa-IR" dirty="0" smtClean="0"/>
              <a:t>در هنگام یک استدلال من بیشترین تأثیر را از مورد زیر می گیرم:</a:t>
            </a:r>
            <a:endParaRPr lang="en-US" sz="4000" dirty="0" smtClean="0"/>
          </a:p>
          <a:p>
            <a:pPr lvl="1"/>
            <a:r>
              <a:rPr lang="fa-IR" sz="2800" dirty="0" smtClean="0"/>
              <a:t>تن صدای طرف مقابل</a:t>
            </a:r>
            <a:endParaRPr lang="en-US" sz="3600" dirty="0" smtClean="0"/>
          </a:p>
          <a:p>
            <a:pPr lvl="1"/>
            <a:r>
              <a:rPr lang="fa-IR" sz="2800" dirty="0" smtClean="0"/>
              <a:t>اینکه آیا می توانم نقطه نظر طرف مقابل را ببینم یا نه</a:t>
            </a:r>
            <a:endParaRPr lang="en-US" sz="3600" dirty="0" smtClean="0"/>
          </a:p>
          <a:p>
            <a:pPr lvl="1"/>
            <a:r>
              <a:rPr lang="fa-IR" sz="2800" dirty="0" smtClean="0"/>
              <a:t>منطق استدلال طرف مقابل</a:t>
            </a:r>
            <a:endParaRPr lang="en-US" dirty="0" smtClean="0"/>
          </a:p>
          <a:p>
            <a:pPr lvl="1"/>
            <a:r>
              <a:rPr lang="fa-IR" sz="2800" dirty="0" smtClean="0"/>
              <a:t>اینکه آیا احساسات واقعی طرف مقابل را لمس کنم یا نه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endParaRPr lang="fa-IR" dirty="0"/>
          </a:p>
        </p:txBody>
      </p:sp>
      <p:pic>
        <p:nvPicPr>
          <p:cNvPr id="4" name="Picture 2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143380"/>
            <a:ext cx="1195121" cy="1823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788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Alba Super</vt:lpstr>
      <vt:lpstr>Arial</vt:lpstr>
      <vt:lpstr>Book Antiqua</vt:lpstr>
      <vt:lpstr>Calibri</vt:lpstr>
      <vt:lpstr>Lucida Sans</vt:lpstr>
      <vt:lpstr>Rockwell</vt:lpstr>
      <vt:lpstr>Tahoma</vt:lpstr>
      <vt:lpstr>Times New Roman</vt:lpstr>
      <vt:lpstr>Wingdings</vt:lpstr>
      <vt:lpstr>Wingdings 2</vt:lpstr>
      <vt:lpstr>Wingdings 3</vt:lpstr>
      <vt:lpstr>Foundry</vt:lpstr>
      <vt:lpstr>Apex</vt:lpstr>
      <vt:lpstr>Office Theme</vt:lpstr>
      <vt:lpstr>Clip</vt:lpstr>
      <vt:lpstr>کارگاه ارتباط</vt:lpstr>
      <vt:lpstr>ارتباط</vt:lpstr>
      <vt:lpstr>هشیار و نا هشیار در فرستنده و گیرنده</vt:lpstr>
      <vt:lpstr>راههای جایگزین و گاهی غیرمعمول</vt:lpstr>
      <vt:lpstr>پرسش درباره تغییر</vt:lpstr>
      <vt:lpstr>ناهمخوانی</vt:lpstr>
      <vt:lpstr>پیش فرضها در ارتباط مؤثر </vt:lpstr>
      <vt:lpstr>توصیه هایی برای ارتباط بهتر</vt:lpstr>
      <vt:lpstr>سبک ادراکی شما</vt:lpstr>
      <vt:lpstr>ادامه...</vt:lpstr>
      <vt:lpstr>PowerPoint Presentation</vt:lpstr>
      <vt:lpstr>PowerPoint Presentation</vt:lpstr>
      <vt:lpstr>توصیه هایی برای مذاکره</vt:lpstr>
      <vt:lpstr>حل تعارض </vt:lpstr>
      <vt:lpstr>مقابله با مخالفت </vt:lpstr>
      <vt:lpstr>References</vt:lpstr>
      <vt:lpstr>با تشکر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ارتباط مؤثر</dc:title>
  <dc:creator>Iran Com</dc:creator>
  <cp:lastModifiedBy>ASohr</cp:lastModifiedBy>
  <cp:revision>15</cp:revision>
  <dcterms:created xsi:type="dcterms:W3CDTF">2008-05-26T18:51:54Z</dcterms:created>
  <dcterms:modified xsi:type="dcterms:W3CDTF">2016-03-01T23:18:30Z</dcterms:modified>
</cp:coreProperties>
</file>