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c06cb5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c06cb5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c06cb53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c06cb53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c06cb53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c06cb53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c06cb5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c06cb5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c06cb53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c06cb53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c06cb5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c06cb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c06cb5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c06cb5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c06cb53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c06cb53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c06cb538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c06cb538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c06cb53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c06cb53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c06cb538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c06cb538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-Higher temperature may also increase exercise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nccd.cdc.gov/DHDSP_DTM/rdPage.aspx?rdReport=DHDSP_DTM.ExploreByTopic&amp;filter=area&amp;islPriority=P2&amp;islTopic=T9&amp;islFilterby=1&amp;go=GO" TargetMode="External"/><Relationship Id="rId10" Type="http://schemas.openxmlformats.org/officeDocument/2006/relationships/hyperlink" Target="https://nccd.cdc.gov/DHDSP_DTM/rdPage.aspx?rdReport=DHDSP_DTM.ExploreByTopic&amp;filter=area&amp;islPriority=P2&amp;islTopic=T9&amp;islFilterby=1&amp;go=GO" TargetMode="External"/><Relationship Id="rId13" Type="http://schemas.openxmlformats.org/officeDocument/2006/relationships/hyperlink" Target="https://www.cdc.gov/heartdisease/men.htm?CDC_AA_refVal=https%3A%2F%2Fwww.cdc.gov%2Fdhdsp%2Fdata_statistics%2Ffact_sheets%2Ffs_men_heart.htm" TargetMode="External"/><Relationship Id="rId12" Type="http://schemas.openxmlformats.org/officeDocument/2006/relationships/hyperlink" Target="https://nccd.cdc.gov/DHDSP_DTM/rdPage.aspx?rdReport=DHDSP_DTM.ExploreByTopic&amp;filter=area&amp;islPriority=P2&amp;islTopic=T9&amp;islFilterby=1&amp;go=GO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dc.gov/heartdisease/maps_data.htm" TargetMode="External"/><Relationship Id="rId4" Type="http://schemas.openxmlformats.org/officeDocument/2006/relationships/hyperlink" Target="https://www.cdc.gov/dhdsp/maps/dtm/index.html" TargetMode="External"/><Relationship Id="rId9" Type="http://schemas.openxmlformats.org/officeDocument/2006/relationships/hyperlink" Target="https://nccd.cdc.gov/DHDSP_DTM/rdPage.aspx?rdReport=DHDSP_DTM.ExploreByTopic&amp;filter=area&amp;islPriority=P2&amp;islTopic=T9&amp;islFilterby=1&amp;go=GO" TargetMode="External"/><Relationship Id="rId5" Type="http://schemas.openxmlformats.org/officeDocument/2006/relationships/hyperlink" Target="https://nccd.cdc.gov/DHDSP_DTM/rdPage.aspx?rdReport=DHDSP_DTM.ExploreByTopic&amp;filter=area&amp;islPriority=P2&amp;islTopic=T9&amp;islFilterby=1&amp;go=GO" TargetMode="External"/><Relationship Id="rId6" Type="http://schemas.openxmlformats.org/officeDocument/2006/relationships/hyperlink" Target="https://www.cdc.gov/tobacco/data_statistics/sgr/50th-anniversary/pdfs/fs_smoking_CVD_508.pdf" TargetMode="External"/><Relationship Id="rId7" Type="http://schemas.openxmlformats.org/officeDocument/2006/relationships/hyperlink" Target="https://nccd.cdc.gov/DHDSP_DTM/rdPage.aspx?rdReport=DHDSP_DTM.ExploreByTopic&amp;filter=area&amp;islPriority=P2&amp;islTopic=T9&amp;islFilterby=1&amp;go=GO" TargetMode="External"/><Relationship Id="rId8" Type="http://schemas.openxmlformats.org/officeDocument/2006/relationships/hyperlink" Target="https://www.cdc.gov/dhdsp/data_statistics/fact_sheets/fs_bloodpressure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518000" y="1192650"/>
            <a:ext cx="6108000" cy="13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 &amp; Risk Factors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113750" y="3190875"/>
            <a:ext cx="69165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Andrew Sooklall, Guisha Ceus, Robert Mendoza, Varun Athreya, Zane Lynch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vs obesity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Based on previous results, we figured that temperature may also affect one of our previous variables, particularly obesity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Considering how in higher temperatures the body spends less energy to maintain thermal homeostasis, we expected a positive correlation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R-S</a:t>
            </a:r>
            <a:r>
              <a:rPr lang="en"/>
              <a:t>quared ≈ 14%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P-Value ≈ 6.947×10</a:t>
            </a:r>
            <a:r>
              <a:rPr baseline="30000" lang="en"/>
              <a:t>-3</a:t>
            </a:r>
            <a:r>
              <a:rPr lang="en"/>
              <a:t> (&lt;5%)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400" y="565050"/>
            <a:ext cx="5618771" cy="40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Methodology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for total CVD deaths, cigarette users, hypertension, and obesity came from the Center for Disease Control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accounted for the condition of most Americans, but not undiagnosed persons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for latitude, longitude, and temperature were pulled from OpenWeatherMap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was localized by capital</a:t>
            </a:r>
            <a:endParaRPr/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used bar graph for total deaths by state to show how varied the data on CVD is as well as the difference in risk based on gender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other variables based on health or temperature, we used scatter plots with linear regressions to test for correlation between data points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Methodology (cont.)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59300" y="771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OpenWeatherMap API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Went by zipcodes instead of cities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Collected lat, lng, temps per capital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Added to dataframe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Heatmap and Markers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Mapped states using their capitals as a marker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Gmaps cannot map an entire state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Weights based on CVD deaths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Intensity based on max CVD deaths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Temperature &amp; Total CVD deaths per </a:t>
            </a:r>
            <a:br>
              <a:rPr lang="en"/>
            </a:br>
            <a:r>
              <a:rPr lang="en"/>
              <a:t>city used as markers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 geographic/interactive perspective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475" y="632900"/>
            <a:ext cx="4667124" cy="119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250" y="1910175"/>
            <a:ext cx="4667125" cy="13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8250" y="3335353"/>
            <a:ext cx="4667124" cy="17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43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                                   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53600" y="1152475"/>
            <a:ext cx="39999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Cardiovascular Disease remains a major cause of death in many regions.  While Cigarette Use, Hypertension, and Obesity are definite risk factors associated with CVD, Temperature also has a positive correlation and should be looked into further.</a:t>
            </a:r>
            <a:endParaRPr/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FUTURE ANALYSIS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 the effects other variables have on Cardiovascular Disease such as stress, age, family history 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Analyzing treatment options and how  effective they are to the risk factors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 investigate the correlation with temperature and potential lurking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Extrapolate the process to an international scale after finding a way to correct for inaccuracy of international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53600" y="2811775"/>
            <a:ext cx="42819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WHAT WOULD WE DO DIFFERENT?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Collecting more data points for a deeper analysis (eg; multiple cities per state, or countries)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Doing box and whisker plots to check for outliers in larger data sets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1255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Sources 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547225" y="732675"/>
            <a:ext cx="58299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https://www.cdc.gov/heartdisease/maps_data.htm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https://www.cdc.gov/dhdsp/maps/dtm/index.html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Smoking: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https://nccd.cdc.gov/DHDSP_DTM/rdPage.aspx?rdReport=DHDSP_DTM.ExploreByTopic&amp;filter=area&amp;islPriority=P2&amp;islTopic=T9&amp;islFilterby=1&amp;go=GO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https://www.cdc.gov/tobacco/data_statistics/sgr/50th-anniversary/pdfs/fs_smoking_CVD_508.pdf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HTN:	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https://nccd.cdc.gov/DHDSP_DTM/rdPage.aspx?rdReport=DHDSP_DTM.ExploreByTopic&amp;filter=area&amp;islPriority=P2&amp;islTopic=T9&amp;islFilterby=1&amp;go=GO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https://www.cdc.gov/dhdsp/data_statistics/fact_sheets/fs_bloodpressure.htm</a:t>
            </a:r>
            <a:endParaRPr sz="1100" u="sng"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Obesity: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://nccd.cdc.gov/DHDSP_DTM/rdPage.aspx?rdReport=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DHDSP_DTM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.ExploreByTopic&amp;filter=area&amp;islPriority=P2&amp;islTopic=T9&amp;islFilterby=1&amp;go=GO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https://www.cdc.gov/heartdisease/men.htm?CDC_AA_refVal=https%3A%2F%2Fwww.cdc.gov%2Fdhdsp%2Fdata_statistics%2Ffact_sheets%2Ffs_men_heart.htm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OpenWeatherAPI for Latitude/Longitude and Temperatures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Google Maps API for heatmap and markers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74875" y="6959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Cardiovascular Disease or better known as heart disease is the leading cause of death for both women and men in the United States.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About 630,000 Americans die from heart disease each year that’s about 1 in every 4 deaths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Some common risk factors for Cardiovascular Disease are hypertension, cigarette usage and obesity.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Another variable that can increase the risk of Cardiovascular Disease is a location’s temperature. Typically, prolonged and intense exposure to hot temperatures can lead to heat related illnesses or deaths.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Understanding Cardiovascular Disease is important because it is among the least understood, least researched, and least discussed chronic diseases.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64750" y="6530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effects of </a:t>
            </a:r>
            <a:r>
              <a:rPr lang="en"/>
              <a:t>risk factors such as Cigarette usage, Obesity, and Hypertension </a:t>
            </a:r>
            <a:r>
              <a:rPr lang="en"/>
              <a:t>on Cardiovascular Disease (CVD) by death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correlation of deaths in each state based on the Sex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whether or not temperature has an effect on CVD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gain clarification on what attributes to cardiovascular disease deaths.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Our goal is to educate individuals on what increases the risk of Cardiovascular Disease and how they can help prevent it through their health goals. 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Deaths by State and Gender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900" y="1216650"/>
            <a:ext cx="6253975" cy="29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129275" y="1216650"/>
            <a:ext cx="25956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CVD deaths are generally higher for males than females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is worth using considering that there are no major outliers for total deaths per 100,000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CVD Deaths vs. Cigarette Users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From the data shown, There is a correlation between cigarette usage and Cardiovascular Disease.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As shown, Higher Cigarette usage has a impact on total deaths of cardiovascular disease but the connection might need further investigation.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P-Value ≈ 2.145×10</a:t>
            </a:r>
            <a:r>
              <a:rPr baseline="30000" lang="en"/>
              <a:t>-7</a:t>
            </a:r>
            <a:r>
              <a:rPr lang="en"/>
              <a:t> (&lt;5%)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R-S</a:t>
            </a:r>
            <a:r>
              <a:rPr lang="en"/>
              <a:t>quared ≈ 43%</a:t>
            </a:r>
            <a:endParaRPr baseline="30000"/>
          </a:p>
        </p:txBody>
      </p:sp>
      <p:pic>
        <p:nvPicPr>
          <p:cNvPr descr="death_v_cig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525" y="555600"/>
            <a:ext cx="5618739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CVD Deaths vs. Hypertension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graph shows that there is a positive correlation between Hypertension  and total Cardiovascular deaths.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About half of the observed variation can be explained by the linear model fits the set of observations.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P-Value ≈ 2.280×10</a:t>
            </a:r>
            <a:r>
              <a:rPr baseline="30000" lang="en"/>
              <a:t>-10</a:t>
            </a:r>
            <a:r>
              <a:rPr lang="en"/>
              <a:t> (&lt;5%)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R-S</a:t>
            </a:r>
            <a:r>
              <a:rPr lang="en"/>
              <a:t>quared ≈ 56%</a:t>
            </a:r>
            <a:endParaRPr/>
          </a:p>
        </p:txBody>
      </p:sp>
      <p:pic>
        <p:nvPicPr>
          <p:cNvPr descr="deaths_v_htn.png"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476" y="565050"/>
            <a:ext cx="5618749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CVD Deaths vs. Obesity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graph shows a positive correlation between total deaths and obesity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hypothesized that obesity would have a positive correlation with CVD deaths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R-S</a:t>
            </a:r>
            <a:r>
              <a:rPr lang="en"/>
              <a:t>quared ≈ 37%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P-Value ≈ 2.308×10</a:t>
            </a:r>
            <a:r>
              <a:rPr baseline="30000" lang="en"/>
              <a:t>-6</a:t>
            </a:r>
            <a:r>
              <a:rPr lang="en"/>
              <a:t> (&lt;5%)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 the most predominant factor of CVD, but is a major contributor</a:t>
            </a:r>
            <a:endParaRPr/>
          </a:p>
        </p:txBody>
      </p:sp>
      <p:pic>
        <p:nvPicPr>
          <p:cNvPr descr="deaths_v_obe.png"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375" y="565050"/>
            <a:ext cx="5618772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Total CVD Deaths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750" y="1191550"/>
            <a:ext cx="6928524" cy="37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Deaths vs. Temperature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hypothesized that higher temperatures would correlate with an increase in CVD deaths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 example, temperature can increase strain on the heart, thus posing a higher risk of death</a:t>
            </a: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R-Squared ≈ 26%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P-Value ≈ 1.455×10</a:t>
            </a:r>
            <a:r>
              <a:rPr baseline="30000" lang="en"/>
              <a:t>-6</a:t>
            </a:r>
            <a:r>
              <a:rPr lang="en"/>
              <a:t> (&lt;5%)</a:t>
            </a:r>
            <a:endParaRPr/>
          </a:p>
        </p:txBody>
      </p:sp>
      <p:pic>
        <p:nvPicPr>
          <p:cNvPr descr="deaths_v_temp.png"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100" y="565050"/>
            <a:ext cx="5618800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