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x-fontdata" PartName="/ppt/fonts/font4.fntdata"/>
  <Override ContentType="application/x-fontdata" PartName="/ppt/fonts/font5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?><Relationships xmlns="http://schemas.openxmlformats.org/package/2006/relationships"><Relationship Id="rId1" Target="/ppt/media/image1.jpe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/ppt/media/image9.png" Type="http://schemas.openxmlformats.org/officeDocument/2006/relationships/image"/><Relationship Id="rId10" Target="/ppt/media/image10.png" Type="http://schemas.openxmlformats.org/officeDocument/2006/relationships/image"/><Relationship Id="rId11" Target="/ppt/media/image11.png" Type="http://schemas.openxmlformats.org/officeDocument/2006/relationships/image"/><Relationship Id="rId12" Target="/ppt/media/image12.png" Type="http://schemas.openxmlformats.org/officeDocument/2006/relationships/image"/><Relationship Id="rId13" Target="/ppt/media/image13.png" Type="http://schemas.openxmlformats.org/officeDocument/2006/relationships/image"/><Relationship Id="rId14" Target="/ppt/media/image14.png" Type="http://schemas.openxmlformats.org/officeDocument/2006/relationships/image"/><Relationship Id="rId15" Target="/ppt/media/image15.png" Type="http://schemas.openxmlformats.org/officeDocument/2006/relationships/image"/><Relationship Id="rId16" Target="/ppt/media/image16.png" Type="http://schemas.openxmlformats.org/officeDocument/2006/relationships/image"/><Relationship Id="rId17" Target="/ppt/media/image17.png" Type="http://schemas.openxmlformats.org/officeDocument/2006/relationships/image"/><Relationship Id="rId18" Target="/ppt/media/image18.png" Type="http://schemas.openxmlformats.org/officeDocument/2006/relationships/image"/><Relationship Id="rId19" Target="/ppt/media/image19.png" Type="http://schemas.openxmlformats.org/officeDocument/2006/relationships/image"/><Relationship Id="rId20" Target="/ppt/media/image20.png" Type="http://schemas.openxmlformats.org/officeDocument/2006/relationships/image"/><Relationship Id="rId21" Target="/ppt/media/image21.png" Type="http://schemas.openxmlformats.org/officeDocument/2006/relationships/image"/><Relationship Id="rId22" Target="/ppt/media/image22.png" Type="http://schemas.openxmlformats.org/officeDocument/2006/relationships/image"/><Relationship Id="rId23" Target="ppt/media/img_cc_black.png" Type="http://schemas.openxmlformats.org/officeDocument/2006/relationships/image"/><Relationship Id="rId24" Target="ppt/presentation.xml" Type="http://schemas.openxmlformats.org/officeDocument/2006/relationships/officeDocument"/><Relationship Id="rId25" Target="docProps/core.xml" Type="http://schemas.openxmlformats.org/package/2006/relationships/metadata/core-properties"/><Relationship Id="rId26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 type="screen16x9"/>
  <p:notesSz cx="9144000" cy="5143500"/>
  <p:embeddedFontLst>
    <p:embeddedFont>
      <p:font typeface="Abel"/>
      <p:regular r:id="rId14"/>
      <p:bold r:id="rId15"/>
    </p:embeddedFont>
  </p:embeddedFontLst>
  <p:custDataLst/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tableStyles.xml" Type="http://schemas.openxmlformats.org/officeDocument/2006/relationships/tableStyles"/><Relationship Id="rId14" Target="fonts/font4.fntdata" Type="http://schemas.openxmlformats.org/officeDocument/2006/relationships/font"/><Relationship Id="rId15" Target="fonts/font5.fntdata" Type="http://schemas.openxmlformats.org/officeDocument/2006/relationships/font"/><Relationship Id="rId16" Target="presProps.xml" Type="http://schemas.openxmlformats.org/officeDocument/2006/relationships/presProps"/><Relationship Id="rId17" Target="viewProps.xml" Type="http://schemas.openxmlformats.org/officeDocument/2006/relationships/viewProps"/></Relationships>
</file>

<file path=ppt/notesMasters/_rels/notesMaster1.xml.rels><?xml version="1.0" encoding="UTF-8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?><Relationships xmlns="http://schemas.openxmlformats.org/package/2006/relationships"><Relationship Id="rId2" Target="../media/image3.png" Type="http://schemas.openxmlformats.org/officeDocument/2006/relationships/image"/><Relationship Id="rId3" Target="../media/image5.png" Type="http://schemas.openxmlformats.org/officeDocument/2006/relationships/image"/><Relationship Id="rId4" Target="../tags/tag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0.xml.rels><?xml version="1.0" encoding="UTF-8"?><Relationships xmlns="http://schemas.openxmlformats.org/package/2006/relationships"><Relationship Id="rId2" Target="../media/image20.png" Type="http://schemas.openxmlformats.org/officeDocument/2006/relationships/image"/><Relationship Id="rId3" Target="../media/image19.png" Type="http://schemas.openxmlformats.org/officeDocument/2006/relationships/image"/><Relationship Id="rId4" Target="../tags/tag3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?><Relationships xmlns="http://schemas.openxmlformats.org/package/2006/relationships"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tags/tag4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?><Relationships xmlns="http://schemas.openxmlformats.org/package/2006/relationships"><Relationship Id="rId2" Target="../media/image9.png" Type="http://schemas.openxmlformats.org/officeDocument/2006/relationships/image"/><Relationship Id="rId3" Target="../media/image4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3.xml.rels><?xml version="1.0" encoding="UTF-8"?><Relationships xmlns="http://schemas.openxmlformats.org/package/2006/relationships"><Relationship Id="rId2" Target="../media/image6.png" Type="http://schemas.openxmlformats.org/officeDocument/2006/relationships/image"/><Relationship Id="rId3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4.xml.rels><?xml version="1.0" encoding="UTF-8"?><Relationships xmlns="http://schemas.openxmlformats.org/package/2006/relationships"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5.xml.rels><?xml version="1.0" encoding="UTF-8"?><Relationships xmlns="http://schemas.openxmlformats.org/package/2006/relationships"><Relationship Id="rId2" Target="../media/image13.png" Type="http://schemas.openxmlformats.org/officeDocument/2006/relationships/image"/><Relationship Id="rId3" Target="../media/image12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6.xml.rels><?xml version="1.0" encoding="UTF-8"?><Relationships xmlns="http://schemas.openxmlformats.org/package/2006/relationships"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7.xml.rels><?xml version="1.0" encoding="UTF-8"?><Relationships xmlns="http://schemas.openxmlformats.org/package/2006/relationships"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8.xml.rels><?xml version="1.0" encoding="UTF-8"?><Relationships xmlns="http://schemas.openxmlformats.org/package/2006/relationships"><Relationship Id="rId2" Target="../media/image16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9.xml.rels><?xml version="1.0" encoding="UTF-8"?><Relationships xmlns="http://schemas.openxmlformats.org/package/2006/relationships"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885825" y="1560361"/>
            <a:ext cx="7362415" cy="1093813"/>
          </a:xfrm>
          <a:prstGeom prst="rect">
            <a:avLst/>
          </a:prstGeom>
        </p:spPr>
        <p:txBody>
          <a:bodyPr anchor="b" rtlCol="0" vert="horz"/>
          <a:lstStyle>
            <a:lvl1pPr algn="ctr" lvl="0">
              <a:lnSpc>
                <a:spcPct val="100000"/>
              </a:lnSpc>
              <a:defRPr b="1" baseline="0" cap="all" dirty="0" i="0" lang="en-US" spc="150" sz="4400">
                <a:solidFill>
                  <a:schemeClr val="tx2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ubtitle 2"/>
          <p:cNvSpPr>
            <a:spLocks noGrp="true"/>
          </p:cNvSpPr>
          <p:nvPr>
            <p:ph idx="1" type="subTitle"/>
          </p:nvPr>
        </p:nvSpPr>
        <p:spPr>
          <a:xfrm rot="0">
            <a:off x="885825" y="2654174"/>
            <a:ext cx="7362415" cy="431925"/>
          </a:xfrm>
          <a:prstGeom prst="rect">
            <a:avLst/>
          </a:prstGeom>
        </p:spPr>
        <p:txBody>
          <a:bodyPr anchor="t" lIns="91440" rtlCol="0" vert="horz">
            <a:noAutofit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baseline="0" cap="all" dirty="0" i="0" lang="en-US" sz="1600">
                <a:solidFill>
                  <a:schemeClr val="accent1"/>
                </a:solidFill>
                <a:latin typeface="Dosis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4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pic>
        <p:nvPicPr>
          <p:cNvPr id="7" name=""/>
          <p:cNvPicPr>
            <a:picLocks noChangeAspect="true"/>
          </p:cNvPicPr>
          <p:nvPr/>
        </p:nvPicPr>
        <p:blipFill>
          <a:blip r:embed="rId2"/>
          <a:srcRect b="0" l="410" r="0" t="0"/>
          <a:stretch>
            <a:fillRect/>
          </a:stretch>
        </p:blipFill>
        <p:spPr>
          <a:xfrm flipH="false" flipV="false" rot="0">
            <a:off x="2812066" y="403571"/>
            <a:ext cx="6331933" cy="1173506"/>
          </a:xfrm>
          <a:prstGeom prst="rect">
            <a:avLst/>
          </a:prstGeom>
        </p:spPr>
      </p:pic>
      <p:pic>
        <p:nvPicPr>
          <p:cNvPr id="8" name=""/>
          <p:cNvPicPr>
            <a:picLocks noChangeAspect="true"/>
          </p:cNvPicPr>
          <p:nvPr/>
        </p:nvPicPr>
        <p:blipFill>
          <a:blip r:embed="rId3"/>
          <a:srcRect b="0" l="410" r="0" t="0"/>
          <a:stretch>
            <a:fillRect/>
          </a:stretch>
        </p:blipFill>
        <p:spPr>
          <a:xfrm flipH="true" flipV="true" rot="0">
            <a:off x="0" y="3724275"/>
            <a:ext cx="6331933" cy="1173506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571500" y="571500"/>
            <a:ext cx="8001000" cy="571500"/>
          </a:xfrm>
          <a:prstGeom prst="rect">
            <a:avLst/>
          </a:prstGeom>
          <a:noFill/>
          <a:ln cap="flat" w="9525">
            <a:noFill/>
            <a:prstDash val="solid"/>
            <a:round/>
          </a:ln>
        </p:spPr>
        <p:txBody>
          <a:bodyPr rtlCol="0" vert="horz"/>
          <a:lstStyle>
            <a:lvl1pPr algn="ctr"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"/>
          <p:cNvSpPr/>
          <p:nvPr>
            <p:ph idx="1" type="pic"/>
          </p:nvPr>
        </p:nvSpPr>
        <p:spPr>
          <a:xfrm flipH="false" flipV="false" rot="0">
            <a:off x="704850" y="1439533"/>
            <a:ext cx="2381250" cy="2381250"/>
          </a:xfrm>
          <a:prstGeom prst="rect">
            <a:avLst/>
          </a:prstGeom>
        </p:spPr>
        <p:txBody>
          <a:bodyPr rtlCol="0" vert="horz"/>
          <a:lstStyle/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2" type="body"/>
          </p:nvPr>
        </p:nvSpPr>
        <p:spPr>
          <a:xfrm rot="0">
            <a:off x="600075" y="3924300"/>
            <a:ext cx="2571750" cy="666750"/>
          </a:xfrm>
          <a:prstGeom prst="rect">
            <a:avLst/>
          </a:prstGeom>
          <a:solidFill>
            <a:schemeClr val="accent1"/>
          </a:solidFill>
        </p:spPr>
        <p:txBody>
          <a:bodyPr anchor="ctr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40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5" name="Content Placeholder 2"/>
          <p:cNvSpPr>
            <a:spLocks noGrp="true"/>
          </p:cNvSpPr>
          <p:nvPr>
            <p:ph idx="3" type="body"/>
          </p:nvPr>
        </p:nvSpPr>
        <p:spPr>
          <a:xfrm rot="0">
            <a:off x="3295650" y="1352550"/>
            <a:ext cx="2571750" cy="666750"/>
          </a:xfrm>
          <a:prstGeom prst="rect">
            <a:avLst/>
          </a:prstGeom>
          <a:solidFill>
            <a:schemeClr val="accent1"/>
          </a:solidFill>
        </p:spPr>
        <p:txBody>
          <a:bodyPr anchor="ctr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40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6" name="Picture Placeholder 2"/>
          <p:cNvSpPr>
            <a:spLocks noGrp="true"/>
          </p:cNvSpPr>
          <p:nvPr>
            <p:ph idx="4" type="pic"/>
          </p:nvPr>
        </p:nvSpPr>
        <p:spPr>
          <a:xfrm rot="0">
            <a:off x="3400425" y="2114550"/>
            <a:ext cx="2381250" cy="2381250"/>
          </a:xfrm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7" name="Picture Placeholder 2"/>
          <p:cNvSpPr>
            <a:spLocks noGrp="true"/>
          </p:cNvSpPr>
          <p:nvPr>
            <p:ph idx="5" type="pic"/>
          </p:nvPr>
        </p:nvSpPr>
        <p:spPr>
          <a:xfrm rot="0">
            <a:off x="6038850" y="1447800"/>
            <a:ext cx="2381250" cy="2381250"/>
          </a:xfrm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8" name="Content Placeholder 2"/>
          <p:cNvSpPr>
            <a:spLocks noGrp="true"/>
          </p:cNvSpPr>
          <p:nvPr>
            <p:ph idx="6" type="body"/>
          </p:nvPr>
        </p:nvSpPr>
        <p:spPr>
          <a:xfrm rot="0">
            <a:off x="5953125" y="3924300"/>
            <a:ext cx="2560032" cy="666750"/>
          </a:xfrm>
          <a:prstGeom prst="rect">
            <a:avLst/>
          </a:prstGeom>
          <a:solidFill>
            <a:schemeClr val="accent1"/>
          </a:solidFill>
        </p:spPr>
        <p:txBody>
          <a:bodyPr anchor="ctr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40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9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0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pic>
        <p:nvPicPr>
          <p:cNvPr id="12" name=""/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true" flipV="true" rot="0">
            <a:off x="0" y="4473814"/>
            <a:ext cx="3290309" cy="660991"/>
          </a:xfrm>
          <a:prstGeom prst="rect">
            <a:avLst/>
          </a:prstGeom>
        </p:spPr>
      </p:pic>
      <p:pic>
        <p:nvPicPr>
          <p:cNvPr id="13" name=""/>
          <p:cNvPicPr>
            <a:picLocks noChangeAspect="true"/>
          </p:cNvPicPr>
          <p:nvPr/>
        </p:nvPicPr>
        <p:blipFill>
          <a:blip r:embed="rId3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</p:spPr>
      </p:pic>
      <p:sp>
        <p:nvSpPr>
          <p:cNvPr id="14" name=""/>
          <p:cNvSpPr/>
          <p:nvPr/>
        </p:nvSpPr>
        <p:spPr>
          <a:xfrm flipH="false" flipV="false" rot="0">
            <a:off x="5934074" y="135255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r="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/>
          <p:cNvSpPr/>
          <p:nvPr/>
        </p:nvSpPr>
        <p:spPr>
          <a:xfrm flipH="false" flipV="false" rot="0">
            <a:off x="3286125" y="201930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r="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/>
          <p:cNvSpPr/>
          <p:nvPr/>
        </p:nvSpPr>
        <p:spPr>
          <a:xfrm flipH="false" flipV="false" rot="0">
            <a:off x="600075" y="135255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r="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</p:spTree>
    <p:custDataLst>
      <p:tags r:id="rId4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</p:spPr>
      </p:pic>
      <p:pic>
        <p:nvPicPr>
          <p:cNvPr id="3" name=""/>
          <p:cNvPicPr>
            <a:picLocks noChangeAspect="true"/>
          </p:cNvPicPr>
          <p:nvPr/>
        </p:nvPicPr>
        <p:blipFill>
          <a:blip r:embed="rId3"/>
          <a:srcRect b="0" l="750" r="0" t="0"/>
          <a:stretch>
            <a:fillRect/>
          </a:stretch>
        </p:blipFill>
        <p:spPr>
          <a:xfrm flipH="true" flipV="true" rot="0">
            <a:off x="0" y="4473814"/>
            <a:ext cx="3290309" cy="660991"/>
          </a:xfrm>
          <a:prstGeom prst="rect">
            <a:avLst/>
          </a:prstGeom>
        </p:spPr>
      </p:pic>
      <p:sp>
        <p:nvSpPr>
          <p:cNvPr id="4" name="Title 1"/>
          <p:cNvSpPr>
            <a:spLocks noGrp="true"/>
          </p:cNvSpPr>
          <p:nvPr>
            <p:ph type="title"/>
          </p:nvPr>
        </p:nvSpPr>
        <p:spPr>
          <a:xfrm rot="0">
            <a:off x="571500" y="572099"/>
            <a:ext cx="8001000" cy="571500"/>
          </a:xfrm>
          <a:prstGeom prst="rect">
            <a:avLst/>
          </a:prstGeom>
        </p:spPr>
        <p:txBody>
          <a:bodyPr rtlCol="0" vert="horz"/>
          <a:lstStyle>
            <a:lvl1pPr algn="ctr"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Picture Placeholder 2"/>
          <p:cNvSpPr>
            <a:spLocks noGrp="true"/>
          </p:cNvSpPr>
          <p:nvPr>
            <p:ph idx="1" type="pic"/>
          </p:nvPr>
        </p:nvSpPr>
        <p:spPr>
          <a:xfrm rot="0">
            <a:off x="631280" y="1276350"/>
            <a:ext cx="1905000" cy="3286125"/>
          </a:xfrm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Picture Placeholder 2"/>
          <p:cNvSpPr>
            <a:spLocks noGrp="true"/>
          </p:cNvSpPr>
          <p:nvPr>
            <p:ph idx="2" type="pic"/>
          </p:nvPr>
        </p:nvSpPr>
        <p:spPr>
          <a:xfrm rot="0">
            <a:off x="2607379" y="1276350"/>
            <a:ext cx="1905000" cy="3286125"/>
          </a:xfrm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7" name="Picture Placeholder 2"/>
          <p:cNvSpPr>
            <a:spLocks noGrp="true"/>
          </p:cNvSpPr>
          <p:nvPr>
            <p:ph idx="3" type="pic"/>
          </p:nvPr>
        </p:nvSpPr>
        <p:spPr>
          <a:xfrm rot="0">
            <a:off x="4610259" y="1276350"/>
            <a:ext cx="1905000" cy="3286125"/>
          </a:xfrm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8" name="Picture Placeholder 2"/>
          <p:cNvSpPr>
            <a:spLocks noGrp="true"/>
          </p:cNvSpPr>
          <p:nvPr>
            <p:ph idx="4" type="pic"/>
          </p:nvPr>
        </p:nvSpPr>
        <p:spPr>
          <a:xfrm rot="0">
            <a:off x="6629081" y="1276350"/>
            <a:ext cx="1905000" cy="3286125"/>
          </a:xfrm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9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0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4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Content Placeholder 2"/>
          <p:cNvSpPr>
            <a:spLocks noGrp="true"/>
          </p:cNvSpPr>
          <p:nvPr>
            <p:ph/>
          </p:nvPr>
        </p:nvSpPr>
        <p:spPr/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true" flipV="true" rot="0">
            <a:off x="0" y="4473814"/>
            <a:ext cx="3290309" cy="660991"/>
          </a:xfrm>
          <a:prstGeom prst="rect">
            <a:avLst/>
          </a:prstGeom>
        </p:spPr>
      </p:pic>
      <p:pic>
        <p:nvPicPr>
          <p:cNvPr id="5" name=""/>
          <p:cNvPicPr>
            <a:picLocks noChangeAspect="true"/>
          </p:cNvPicPr>
          <p:nvPr/>
        </p:nvPicPr>
        <p:blipFill>
          <a:blip r:embed="rId3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</p:spPr>
      </p:pic>
      <p:cxnSp>
        <p:nvCxnSpPr>
          <p:cNvPr id="6" name="Straight Connector 4"/>
          <p:cNvCxnSpPr/>
          <p:nvPr/>
        </p:nvCxnSpPr>
        <p:spPr>
          <a:xfrm rot="0">
            <a:off x="564928" y="1200150"/>
            <a:ext cx="7362092" cy="0"/>
          </a:xfrm>
          <a:prstGeom prst="line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/>
          <p:cNvCxnSpPr/>
          <p:nvPr/>
        </p:nvCxnSpPr>
        <p:spPr>
          <a:xfrm rot="0">
            <a:off x="781053" y="2726329"/>
            <a:ext cx="6436178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true"/>
          </p:cNvSpPr>
          <p:nvPr>
            <p:ph type="title"/>
          </p:nvPr>
        </p:nvSpPr>
        <p:spPr>
          <a:xfrm rot="0">
            <a:off x="828675" y="2773762"/>
            <a:ext cx="7480300" cy="626002"/>
          </a:xfrm>
          <a:prstGeom prst="rect">
            <a:avLst/>
          </a:prstGeom>
        </p:spPr>
        <p:txBody>
          <a:bodyPr anchor="t" rtlCol="0" vert="horz"/>
          <a:lstStyle>
            <a:lvl1pPr algn="l" lvl="0">
              <a:lnSpc>
                <a:spcPct val="100000"/>
              </a:lnSpc>
              <a:spcBef>
                <a:spcPts val="0"/>
              </a:spcBef>
              <a:defRPr b="1" cap="all" dirty="0" i="0" lang="en-US" spc="150" sz="4000">
                <a:solidFill>
                  <a:schemeClr val="tx2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Text Placeholder 2"/>
          <p:cNvSpPr>
            <a:spLocks noGrp="true"/>
          </p:cNvSpPr>
          <p:nvPr>
            <p:ph idx="1" type="body"/>
          </p:nvPr>
        </p:nvSpPr>
        <p:spPr>
          <a:xfrm rot="0">
            <a:off x="838200" y="2192059"/>
            <a:ext cx="7472264" cy="511812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cap="all" dirty="0" i="0" lang="en-US" sz="1600">
                <a:solidFill>
                  <a:schemeClr val="accent1"/>
                </a:solidFill>
                <a:latin typeface="Dosis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pic>
        <p:nvPicPr>
          <p:cNvPr id="8" name=""/>
          <p:cNvPicPr>
            <a:picLocks noChangeAspect="true"/>
          </p:cNvPicPr>
          <p:nvPr/>
        </p:nvPicPr>
        <p:blipFill>
          <a:blip r:embed="rId2"/>
          <a:srcRect b="0" l="410" r="0" t="0"/>
          <a:stretch>
            <a:fillRect/>
          </a:stretch>
        </p:blipFill>
        <p:spPr>
          <a:xfrm flipH="false" flipV="false" rot="0">
            <a:off x="2812066" y="403571"/>
            <a:ext cx="6331933" cy="1173506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true"/>
          </p:cNvSpPr>
          <p:nvPr>
            <p:ph/>
          </p:nvPr>
        </p:nvSpPr>
        <p:spPr>
          <a:xfrm rot="0">
            <a:off x="5805404" y="571500"/>
            <a:ext cx="2971800" cy="4002424"/>
          </a:xfrm>
        </p:spPr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3" name="Title 1"/>
          <p:cNvSpPr>
            <a:spLocks noGrp="true"/>
          </p:cNvSpPr>
          <p:nvPr>
            <p:ph idx="1" type="title"/>
          </p:nvPr>
        </p:nvSpPr>
        <p:spPr>
          <a:xfrm flipV="true" rot="0">
            <a:off x="3552825" y="571500"/>
            <a:ext cx="2032045" cy="4002424"/>
          </a:xfrm>
          <a:prstGeom prst="rect">
            <a:avLst/>
          </a:prstGeom>
          <a:solidFill>
            <a:schemeClr val="accent1"/>
          </a:solidFill>
          <a:ln cap="flat" w="9525">
            <a:solidFill>
              <a:schemeClr val="bg1"/>
            </a:solidFill>
            <a:prstDash val="solid"/>
            <a:round/>
          </a:ln>
        </p:spPr>
        <p:txBody>
          <a:bodyPr anchor="ctr" rot="10800000" rtlCol="0" vert="horz"/>
          <a:lstStyle>
            <a:lvl1pPr algn="ctr" lvl="0">
              <a:lnSpc>
                <a:spcPct val="125000"/>
              </a:lnSpc>
              <a:defRPr b="1" cap="all" dirty="0" lang="en-US" spc="150" sz="2400">
                <a:solidFill>
                  <a:schemeClr val="bg1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2"/>
          </p:nvPr>
        </p:nvSpPr>
        <p:spPr>
          <a:xfrm rot="0">
            <a:off x="352425" y="571500"/>
            <a:ext cx="2971800" cy="4002424"/>
          </a:xfrm>
        </p:spPr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pic>
        <p:nvPicPr>
          <p:cNvPr id="5" name=""/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</p:spPr>
      </p:pic>
      <p:pic>
        <p:nvPicPr>
          <p:cNvPr id="6" name=""/>
          <p:cNvPicPr>
            <a:picLocks noChangeAspect="true"/>
          </p:cNvPicPr>
          <p:nvPr/>
        </p:nvPicPr>
        <p:blipFill>
          <a:blip r:embed="rId3"/>
          <a:srcRect b="0" l="750" r="0" t="0"/>
          <a:stretch>
            <a:fillRect/>
          </a:stretch>
        </p:blipFill>
        <p:spPr>
          <a:xfrm flipH="true" flipV="true" rot="0">
            <a:off x="0" y="4473814"/>
            <a:ext cx="3290309" cy="660991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 flipH="false" flipV="false" rot="0">
            <a:off x="3438525" y="0"/>
            <a:ext cx="2263330" cy="5142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9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</p:spPr>
      </p:pic>
      <p:pic>
        <p:nvPicPr>
          <p:cNvPr id="3" name=""/>
          <p:cNvPicPr>
            <a:picLocks noChangeAspect="true"/>
          </p:cNvPicPr>
          <p:nvPr/>
        </p:nvPicPr>
        <p:blipFill>
          <a:blip r:embed="rId3"/>
          <a:srcRect b="0" l="750" r="0" t="0"/>
          <a:stretch>
            <a:fillRect/>
          </a:stretch>
        </p:blipFill>
        <p:spPr>
          <a:xfrm flipH="true" flipV="true" rot="0">
            <a:off x="0" y="4473814"/>
            <a:ext cx="3290309" cy="660991"/>
          </a:xfrm>
          <a:prstGeom prst="rect">
            <a:avLst/>
          </a:prstGeom>
        </p:spPr>
      </p:pic>
      <p:sp>
        <p:nvSpPr>
          <p:cNvPr id="4" name="Title 1"/>
          <p:cNvSpPr>
            <a:spLocks noGrp="true"/>
          </p:cNvSpPr>
          <p:nvPr>
            <p:ph type="title"/>
          </p:nvPr>
        </p:nvSpPr>
        <p:spPr>
          <a:xfrm rot="0">
            <a:off x="3552825" y="568924"/>
            <a:ext cx="2038789" cy="3925290"/>
          </a:xfrm>
          <a:prstGeom prst="rect">
            <a:avLst/>
          </a:prstGeom>
          <a:ln cap="flat" w="9525">
            <a:solidFill>
              <a:schemeClr val="accent1"/>
            </a:solidFill>
            <a:prstDash val="solid"/>
            <a:round/>
          </a:ln>
        </p:spPr>
        <p:txBody>
          <a:bodyPr anchor="ctr" rtlCol="0" vert="horz"/>
          <a:lstStyle>
            <a:lvl1pPr algn="ctr" lvl="0">
              <a:lnSpc>
                <a:spcPct val="125000"/>
              </a:lnSpc>
              <a:defRPr cap="all" dirty="0" lang="en-US" spc="150" sz="2400">
                <a:solidFill>
                  <a:schemeClr val="accent1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Text Placeholder 2"/>
          <p:cNvSpPr>
            <a:spLocks noGrp="true"/>
          </p:cNvSpPr>
          <p:nvPr>
            <p:ph idx="1" type="body"/>
          </p:nvPr>
        </p:nvSpPr>
        <p:spPr>
          <a:xfrm rot="0">
            <a:off x="542925" y="568924"/>
            <a:ext cx="2861039" cy="622747"/>
          </a:xfrm>
          <a:prstGeom prst="rect">
            <a:avLst/>
          </a:prstGeom>
          <a:solidFill>
            <a:schemeClr val="accent1"/>
          </a:solidFill>
        </p:spPr>
        <p:txBody>
          <a:bodyPr anchor="ctr" rtlCol="0" vert="horz">
            <a:normAutofit fontScale="100000" lnSpcReduction="0"/>
          </a:bodyPr>
          <a:lstStyle>
            <a:lvl1pPr indent="0" lvl="0" marL="0">
              <a:buNone/>
              <a:defRPr cap="none" dirty="0" i="0" lang="en-US" sz="1800">
                <a:solidFill>
                  <a:schemeClr val="bg2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2"/>
          </p:nvPr>
        </p:nvSpPr>
        <p:spPr>
          <a:xfrm rot="0">
            <a:off x="542925" y="1234290"/>
            <a:ext cx="2857500" cy="3259923"/>
          </a:xfrm>
        </p:spPr>
        <p:txBody>
          <a:bodyPr rtlCol="0" vert="horz"/>
          <a:lstStyle>
            <a:lvl1pPr lvl="0"/>
            <a:lvl5pPr lvl="4"/>
            <a:lvl4pPr lvl="3"/>
            <a:lvl3pPr lvl="2"/>
            <a:lvl2pPr lvl="1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Text Placeholder 4"/>
          <p:cNvSpPr>
            <a:spLocks noGrp="true"/>
          </p:cNvSpPr>
          <p:nvPr>
            <p:ph idx="3" type="body"/>
          </p:nvPr>
        </p:nvSpPr>
        <p:spPr>
          <a:xfrm rot="0">
            <a:off x="5762625" y="568924"/>
            <a:ext cx="2857500" cy="622747"/>
          </a:xfrm>
          <a:prstGeom prst="rect">
            <a:avLst/>
          </a:prstGeom>
          <a:solidFill>
            <a:schemeClr val="accent1"/>
          </a:solidFill>
        </p:spPr>
        <p:txBody>
          <a:bodyPr anchor="ctr" rtlCol="0" vert="horz">
            <a:normAutofit fontScale="100000" lnSpcReduction="0"/>
          </a:bodyPr>
          <a:lstStyle>
            <a:lvl1pPr indent="0" lvl="0" marL="0">
              <a:buNone/>
              <a:defRPr cap="none" dirty="0" i="0" lang="en-US" sz="1800">
                <a:solidFill>
                  <a:schemeClr val="bg2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8" name="Content Placeholder 2"/>
          <p:cNvSpPr>
            <a:spLocks noGrp="true"/>
          </p:cNvSpPr>
          <p:nvPr>
            <p:ph idx="4"/>
          </p:nvPr>
        </p:nvSpPr>
        <p:spPr>
          <a:xfrm rot="0">
            <a:off x="5762625" y="1233866"/>
            <a:ext cx="2862083" cy="3257550"/>
          </a:xfrm>
        </p:spPr>
        <p:txBody>
          <a:bodyPr rtlCol="0" vert="horz"/>
          <a:lstStyle>
            <a:lvl1pPr lvl="0"/>
            <a:lvl5pPr lvl="4"/>
            <a:lvl4pPr lvl="3"/>
            <a:lvl3pPr lvl="2"/>
            <a:lvl2pPr lvl="1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9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0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904875" y="2219325"/>
            <a:ext cx="7330866" cy="704850"/>
          </a:xfrm>
          <a:prstGeom prst="rect">
            <a:avLst/>
          </a:prstGeom>
        </p:spPr>
        <p:txBody>
          <a:bodyPr anchor="ctr" rtlCol="0" vert="horz"/>
          <a:lstStyle>
            <a:lvl1pPr algn="ctr" lvl="0">
              <a:lnSpc>
                <a:spcPct val="100000"/>
              </a:lnSpc>
              <a:defRPr cap="all" dirty="0" lang="en-US" spc="150" sz="4000">
                <a:solidFill>
                  <a:schemeClr val="tx2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4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pic>
        <p:nvPicPr>
          <p:cNvPr id="6" name=""/>
          <p:cNvPicPr>
            <a:picLocks noChangeAspect="true"/>
          </p:cNvPicPr>
          <p:nvPr/>
        </p:nvPicPr>
        <p:blipFill>
          <a:blip r:embed="rId2"/>
          <a:srcRect b="0" l="410" r="0" t="0"/>
          <a:stretch>
            <a:fillRect/>
          </a:stretch>
        </p:blipFill>
        <p:spPr>
          <a:xfrm flipH="false" flipV="true" rot="0">
            <a:off x="2812066" y="3724275"/>
            <a:ext cx="6331933" cy="1173506"/>
          </a:xfrm>
          <a:prstGeom prst="rect">
            <a:avLst/>
          </a:prstGeom>
        </p:spPr>
      </p:pic>
      <p:pic>
        <p:nvPicPr>
          <p:cNvPr id="7" name=""/>
          <p:cNvPicPr>
            <a:picLocks noChangeAspect="true"/>
          </p:cNvPicPr>
          <p:nvPr/>
        </p:nvPicPr>
        <p:blipFill>
          <a:blip r:embed="rId3"/>
          <a:srcRect b="0" l="410" r="0" t="0"/>
          <a:stretch>
            <a:fillRect/>
          </a:stretch>
        </p:blipFill>
        <p:spPr>
          <a:xfrm flipH="true" flipV="false" rot="0">
            <a:off x="0" y="219075"/>
            <a:ext cx="6331933" cy="11735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pic>
        <p:nvPicPr>
          <p:cNvPr id="5" name=""/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</p:spPr>
      </p:pic>
      <p:pic>
        <p:nvPicPr>
          <p:cNvPr id="6" name=""/>
          <p:cNvPicPr>
            <a:picLocks noChangeAspect="true"/>
          </p:cNvPicPr>
          <p:nvPr/>
        </p:nvPicPr>
        <p:blipFill>
          <a:blip r:embed="rId3"/>
          <a:srcRect b="0" l="750" r="0" t="0"/>
          <a:stretch>
            <a:fillRect/>
          </a:stretch>
        </p:blipFill>
        <p:spPr>
          <a:xfrm flipH="true" flipV="true" rot="0">
            <a:off x="0" y="4473814"/>
            <a:ext cx="3290309" cy="6609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571500" y="0"/>
            <a:ext cx="2552700" cy="5142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cxnSp>
        <p:nvCxnSpPr>
          <p:cNvPr id="3" name="Straight Connector 9"/>
          <p:cNvCxnSpPr/>
          <p:nvPr/>
        </p:nvCxnSpPr>
        <p:spPr>
          <a:xfrm flipH="true" flipV="false" rot="10800000">
            <a:off x="3463781" y="1343025"/>
            <a:ext cx="5124450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true"/>
          </p:cNvSpPr>
          <p:nvPr>
            <p:ph type="title"/>
          </p:nvPr>
        </p:nvSpPr>
        <p:spPr>
          <a:xfrm rot="0">
            <a:off x="3445407" y="314325"/>
            <a:ext cx="5127093" cy="1000125"/>
          </a:xfrm>
          <a:prstGeom prst="rect">
            <a:avLst/>
          </a:prstGeom>
        </p:spPr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Content Placeholder 2"/>
          <p:cNvSpPr>
            <a:spLocks noGrp="true"/>
          </p:cNvSpPr>
          <p:nvPr>
            <p:ph idx="1"/>
          </p:nvPr>
        </p:nvSpPr>
        <p:spPr>
          <a:xfrm rot="0">
            <a:off x="3444591" y="1380137"/>
            <a:ext cx="5127908" cy="3181668"/>
          </a:xfrm>
        </p:spPr>
        <p:txBody>
          <a:bodyPr rtlCol="0" vert="horz"/>
          <a:lstStyle>
            <a:lvl5pPr lvl="4"/>
            <a:lvl4pPr lvl="3"/>
            <a:lvl3pPr lvl="2"/>
            <a:lvl2pPr lvl="1"/>
            <a:lvl1pPr lvl="0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Text Placeholder 3"/>
          <p:cNvSpPr>
            <a:spLocks noGrp="true"/>
          </p:cNvSpPr>
          <p:nvPr>
            <p:ph idx="2" type="body"/>
          </p:nvPr>
        </p:nvSpPr>
        <p:spPr>
          <a:xfrm rot="0">
            <a:off x="737532" y="374676"/>
            <a:ext cx="2220634" cy="4196724"/>
          </a:xfrm>
          <a:ln cap="flat" w="9525">
            <a:solidFill>
              <a:schemeClr val="bg1"/>
            </a:solidFill>
            <a:prstDash val="solid"/>
            <a:round/>
          </a:ln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25000"/>
              </a:lnSpc>
              <a:buNone/>
              <a:defRPr cap="all" dirty="0" lang="en-US">
                <a:solidFill>
                  <a:srgbClr val="ffffff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7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pic>
        <p:nvPicPr>
          <p:cNvPr id="10" name=""/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5" name="Text Placeholder 3"/>
          <p:cNvSpPr>
            <a:spLocks noGrp="true"/>
          </p:cNvSpPr>
          <p:nvPr>
            <p:ph type="body"/>
          </p:nvPr>
        </p:nvSpPr>
        <p:spPr>
          <a:xfrm rot="0">
            <a:off x="3828390" y="1371600"/>
            <a:ext cx="4744109" cy="318135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dirty="0" lang="en-US" sz="16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Title 1"/>
          <p:cNvSpPr>
            <a:spLocks noGrp="true"/>
          </p:cNvSpPr>
          <p:nvPr>
            <p:ph idx="1" type="title"/>
          </p:nvPr>
        </p:nvSpPr>
        <p:spPr>
          <a:xfrm rot="0">
            <a:off x="3828390" y="317763"/>
            <a:ext cx="4742470" cy="995975"/>
          </a:xfrm>
          <a:prstGeom prst="rect">
            <a:avLst/>
          </a:prstGeom>
        </p:spPr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7" name="Picture Placeholder 2"/>
          <p:cNvSpPr>
            <a:spLocks noGrp="true"/>
          </p:cNvSpPr>
          <p:nvPr>
            <p:ph idx="2" type="pic"/>
          </p:nvPr>
        </p:nvSpPr>
        <p:spPr>
          <a:xfrm rot="0">
            <a:off x="0" y="0"/>
            <a:ext cx="3603599" cy="5142900"/>
          </a:xfrm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cxnSp>
        <p:nvCxnSpPr>
          <p:cNvPr id="8" name="Straight Connector 4"/>
          <p:cNvCxnSpPr/>
          <p:nvPr/>
        </p:nvCxnSpPr>
        <p:spPr>
          <a:xfrm flipH="true" flipV="true" rot="10800000">
            <a:off x="3818795" y="1343025"/>
            <a:ext cx="4778291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"/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</p:spPr>
      </p:pic>
      <p:pic>
        <p:nvPicPr>
          <p:cNvPr id="10" name=""/>
          <p:cNvPicPr>
            <a:picLocks noChangeAspect="true"/>
          </p:cNvPicPr>
          <p:nvPr/>
        </p:nvPicPr>
        <p:blipFill>
          <a:blip r:embed="rId3"/>
          <a:srcRect b="0" l="750" r="0" t="0"/>
          <a:stretch>
            <a:fillRect/>
          </a:stretch>
        </p:blipFill>
        <p:spPr>
          <a:xfrm flipH="true" flipV="true" rot="0">
            <a:off x="0" y="4473814"/>
            <a:ext cx="3290309" cy="6609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2.png" Type="http://schemas.openxmlformats.org/officeDocument/2006/relationships/image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Pr>
        <a:blipFill dpi="0" rotWithShape="1">
          <a:blip r:embed="rId13"/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571500" y="572099"/>
            <a:ext cx="8001000" cy="624157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true"/>
          </p:cNvSpPr>
          <p:nvPr>
            <p:ph idx="1" type="body"/>
          </p:nvPr>
        </p:nvSpPr>
        <p:spPr>
          <a:xfrm rot="0">
            <a:off x="571500" y="1276350"/>
            <a:ext cx="8001000" cy="3289226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Slide Number Placeholder 5"/>
          <p:cNvSpPr>
            <a:spLocks noGrp="true"/>
          </p:cNvSpPr>
          <p:nvPr>
            <p:ph idx="4" sz="quarter" type="sldNum"/>
          </p:nvPr>
        </p:nvSpPr>
        <p:spPr>
          <a:xfrm rot="0">
            <a:off x="6123448" y="4761638"/>
            <a:ext cx="2450148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i="0" lang="en-US" sz="6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3" sz="quarter" type="ftr"/>
          </p:nvPr>
        </p:nvSpPr>
        <p:spPr>
          <a:xfrm rot="0">
            <a:off x="3124200" y="4771233"/>
            <a:ext cx="28956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dirty="0" i="0" lang="en-US" sz="6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/>
          <p:cNvSpPr>
            <a:spLocks noGrp="true"/>
          </p:cNvSpPr>
          <p:nvPr>
            <p:ph idx="2" sz="half" type="dt"/>
          </p:nvPr>
        </p:nvSpPr>
        <p:spPr>
          <a:xfrm rot="0">
            <a:off x="570403" y="4771233"/>
            <a:ext cx="2462604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dirty="0" i="0" lang="en-US" sz="6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1" cap="all" dirty="0" i="0" lang="en-US" sz="3200">
          <a:solidFill>
            <a:schemeClr val="tx2"/>
          </a:solidFill>
          <a:latin typeface="+mj-lt"/>
        </a:defRPr>
      </a:lvl1pPr>
    </p:titleStyle>
    <p:bodyStyle>
      <a:lvl1pPr algn="l" indent="-342900" lvl="0" marL="342900" rtl="false">
        <a:lnSpc>
          <a:spcPct val="100000"/>
        </a:lnSpc>
        <a:spcBef>
          <a:spcPts val="1200"/>
        </a:spcBef>
        <a:buClr>
          <a:schemeClr val="accent1"/>
        </a:buClr>
        <a:buFont typeface="Arial"/>
        <a:buChar char="•"/>
        <a:defRPr dirty="0" i="0" lang="en-US" sz="1800">
          <a:solidFill>
            <a:schemeClr val="tx1"/>
          </a:solidFill>
          <a:latin typeface="+mn-lt"/>
        </a:defRPr>
      </a:lvl1pPr>
      <a:lvl2pPr algn="l" indent="-285750" lvl="1" marL="742950" rtl="false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dirty="0" i="0" lang="en-US" sz="1600">
          <a:solidFill>
            <a:schemeClr val="tx1"/>
          </a:solidFill>
          <a:latin typeface="+mn-lt"/>
        </a:defRPr>
      </a:lvl2pPr>
      <a:lvl3pPr algn="l" indent="-228600" lvl="2" marL="1143000" rtl="false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dirty="0" i="0" lang="en-US" sz="1400">
          <a:solidFill>
            <a:schemeClr val="tx1"/>
          </a:solidFill>
          <a:latin typeface="+mn-lt"/>
        </a:defRPr>
      </a:lvl3pPr>
      <a:lvl4pPr algn="l" indent="-228600" lvl="3" marL="1600200" rtl="false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dirty="0" i="0" lang="en-US" sz="1200">
          <a:solidFill>
            <a:schemeClr val="tx1"/>
          </a:solidFill>
          <a:latin typeface="+mn-lt"/>
        </a:defRPr>
      </a:lvl4pPr>
      <a:lvl5pPr algn="l" indent="-228600" lvl="4" marL="2057400" rtl="false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dirty="0" i="0" lang="en-US" sz="1100">
          <a:solidFill>
            <a:schemeClr val="tx1"/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-"/>
        <a:defRPr dirty="0" i="0" lang="en-US" sz="1100">
          <a:solidFill>
            <a:schemeClr val="tx1"/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-"/>
        <a:defRPr dirty="0" i="0" lang="en-US" sz="1100">
          <a:solidFill>
            <a:schemeClr val="tx1"/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-"/>
        <a:defRPr dirty="0" i="0" lang="en-US" sz="1100">
          <a:solidFill>
            <a:schemeClr val="tx1"/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-"/>
        <a:defRPr dirty="0" i="0" lang="en-US" sz="1100">
          <a:solidFill>
            <a:schemeClr val="tx1"/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Cafe (venue) recommendation system</a:t>
            </a:r>
            <a:endParaRPr dirty="0" lang="en-US"/>
          </a:p>
        </p:txBody>
      </p:sp>
      <p:sp>
        <p:nvSpPr>
          <p:cNvPr id="3" name="Subtitle 2"/>
          <p:cNvSpPr>
            <a:spLocks noGrp="true"/>
          </p:cNvSpPr>
          <p:nvPr>
            <p:ph idx="1" type="subTitle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Content Placeholder 2"/>
          <p:cNvSpPr>
            <a:spLocks noGrp="true"/>
          </p:cNvSpPr>
          <p:nvPr>
            <p:ph/>
          </p:nvPr>
        </p:nvSpPr>
        <p:spPr/>
        <p:txBody>
          <a:bodyPr rtlCol="0" vert="horz"/>
          <a:lstStyle/>
          <a:p>
            <a:pPr/>
            <a:r>
              <a:rPr dirty="0" lang="en-US">
                <a:latin typeface="SFMono-Regular"/>
              </a:rPr>
              <a:t>It is a </a:t>
            </a:r>
            <a:r>
              <a:rPr dirty="0" lang="en-US">
                <a:latin typeface="SFMono-Regular"/>
              </a:rPr>
              <a:t>recommender system.</a:t>
            </a:r>
          </a:p>
          <a:p>
            <a:pPr/>
            <a:r>
              <a:rPr dirty="0" lang="en-US">
                <a:latin typeface="SFMono-Regular"/>
              </a:rPr>
              <a:t>This system  </a:t>
            </a:r>
            <a:r>
              <a:rPr dirty="0" lang="en-US">
                <a:latin typeface="SFMono-Regular"/>
              </a:rPr>
              <a:t>helps the user find a best cafe(venue) in  a city</a:t>
            </a:r>
            <a:r>
              <a:rPr dirty="0" lang="en-US">
                <a:latin typeface="SFMono-Regular"/>
              </a:rPr>
              <a:t>(Aarhus)</a:t>
            </a:r>
            <a:r>
              <a:rPr dirty="0" lang="en-US">
                <a:latin typeface="SFMono-Regular"/>
              </a:rPr>
              <a:t>.</a:t>
            </a:r>
          </a:p>
          <a:p>
            <a:pPr/>
            <a:r>
              <a:rPr dirty="0" lang="en-US">
                <a:latin typeface="SFMono-Regular"/>
              </a:rPr>
              <a:t/>
            </a:r>
          </a:p>
          <a:p>
            <a:pPr/>
            <a:r>
              <a:rPr dirty="0" lang="en-US">
                <a:latin typeface="SFMono-Regular"/>
              </a:rPr>
              <a:t/>
            </a:r>
            <a:endParaRPr dirty="0" lang="en-US">
              <a:latin typeface="SFMono-Regular"/>
            </a:endParaRPr>
          </a:p>
        </p:txBody>
      </p:sp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Introduction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Content Placeholder 2"/>
          <p:cNvSpPr>
            <a:spLocks noGrp="true"/>
          </p:cNvSpPr>
          <p:nvPr>
            <p:ph/>
          </p:nvPr>
        </p:nvSpPr>
        <p:spPr/>
        <p:txBody>
          <a:bodyPr rtlCol="0" vert="horz"/>
          <a:lstStyle/>
          <a:p>
            <a:pPr/>
            <a:r>
              <a:rPr dirty="0" lang="en-US"/>
              <a:t>The system should offer the user a venue of </a:t>
            </a:r>
            <a:r>
              <a:rPr dirty="0" err="1" lang="en-US"/>
              <a:t>his´</a:t>
            </a:r>
            <a:r>
              <a:rPr dirty="0" lang="en-US"/>
              <a:t>/her interest (cafe here).</a:t>
            </a:r>
          </a:p>
          <a:p>
            <a:pPr/>
            <a:r>
              <a:rPr dirty="0" lang="en-US"/>
              <a:t>The venue should satisfy these conditions:</a:t>
            </a:r>
          </a:p>
          <a:p>
            <a:pPr/>
            <a:r>
              <a:rPr dirty="0" lang="en-US"/>
              <a:t>Should be nearer to the place of user</a:t>
            </a:r>
          </a:p>
          <a:p>
            <a:pPr/>
            <a:r>
              <a:rPr dirty="0" lang="en-US"/>
              <a:t>Should have highest rating</a:t>
            </a:r>
          </a:p>
          <a:p>
            <a:pPr/>
            <a:r>
              <a:rPr dirty="0" lang="en-US"/>
              <a:t>Should have parking facility</a:t>
            </a:r>
          </a:p>
          <a:p>
            <a:pPr/>
            <a:r>
              <a:rPr dirty="0" lang="en-US"/>
              <a:t>Should be in </a:t>
            </a:r>
            <a:r>
              <a:rPr dirty="0" err="1" lang="en-US"/>
              <a:t>atrending</a:t>
            </a:r>
            <a:r>
              <a:rPr dirty="0" lang="en-US"/>
              <a:t> place</a:t>
            </a:r>
            <a:endParaRPr dirty="0" lang="en-US"/>
          </a:p>
        </p:txBody>
      </p:sp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Methodology</a:t>
            </a:r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Content Placeholder 2"/>
          <p:cNvSpPr>
            <a:spLocks noGrp="true"/>
          </p:cNvSpPr>
          <p:nvPr>
            <p:ph/>
          </p:nvPr>
        </p:nvSpPr>
        <p:spPr/>
        <p:txBody>
          <a:bodyPr rtlCol="0" vert="horz"/>
          <a:lstStyle/>
          <a:p>
            <a:pPr/>
            <a:r>
              <a:rPr dirty="0" lang="en-US"/>
              <a:t>The data required for the system is collected from Four Square API.</a:t>
            </a:r>
          </a:p>
          <a:p>
            <a:pPr/>
            <a:r>
              <a:rPr dirty="0" lang="en-US">
                <a:latin typeface="Dosis"/>
              </a:rPr>
              <a:t>The system takes address of the user and gives it to  foursquare database </a:t>
            </a:r>
            <a:r>
              <a:rPr dirty="0" err="1" lang="en-US">
                <a:latin typeface="Dosis"/>
              </a:rPr>
              <a:t>inorder</a:t>
            </a:r>
            <a:r>
              <a:rPr dirty="0" lang="en-US">
                <a:latin typeface="Dosis"/>
              </a:rPr>
              <a:t> get venues 500m near to the place.</a:t>
            </a:r>
          </a:p>
          <a:p>
            <a:pPr/>
            <a:r>
              <a:rPr dirty="0" lang="en-US">
                <a:latin typeface="Dosis"/>
              </a:rPr>
              <a:t>The system sorted the venues and extracts cafe nearer to the user,</a:t>
            </a:r>
          </a:p>
          <a:p>
            <a:pPr/>
            <a:r>
              <a:rPr dirty="0" lang="en-US">
                <a:latin typeface="Dosis"/>
              </a:rPr>
              <a:t/>
            </a:r>
          </a:p>
          <a:p>
            <a:pPr/>
            <a:r>
              <a:rPr dirty="0" lang="en-US">
                <a:latin typeface="SFMono-Regular"/>
              </a:rPr>
              <a:t/>
            </a:r>
            <a:endParaRPr dirty="0" lang="en-US">
              <a:latin typeface="SFMono-Regular"/>
            </a:endParaRPr>
          </a:p>
        </p:txBody>
      </p:sp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Data Section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Content Placeholder 2"/>
          <p:cNvSpPr>
            <a:spLocks noGrp="true"/>
          </p:cNvSpPr>
          <p:nvPr>
            <p:ph/>
          </p:nvPr>
        </p:nvSpPr>
        <p:spPr/>
        <p:txBody>
          <a:bodyPr rtlCol="0" vert="horz"/>
          <a:lstStyle/>
          <a:p>
            <a:pPr/>
            <a:r>
              <a:rPr dirty="0" lang="en-US"/>
              <a:t>K-Means clustering algorithm is used to cluster the cafes based on</a:t>
            </a:r>
          </a:p>
          <a:p>
            <a:pPr/>
            <a:r>
              <a:rPr dirty="0" lang="en-US"/>
              <a:t>Distance</a:t>
            </a:r>
          </a:p>
          <a:p>
            <a:pPr/>
            <a:r>
              <a:rPr dirty="0" lang="en-US"/>
              <a:t>Rating</a:t>
            </a:r>
          </a:p>
          <a:p>
            <a:pPr/>
            <a:r>
              <a:rPr dirty="0" lang="en-US"/>
              <a:t>Trending venue</a:t>
            </a:r>
          </a:p>
          <a:p>
            <a:pPr/>
            <a:r>
              <a:rPr dirty="0" lang="en-US"/>
              <a:t>Parking facilities </a:t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K Means clustering algorithm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Content Placeholder 2"/>
          <p:cNvSpPr>
            <a:spLocks noGrp="true"/>
          </p:cNvSpPr>
          <p:nvPr>
            <p:ph/>
          </p:nvPr>
        </p:nvSpPr>
        <p:spPr>
          <a:xfrm rot="0">
            <a:off x="571500" y="1276350"/>
            <a:ext cx="8001000" cy="3289226"/>
          </a:xfrm>
        </p:spPr>
        <p:txBody>
          <a:bodyPr rtlCol="0" vert="horz"/>
          <a:lstStyle/>
          <a:p>
            <a:pPr/>
            <a:r>
              <a:rPr dirty="0" lang="en-US"/>
              <a:t>This recommender system finally recommends a cafe to the user that satisfies all the given parameters,</a:t>
            </a:r>
            <a:endParaRPr dirty="0" lang="en-US"/>
          </a:p>
        </p:txBody>
      </p:sp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Result</a:t>
            </a: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Content Placeholder 2"/>
          <p:cNvSpPr>
            <a:spLocks noGrp="true"/>
          </p:cNvSpPr>
          <p:nvPr>
            <p:ph/>
          </p:nvPr>
        </p:nvSpPr>
        <p:spPr/>
        <p:txBody>
          <a:bodyPr rtlCol="0" vert="horz"/>
          <a:lstStyle/>
          <a:p>
            <a:pPr/>
            <a:r>
              <a:rPr dirty="0" lang="en-US"/>
              <a:t>This system has given response by considering distance as rating is none for the venues in the city </a:t>
            </a:r>
            <a:r>
              <a:rPr dirty="0" err="1" lang="en-US"/>
              <a:t>choosen</a:t>
            </a:r>
            <a:r>
              <a:rPr dirty="0" lang="en-US"/>
              <a:t>.</a:t>
            </a:r>
          </a:p>
          <a:p>
            <a:pPr/>
            <a:r>
              <a:rPr dirty="0" lang="en-US"/>
              <a:t>The system would have responded better if rating is </a:t>
            </a:r>
            <a:r>
              <a:rPr dirty="0" err="1" lang="en-US"/>
              <a:t>aslo</a:t>
            </a:r>
            <a:r>
              <a:rPr dirty="0" lang="en-US"/>
              <a:t> known.</a:t>
            </a:r>
            <a:endParaRPr dirty="0" lang="en-US"/>
          </a:p>
        </p:txBody>
      </p:sp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Conclusion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idx="1" type="title"/>
          </p:nvPr>
        </p:nvSpPr>
        <p:spPr>
          <a:xfrm rot="0">
            <a:off x="3352800" y="2096099"/>
            <a:ext cx="8001000" cy="624157"/>
          </a:xfrm>
        </p:spPr>
        <p:txBody>
          <a:bodyPr rtlCol="0" vert="horz"/>
          <a:lstStyle/>
          <a:p>
            <a:pPr/>
            <a:r>
              <a:rPr dirty="0" lang="en-US"/>
              <a:t>thank you</a:t>
            </a:r>
            <a:endParaRPr dirty="0"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3:0:0" val="5"/>
</p:tagLst>
</file>

<file path=ppt/tags/tag2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4:0:0" val="5"/>
</p:tagLst>
</file>

<file path=ppt/tags/tag3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threePicAndTx"/>
</p:tagLst>
</file>

<file path=ppt/tags/tag4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fourPic"/>
</p:tagLst>
</file>

<file path=ppt/theme/_rels/theme1.xml.rels><?xml version="1.0" encoding="UTF-8"?><Relationships xmlns="http://schemas.openxmlformats.org/package/2006/relationships"><Relationship Id="rId1" Target="../media/image1.jpeg" Type="http://schemas.openxmlformats.org/officeDocument/2006/relationships/image"/></Relationships>
</file>

<file path=ppt/theme/_rels/theme2.xml.rels><?xml version="1.0" encoding="UTF-8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Breezy">
  <a:themeElements>
    <a:clrScheme name="Breezy">
      <a:dk1>
        <a:srgbClr val="000000"/>
      </a:dk1>
      <a:lt1>
        <a:srgbClr val="ffffff"/>
      </a:lt1>
      <a:dk2>
        <a:srgbClr val="003494"/>
      </a:dk2>
      <a:lt2>
        <a:srgbClr val="fcf7f8"/>
      </a:lt2>
      <a:accent1>
        <a:srgbClr val="db6a7b"/>
      </a:accent1>
      <a:accent2>
        <a:srgbClr val="362a78"/>
      </a:accent2>
      <a:accent3>
        <a:srgbClr val="f2a5c0"/>
      </a:accent3>
      <a:accent4>
        <a:srgbClr val="d43b61"/>
      </a:accent4>
      <a:accent5>
        <a:srgbClr val="b1a4f5"/>
      </a:accent5>
      <a:accent6>
        <a:srgbClr val="794094"/>
      </a:accent6>
      <a:hlink>
        <a:srgbClr val="71bfd9"/>
      </a:hlink>
      <a:folHlink>
        <a:srgbClr val="8d98a1"/>
      </a:folHlink>
    </a:clrScheme>
    <a:fontScheme name="Breezy">
      <a:majorFont>
        <a:latin typeface="Abel"/>
        <a:ea typeface=""/>
        <a:cs typeface=""/>
      </a:majorFont>
      <a:minorFont>
        <a:latin typeface="Dosis"/>
        <a:ea typeface=""/>
        <a:cs typeface=""/>
      </a:minorFont>
    </a:fontScheme>
    <a:fmtScheme name="Breez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2"/>
          </a:solidFill>
          <a:prstDash val="solid"/>
          <a:round/>
        </a:ln>
      </a:spPr>
      <a:bodyPr anchor="ctr" rtlCol="0" vert="horz"/>
      <a:lstStyle>
        <a:lvl1pPr algn="ctr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Breezy">
  <a:themeElements>
    <a:clrScheme name="Breezy">
      <a:dk1>
        <a:srgbClr val="000000"/>
      </a:dk1>
      <a:lt1>
        <a:srgbClr val="ffffff"/>
      </a:lt1>
      <a:dk2>
        <a:srgbClr val="003494"/>
      </a:dk2>
      <a:lt2>
        <a:srgbClr val="fcf7f8"/>
      </a:lt2>
      <a:accent1>
        <a:srgbClr val="db6a7b"/>
      </a:accent1>
      <a:accent2>
        <a:srgbClr val="362a78"/>
      </a:accent2>
      <a:accent3>
        <a:srgbClr val="f2a5c0"/>
      </a:accent3>
      <a:accent4>
        <a:srgbClr val="d43b61"/>
      </a:accent4>
      <a:accent5>
        <a:srgbClr val="b1a4f5"/>
      </a:accent5>
      <a:accent6>
        <a:srgbClr val="794094"/>
      </a:accent6>
      <a:hlink>
        <a:srgbClr val="71bfd9"/>
      </a:hlink>
      <a:folHlink>
        <a:srgbClr val="8d98a1"/>
      </a:folHlink>
    </a:clrScheme>
    <a:fontScheme name="Breezy">
      <a:majorFont>
        <a:latin typeface="Abel"/>
        <a:ea typeface=""/>
        <a:cs typeface=""/>
      </a:majorFont>
      <a:minorFont>
        <a:latin typeface="Dosis"/>
        <a:ea typeface=""/>
        <a:cs typeface=""/>
      </a:minorFont>
    </a:fontScheme>
    <a:fmtScheme name="Breez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2"/>
          </a:solidFill>
          <a:prstDash val="solid"/>
          <a:round/>
        </a:ln>
      </a:spPr>
      <a:bodyPr anchor="ctr" rtlCol="0" vert="horz"/>
      <a:lstStyle>
        <a:lvl1pPr algn="ctr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>asowmya592</dc:creator>
  <cp:lastModifiedBy>asowmya592</cp:lastModifiedBy>
  <dcterms:created xmlns:xsi="http://www.w3.org/2001/XMLSchema-instance" xsi:type="dcterms:W3CDTF">2019-09-30T10:57:32Z</dcterms:created>
  <dcterms:modified xmlns:xsi="http://www.w3.org/2001/XMLSchema-instance" xsi:type="dcterms:W3CDTF">2019-09-30T11:34:09Z</dcterms:modified>
</cp:coreProperties>
</file>