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83B"/>
    <a:srgbClr val="160002"/>
    <a:srgbClr val="270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80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13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52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78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04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98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0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6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0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9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17E0-340A-4CE8-9AE2-D23300899124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7B03-AA23-47DB-8ABB-8D3515EC5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91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0"/>
          <a:stretch/>
        </p:blipFill>
        <p:spPr>
          <a:xfrm>
            <a:off x="1647823" y="0"/>
            <a:ext cx="7483477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47823" y="4983709"/>
            <a:ext cx="7496177" cy="187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523999" y="0"/>
            <a:ext cx="3171825" cy="6858000"/>
          </a:xfrm>
          <a:prstGeom prst="rect">
            <a:avLst/>
          </a:prstGeom>
          <a:solidFill>
            <a:srgbClr val="AD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entagone 4"/>
          <p:cNvSpPr/>
          <p:nvPr/>
        </p:nvSpPr>
        <p:spPr>
          <a:xfrm>
            <a:off x="-1523999" y="5751457"/>
            <a:ext cx="4391025" cy="704851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26" y="4983708"/>
            <a:ext cx="3424844" cy="18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25881" y="0"/>
            <a:ext cx="6567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Produits sans correspondance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5" y="1741083"/>
            <a:ext cx="7959078" cy="18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3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26575" y="35473"/>
            <a:ext cx="641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Produits avec correspondance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3" y="1255222"/>
            <a:ext cx="8031319" cy="40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6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08762" y="3547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Valeurs aberrantes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8" y="743359"/>
            <a:ext cx="6877050" cy="5524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3" y="1496032"/>
            <a:ext cx="2492002" cy="53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9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08762" y="3547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Valeurs aberrantes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6" y="1438362"/>
            <a:ext cx="8122696" cy="25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5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93571" y="35473"/>
            <a:ext cx="669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Résultat des valeurs aberrantes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864524"/>
            <a:ext cx="6090974" cy="55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08762" y="3547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Objectifs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1475" y="1304925"/>
            <a:ext cx="8382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Condensed" panose="020B0502040204020203" pitchFamily="34" charset="0"/>
              </a:rPr>
              <a:t>Visualiser le chiffre d’affaire par produit</a:t>
            </a:r>
            <a:endParaRPr lang="fr-FR" dirty="0" smtClean="0">
              <a:latin typeface="Bahnschrift SemiCondensed" panose="020B0502040204020203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Condensed" panose="020B0502040204020203" pitchFamily="34" charset="0"/>
              </a:rPr>
              <a:t>Visualiser le chiffre d’affaire global</a:t>
            </a:r>
            <a:endParaRPr lang="fr-FR" dirty="0" smtClean="0">
              <a:latin typeface="Bahnschrift SemiCondensed" panose="020B0502040204020203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Condensed" panose="020B0502040204020203" pitchFamily="34" charset="0"/>
              </a:rPr>
              <a:t>Effectuer une analyse sur les erreurs de saisie de certains prix des produits</a:t>
            </a:r>
            <a:endParaRPr lang="fr-FR" dirty="0" smtClean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0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867199" y="3547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Préparation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5" y="2240019"/>
            <a:ext cx="8505602" cy="17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3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08762" y="3547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Jointures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44" y="2322368"/>
            <a:ext cx="7743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2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08762" y="3547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Chiffre d’affaire par produit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7" y="1188720"/>
            <a:ext cx="8442721" cy="45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8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883824" y="3547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Chiffr</a:t>
            </a:r>
            <a:r>
              <a:rPr lang="fr-FR" sz="4000" dirty="0" smtClean="0">
                <a:latin typeface="Bahnschrift SemiCondensed" panose="020B0502040204020203" pitchFamily="34" charset="0"/>
              </a:rPr>
              <a:t>e d’affaire global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8" y="1272280"/>
            <a:ext cx="8347577" cy="12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875511" y="3547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Chiffre d’affaire par produit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362075"/>
            <a:ext cx="8820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809009" y="127806"/>
            <a:ext cx="598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Bahnschrift SemiCondensed" panose="020B0502040204020203" pitchFamily="34" charset="0"/>
              </a:rPr>
              <a:t>Chiffre d’affaire par produit sans SKU</a:t>
            </a:r>
            <a:endParaRPr lang="fr-FR" sz="28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25" y="897773"/>
            <a:ext cx="7368385" cy="49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1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0" y="230191"/>
            <a:ext cx="2660073" cy="318450"/>
          </a:xfrm>
          <a:prstGeom prst="homePlate">
            <a:avLst/>
          </a:prstGeom>
          <a:gradFill flip="none" rotWithShape="1">
            <a:gsLst>
              <a:gs pos="0">
                <a:srgbClr val="AD283B"/>
              </a:gs>
              <a:gs pos="14000">
                <a:srgbClr val="AD283B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08762" y="35473"/>
            <a:ext cx="5981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 SemiCondensed" panose="020B0502040204020203" pitchFamily="34" charset="0"/>
              </a:rPr>
              <a:t>Chiffre d’affaire global des produits sans SKU</a:t>
            </a:r>
            <a:endParaRPr lang="fr-FR" sz="3200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" y="1804554"/>
            <a:ext cx="8281555" cy="7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8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65</Words>
  <Application>Microsoft Office PowerPoint</Application>
  <PresentationFormat>Affichage à l'écran (4:3)</PresentationFormat>
  <Paragraphs>16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Bahnschrift SemiCondensed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alois.soydara@gmail.com</dc:creator>
  <cp:lastModifiedBy>alois.soydara@gmail.com</cp:lastModifiedBy>
  <cp:revision>4</cp:revision>
  <dcterms:created xsi:type="dcterms:W3CDTF">2021-09-01T10:30:58Z</dcterms:created>
  <dcterms:modified xsi:type="dcterms:W3CDTF">2021-09-01T12:14:22Z</dcterms:modified>
</cp:coreProperties>
</file>