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357"/>
    <a:srgbClr val="F3B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42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75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2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2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0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0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35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61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2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8B81-AF41-498E-8E75-9ED250454E60}" type="datetimeFigureOut">
              <a:rPr lang="fr-FR" smtClean="0"/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F3B0-9FAD-469C-BA12-C3124E6E8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3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4" y="-4"/>
            <a:ext cx="9020176" cy="59902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0"/>
            <a:ext cx="3171825" cy="6858000"/>
          </a:xfrm>
          <a:prstGeom prst="rect">
            <a:avLst/>
          </a:prstGeom>
          <a:solidFill>
            <a:srgbClr val="C99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171824" y="5309118"/>
            <a:ext cx="9020176" cy="1548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entagone 4"/>
          <p:cNvSpPr/>
          <p:nvPr/>
        </p:nvSpPr>
        <p:spPr>
          <a:xfrm>
            <a:off x="2" y="5751458"/>
            <a:ext cx="4391025" cy="704851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553339" y="5565274"/>
            <a:ext cx="7193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Bahnschrift" panose="020B0502040204020203" pitchFamily="34" charset="0"/>
              </a:rPr>
              <a:t>Egalité Femmes-Hommes au sein de notre entreprise</a:t>
            </a:r>
            <a:endParaRPr lang="fr-FR" sz="3200" b="1" dirty="0">
              <a:latin typeface="Bahnschrift" panose="020B0502040204020203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76336" y="268595"/>
            <a:ext cx="233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atin typeface="Bahnschrift" panose="020B0502040204020203" pitchFamily="34" charset="0"/>
              </a:rPr>
              <a:t>Année 2021</a:t>
            </a:r>
            <a:endParaRPr lang="fr-FR" sz="32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8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8976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5.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 la durée hebdomadaire de travail</a:t>
            </a:r>
          </a:p>
          <a:p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176462"/>
            <a:ext cx="102203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8892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5.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 la durée hebdomadaire de travail</a:t>
            </a:r>
            <a:endParaRPr lang="fr-FR" sz="3200" dirty="0" smtClean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43" y="1349170"/>
            <a:ext cx="6613752" cy="49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6.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des effectifs par service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9" y="1977701"/>
            <a:ext cx="10820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6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6.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des effectifs par service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92" y="695325"/>
            <a:ext cx="81819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34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  <a:cs typeface="Adobe Devanagari" panose="02040503050201020203" pitchFamily="18" charset="0"/>
              </a:rPr>
              <a:t>7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des accidents de travail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6" y="1574248"/>
            <a:ext cx="11068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  <a:cs typeface="Adobe Devanagari" panose="02040503050201020203" pitchFamily="18" charset="0"/>
              </a:rPr>
              <a:t>7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. 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des accidents de travail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28" y="923925"/>
            <a:ext cx="77152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144418" y="4112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Sommaire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4645" y="970384"/>
            <a:ext cx="116446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Présentation des différentes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>
              <a:latin typeface="Bahnschrift" panose="020B0502040204020203" pitchFamily="34" charset="0"/>
              <a:cs typeface="Adobe Devanagari" panose="020405030502010202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Importation des tables et jointure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Exportation en fichier CSV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Représentation de la rémunération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>
                <a:latin typeface="Bahnschrift" panose="020B0502040204020203" pitchFamily="34" charset="0"/>
                <a:cs typeface="Adobe Devanagari" panose="02040503050201020203" pitchFamily="18" charset="0"/>
              </a:rPr>
              <a:t>R</a:t>
            </a: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épartition des promotions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 la durée hebdomadaire de travail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 Répartition des effectifs par service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Répartition des accidents de travail</a:t>
            </a:r>
            <a:endParaRPr lang="fr-FR" sz="28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7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r="1112" b="1517"/>
          <a:stretch/>
        </p:blipFill>
        <p:spPr>
          <a:xfrm>
            <a:off x="681428" y="749708"/>
            <a:ext cx="10617944" cy="5992870"/>
          </a:xfrm>
          <a:prstGeom prst="rect">
            <a:avLst/>
          </a:prstGeom>
        </p:spPr>
      </p:pic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66531" y="1380931"/>
            <a:ext cx="2519266" cy="25845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56385" y="1380931"/>
            <a:ext cx="5906276" cy="10320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256384" y="2466781"/>
            <a:ext cx="5917455" cy="6907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256384" y="3318071"/>
            <a:ext cx="5917455" cy="10189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56384" y="4416231"/>
            <a:ext cx="5917455" cy="993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56384" y="5489380"/>
            <a:ext cx="5917455" cy="1200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56384" y="682237"/>
            <a:ext cx="5906275" cy="5381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457321" y="1315617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fr-FR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09305" y="1389946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09305" y="2328309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09305" y="475946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09305" y="3345852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09305" y="4383895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09304" y="5581072"/>
            <a:ext cx="4610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144418" y="4112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Présentation des différentes parties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5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4" y="1151747"/>
            <a:ext cx="4743450" cy="46291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1. Importation des tables et jointure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8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2. Exportation en fichier CSV et respect du RGPD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" y="1232234"/>
            <a:ext cx="11001861" cy="503024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320074" y="2789854"/>
            <a:ext cx="70072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Bahnschrift" panose="020B0502040204020203" pitchFamily="34" charset="0"/>
              </a:rPr>
              <a:t>Les grands principes des règles de protection des données personnelles:</a:t>
            </a:r>
          </a:p>
          <a:p>
            <a:endParaRPr lang="fr-FR" dirty="0" smtClean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" panose="020B0502040204020203" pitchFamily="34" charset="0"/>
              </a:rPr>
              <a:t>Le principe de finalité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" panose="020B0502040204020203" pitchFamily="34" charset="0"/>
              </a:rPr>
              <a:t>Le principe de proportionnalité et de pertinence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" panose="020B0502040204020203" pitchFamily="34" charset="0"/>
              </a:rPr>
              <a:t>Le principe d’une durée de conservation limitée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" panose="020B0502040204020203" pitchFamily="34" charset="0"/>
              </a:rPr>
              <a:t>Le principe de sécurité et de confidentialité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" panose="020B0502040204020203" pitchFamily="34" charset="0"/>
              </a:rPr>
              <a:t>Les droits des personnes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43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  <a:cs typeface="Adobe Devanagari" panose="02040503050201020203" pitchFamily="18" charset="0"/>
              </a:rPr>
              <a:t>3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. Représentation de la rémunération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3" y="2004332"/>
            <a:ext cx="10096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Bahnschrift" panose="020B0502040204020203" pitchFamily="34" charset="0"/>
                <a:cs typeface="Adobe Devanagari" panose="02040503050201020203" pitchFamily="18" charset="0"/>
              </a:rPr>
              <a:t>3</a:t>
            </a:r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. Représentation de la rémunération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84" y="800100"/>
            <a:ext cx="80105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4. Répartition des promotions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51" y="1884200"/>
            <a:ext cx="104870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9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e 3"/>
          <p:cNvSpPr/>
          <p:nvPr/>
        </p:nvSpPr>
        <p:spPr>
          <a:xfrm>
            <a:off x="1" y="181082"/>
            <a:ext cx="2985796" cy="294779"/>
          </a:xfrm>
          <a:prstGeom prst="homePlate">
            <a:avLst/>
          </a:prstGeom>
          <a:gradFill flip="none" rotWithShape="1">
            <a:gsLst>
              <a:gs pos="0">
                <a:srgbClr val="C99357"/>
              </a:gs>
              <a:gs pos="14000">
                <a:srgbClr val="C99357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097765" y="36083"/>
            <a:ext cx="7417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ahnschrift" panose="020B0502040204020203" pitchFamily="34" charset="0"/>
                <a:cs typeface="Adobe Devanagari" panose="02040503050201020203" pitchFamily="18" charset="0"/>
              </a:rPr>
              <a:t>4. Répartition des promotions</a:t>
            </a:r>
            <a:endParaRPr lang="fr-FR" sz="3200" dirty="0">
              <a:latin typeface="Bahnschrif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1" y="768124"/>
            <a:ext cx="8817039" cy="55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2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184</Words>
  <Application>Microsoft Office PowerPoint</Application>
  <PresentationFormat>Grand écran</PresentationFormat>
  <Paragraphs>40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Adobe Devanagari</vt:lpstr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alois.soydara@gmail.com</dc:creator>
  <cp:lastModifiedBy>alois.soydara@gmail.com</cp:lastModifiedBy>
  <cp:revision>6</cp:revision>
  <dcterms:created xsi:type="dcterms:W3CDTF">2021-11-02T08:32:43Z</dcterms:created>
  <dcterms:modified xsi:type="dcterms:W3CDTF">2021-11-02T13:57:04Z</dcterms:modified>
</cp:coreProperties>
</file>