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pectral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Spectral-boldItalic.fntdata"/><Relationship Id="rId9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pectral-regular.fntdata"/><Relationship Id="rId8" Type="http://schemas.openxmlformats.org/officeDocument/2006/relationships/font" Target="fonts/Spectra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b51057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b51057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25" y="539875"/>
            <a:ext cx="8874076" cy="46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88896" y="1372461"/>
            <a:ext cx="16431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Many gamers need someone to play video games with, and we offer the solution.  We help gamers find their new friends to play with.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41453" y="1657293"/>
            <a:ext cx="16224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majority of players play their games online.  However, they often do not have a friend to play with and often half to play with random people.  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94250" y="2796575"/>
            <a:ext cx="16431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will use online advertising because the majority of gamers are on the internet as well.  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46363" y="1596255"/>
            <a:ext cx="1622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offer a service that helps people that is easy to use.  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8438" y="4179990"/>
            <a:ext cx="3941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generate our money through ads and subscriptions.  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089794" y="3014226"/>
            <a:ext cx="1695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need a network, data storage, and programmers.  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09100" y="1443681"/>
            <a:ext cx="14871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need help in advertising, so we should partner up with an advertising company.  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10611" y="1382642"/>
            <a:ext cx="1643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key activities involves networking and providing a good experience to the customer.  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40301" y="4209370"/>
            <a:ext cx="394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costs will mainly consist of money for advertising and takes a lot of time.  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271538" y="75025"/>
            <a:ext cx="6600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Kohl Morris, John Gravois, Curtis Laborde, and Tristan Evans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