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61" r:id="rId4"/>
    <p:sldId id="259" r:id="rId5"/>
    <p:sldId id="268" r:id="rId6"/>
    <p:sldId id="264" r:id="rId7"/>
    <p:sldId id="265" r:id="rId8"/>
    <p:sldId id="262" r:id="rId9"/>
    <p:sldId id="280" r:id="rId10"/>
    <p:sldId id="276" r:id="rId11"/>
    <p:sldId id="279" r:id="rId12"/>
    <p:sldId id="260" r:id="rId13"/>
    <p:sldId id="263" r:id="rId14"/>
    <p:sldId id="278" r:id="rId15"/>
    <p:sldId id="277" r:id="rId16"/>
    <p:sldId id="272" r:id="rId17"/>
    <p:sldId id="266" r:id="rId18"/>
    <p:sldId id="275" r:id="rId19"/>
  </p:sldIdLst>
  <p:sldSz cx="9144000" cy="5143500" type="screen16x9"/>
  <p:notesSz cx="6858000" cy="9144000"/>
  <p:embeddedFontLst>
    <p:embeddedFont>
      <p:font typeface="Azeret Mono" panose="020B0604020202020204" charset="0"/>
      <p:regular r:id="rId21"/>
      <p:bold r:id="rId22"/>
      <p:italic r:id="rId23"/>
      <p:boldItalic r:id="rId24"/>
    </p:embeddedFont>
    <p:embeddedFont>
      <p:font typeface="Azeret Mono SemiBold" panose="020B0604020202020204" charset="0"/>
      <p:regular r:id="rId25"/>
      <p:bold r:id="rId26"/>
      <p:italic r:id="rId27"/>
      <p:boldItalic r:id="rId28"/>
    </p:embeddedFont>
    <p:embeddedFont>
      <p:font typeface="Bebas Neue" panose="020B0604020202020204" charset="0"/>
      <p:regular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366B6-EA3B-4A87-BBCC-BD7396E5615D}">
  <a:tblStyle styleId="{17F366B6-EA3B-4A87-BBCC-BD7396E561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235E87-2BFB-4C02-BA08-CCBD734F50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4" autoAdjust="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205bd9bc9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205bd9bc9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05c8019d21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05c8019d21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0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05c8019d21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05c8019d21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05c8019d21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05c8019d21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05c8019d21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05c8019d21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6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05c8019d21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05c8019d21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21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g205e49c4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2" name="Google Shape;4262;g205e49c4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g20526f5068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3" name="Google Shape;3723;g20526f5068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20631355e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20631355e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20526f50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20526f50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20526f50684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20526f50684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20526f50684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20526f50684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05c8019d21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05c8019d21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205c8019d2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205c8019d2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g205c8019d21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2" name="Google Shape;3582;g205c8019d21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g205c8019d2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9" name="Google Shape;3419;g205c8019d2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05c8019d21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05c8019d21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0" name="Google Shape;10;p2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713225" y="1312925"/>
            <a:ext cx="4959900" cy="20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ubTitle" idx="1"/>
          </p:nvPr>
        </p:nvSpPr>
        <p:spPr>
          <a:xfrm>
            <a:off x="1338150" y="3516775"/>
            <a:ext cx="4335000" cy="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5380684" y="-1143362"/>
            <a:ext cx="1595281" cy="1599021"/>
            <a:chOff x="2318175" y="3567725"/>
            <a:chExt cx="383850" cy="384750"/>
          </a:xfrm>
        </p:grpSpPr>
        <p:sp>
          <p:nvSpPr>
            <p:cNvPr id="114" name="Google Shape;114;p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5400000">
            <a:off x="7827817" y="1441987"/>
            <a:ext cx="2362602" cy="838913"/>
            <a:chOff x="1181525" y="4444275"/>
            <a:chExt cx="782500" cy="277850"/>
          </a:xfrm>
        </p:grpSpPr>
        <p:sp>
          <p:nvSpPr>
            <p:cNvPr id="119" name="Google Shape;119;p2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-452741" y="4367838"/>
            <a:ext cx="1595281" cy="1599021"/>
            <a:chOff x="2318175" y="3567725"/>
            <a:chExt cx="383850" cy="384750"/>
          </a:xfrm>
        </p:grpSpPr>
        <p:sp>
          <p:nvSpPr>
            <p:cNvPr id="126" name="Google Shape;126;p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13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170" name="Google Shape;1170;p13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3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3"/>
          <p:cNvSpPr txBox="1">
            <a:spLocks noGrp="1"/>
          </p:cNvSpPr>
          <p:nvPr>
            <p:ph type="title" idx="2" hasCustomPrompt="1"/>
          </p:nvPr>
        </p:nvSpPr>
        <p:spPr>
          <a:xfrm>
            <a:off x="18854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3" name="Google Shape;1273;p13"/>
          <p:cNvSpPr txBox="1">
            <a:spLocks noGrp="1"/>
          </p:cNvSpPr>
          <p:nvPr>
            <p:ph type="subTitle" idx="1"/>
          </p:nvPr>
        </p:nvSpPr>
        <p:spPr>
          <a:xfrm>
            <a:off x="13245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4" name="Google Shape;1274;p13"/>
          <p:cNvSpPr txBox="1">
            <a:spLocks noGrp="1"/>
          </p:cNvSpPr>
          <p:nvPr>
            <p:ph type="title" idx="3" hasCustomPrompt="1"/>
          </p:nvPr>
        </p:nvSpPr>
        <p:spPr>
          <a:xfrm>
            <a:off x="18854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5" name="Google Shape;1275;p13"/>
          <p:cNvSpPr txBox="1">
            <a:spLocks noGrp="1"/>
          </p:cNvSpPr>
          <p:nvPr>
            <p:ph type="subTitle" idx="4"/>
          </p:nvPr>
        </p:nvSpPr>
        <p:spPr>
          <a:xfrm>
            <a:off x="13245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6" name="Google Shape;1276;p13"/>
          <p:cNvSpPr txBox="1">
            <a:spLocks noGrp="1"/>
          </p:cNvSpPr>
          <p:nvPr>
            <p:ph type="title" idx="5" hasCustomPrompt="1"/>
          </p:nvPr>
        </p:nvSpPr>
        <p:spPr>
          <a:xfrm>
            <a:off x="42320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3"/>
          <p:cNvSpPr txBox="1">
            <a:spLocks noGrp="1"/>
          </p:cNvSpPr>
          <p:nvPr>
            <p:ph type="subTitle" idx="6"/>
          </p:nvPr>
        </p:nvSpPr>
        <p:spPr>
          <a:xfrm>
            <a:off x="36711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8" name="Google Shape;1278;p13"/>
          <p:cNvSpPr txBox="1">
            <a:spLocks noGrp="1"/>
          </p:cNvSpPr>
          <p:nvPr>
            <p:ph type="title" idx="7" hasCustomPrompt="1"/>
          </p:nvPr>
        </p:nvSpPr>
        <p:spPr>
          <a:xfrm>
            <a:off x="42320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8"/>
          </p:nvPr>
        </p:nvSpPr>
        <p:spPr>
          <a:xfrm>
            <a:off x="36711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0" name="Google Shape;1280;p13"/>
          <p:cNvSpPr txBox="1">
            <a:spLocks noGrp="1"/>
          </p:cNvSpPr>
          <p:nvPr>
            <p:ph type="title" idx="9" hasCustomPrompt="1"/>
          </p:nvPr>
        </p:nvSpPr>
        <p:spPr>
          <a:xfrm>
            <a:off x="65786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1" name="Google Shape;1281;p13"/>
          <p:cNvSpPr txBox="1">
            <a:spLocks noGrp="1"/>
          </p:cNvSpPr>
          <p:nvPr>
            <p:ph type="subTitle" idx="13"/>
          </p:nvPr>
        </p:nvSpPr>
        <p:spPr>
          <a:xfrm>
            <a:off x="60177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2" name="Google Shape;1282;p13"/>
          <p:cNvSpPr txBox="1">
            <a:spLocks noGrp="1"/>
          </p:cNvSpPr>
          <p:nvPr>
            <p:ph type="title" idx="14" hasCustomPrompt="1"/>
          </p:nvPr>
        </p:nvSpPr>
        <p:spPr>
          <a:xfrm>
            <a:off x="65786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3" name="Google Shape;1283;p13"/>
          <p:cNvSpPr txBox="1">
            <a:spLocks noGrp="1"/>
          </p:cNvSpPr>
          <p:nvPr>
            <p:ph type="subTitle" idx="15"/>
          </p:nvPr>
        </p:nvSpPr>
        <p:spPr>
          <a:xfrm>
            <a:off x="60177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84" name="Google Shape;1284;p13"/>
          <p:cNvGrpSpPr/>
          <p:nvPr/>
        </p:nvGrpSpPr>
        <p:grpSpPr>
          <a:xfrm>
            <a:off x="-46542" y="4721349"/>
            <a:ext cx="1755027" cy="166230"/>
            <a:chOff x="422533" y="3508249"/>
            <a:chExt cx="1755027" cy="166230"/>
          </a:xfrm>
        </p:grpSpPr>
        <p:sp>
          <p:nvSpPr>
            <p:cNvPr id="1285" name="Google Shape;1285;p13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6" name="Google Shape;1286;p13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1287" name="Google Shape;1287;p1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13"/>
          <p:cNvGrpSpPr/>
          <p:nvPr/>
        </p:nvGrpSpPr>
        <p:grpSpPr>
          <a:xfrm rot="5400000">
            <a:off x="8464139" y="161056"/>
            <a:ext cx="641175" cy="557825"/>
            <a:chOff x="1232875" y="3633550"/>
            <a:chExt cx="641175" cy="557825"/>
          </a:xfrm>
        </p:grpSpPr>
        <p:sp>
          <p:nvSpPr>
            <p:cNvPr id="1290" name="Google Shape;1290;p13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13"/>
          <p:cNvGrpSpPr/>
          <p:nvPr/>
        </p:nvGrpSpPr>
        <p:grpSpPr>
          <a:xfrm rot="10800000">
            <a:off x="295867" y="-467538"/>
            <a:ext cx="2362602" cy="838913"/>
            <a:chOff x="1181525" y="4444275"/>
            <a:chExt cx="782500" cy="277850"/>
          </a:xfrm>
        </p:grpSpPr>
        <p:sp>
          <p:nvSpPr>
            <p:cNvPr id="1308" name="Google Shape;1308;p1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13"/>
          <p:cNvGrpSpPr/>
          <p:nvPr/>
        </p:nvGrpSpPr>
        <p:grpSpPr>
          <a:xfrm>
            <a:off x="-495566" y="1808113"/>
            <a:ext cx="1595281" cy="1599021"/>
            <a:chOff x="2318175" y="3567725"/>
            <a:chExt cx="383850" cy="384750"/>
          </a:xfrm>
        </p:grpSpPr>
        <p:sp>
          <p:nvSpPr>
            <p:cNvPr id="1315" name="Google Shape;1315;p1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13"/>
          <p:cNvGrpSpPr/>
          <p:nvPr/>
        </p:nvGrpSpPr>
        <p:grpSpPr>
          <a:xfrm>
            <a:off x="244933" y="3031250"/>
            <a:ext cx="680105" cy="681700"/>
            <a:chOff x="2318175" y="3567725"/>
            <a:chExt cx="383850" cy="384750"/>
          </a:xfrm>
        </p:grpSpPr>
        <p:sp>
          <p:nvSpPr>
            <p:cNvPr id="1320" name="Google Shape;1320;p1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14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326" name="Google Shape;1326;p14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14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28" name="Google Shape;1428;p14"/>
          <p:cNvGrpSpPr/>
          <p:nvPr/>
        </p:nvGrpSpPr>
        <p:grpSpPr>
          <a:xfrm>
            <a:off x="8530533" y="1909734"/>
            <a:ext cx="1320943" cy="1324040"/>
            <a:chOff x="2318175" y="3567725"/>
            <a:chExt cx="383850" cy="384750"/>
          </a:xfrm>
        </p:grpSpPr>
        <p:sp>
          <p:nvSpPr>
            <p:cNvPr id="1429" name="Google Shape;1429;p14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14"/>
          <p:cNvGrpSpPr/>
          <p:nvPr/>
        </p:nvGrpSpPr>
        <p:grpSpPr>
          <a:xfrm>
            <a:off x="-1118217" y="4520910"/>
            <a:ext cx="2216502" cy="480080"/>
            <a:chOff x="-303567" y="4662224"/>
            <a:chExt cx="2216502" cy="480080"/>
          </a:xfrm>
        </p:grpSpPr>
        <p:grpSp>
          <p:nvGrpSpPr>
            <p:cNvPr id="1434" name="Google Shape;1434;p14"/>
            <p:cNvGrpSpPr/>
            <p:nvPr/>
          </p:nvGrpSpPr>
          <p:grpSpPr>
            <a:xfrm rot="-5400000">
              <a:off x="952307" y="4181675"/>
              <a:ext cx="166230" cy="1755027"/>
              <a:chOff x="7110482" y="-754050"/>
              <a:chExt cx="166230" cy="1755027"/>
            </a:xfrm>
          </p:grpSpPr>
          <p:sp>
            <p:nvSpPr>
              <p:cNvPr id="1435" name="Google Shape;1435;p14"/>
              <p:cNvSpPr/>
              <p:nvPr/>
            </p:nvSpPr>
            <p:spPr>
              <a:xfrm rot="5400000">
                <a:off x="6400894" y="39179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 rot="5400000">
                <a:off x="7110482" y="834748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 rot="5400000">
                <a:off x="7161375" y="885743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4"/>
            <p:cNvGrpSpPr/>
            <p:nvPr/>
          </p:nvGrpSpPr>
          <p:grpSpPr>
            <a:xfrm rot="-5400000">
              <a:off x="490832" y="3867825"/>
              <a:ext cx="166230" cy="1755027"/>
              <a:chOff x="7424332" y="-1215525"/>
              <a:chExt cx="166230" cy="1755027"/>
            </a:xfrm>
          </p:grpSpPr>
          <p:sp>
            <p:nvSpPr>
              <p:cNvPr id="1439" name="Google Shape;1439;p14"/>
              <p:cNvSpPr/>
              <p:nvPr/>
            </p:nvSpPr>
            <p:spPr>
              <a:xfrm rot="5400000">
                <a:off x="6714744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 rot="5400000">
                <a:off x="7424332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 rot="5400000">
                <a:off x="7475226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2" name="Google Shape;1442;p14"/>
          <p:cNvGrpSpPr/>
          <p:nvPr/>
        </p:nvGrpSpPr>
        <p:grpSpPr>
          <a:xfrm>
            <a:off x="392638" y="539488"/>
            <a:ext cx="641175" cy="557825"/>
            <a:chOff x="1232875" y="3633550"/>
            <a:chExt cx="641175" cy="557825"/>
          </a:xfrm>
        </p:grpSpPr>
        <p:sp>
          <p:nvSpPr>
            <p:cNvPr id="1443" name="Google Shape;1443;p14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4"/>
          <p:cNvGrpSpPr/>
          <p:nvPr/>
        </p:nvGrpSpPr>
        <p:grpSpPr>
          <a:xfrm rot="10800000">
            <a:off x="269392" y="-433513"/>
            <a:ext cx="2362602" cy="838913"/>
            <a:chOff x="1181525" y="4444275"/>
            <a:chExt cx="782500" cy="277850"/>
          </a:xfrm>
        </p:grpSpPr>
        <p:sp>
          <p:nvSpPr>
            <p:cNvPr id="1461" name="Google Shape;1461;p14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1953;p19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954" name="Google Shape;1954;p19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9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4" name="Google Shape;2054;p19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6" name="Google Shape;2056;p19"/>
          <p:cNvSpPr txBox="1">
            <a:spLocks noGrp="1"/>
          </p:cNvSpPr>
          <p:nvPr>
            <p:ph type="subTitle" idx="1"/>
          </p:nvPr>
        </p:nvSpPr>
        <p:spPr>
          <a:xfrm>
            <a:off x="3356129" y="2408757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7" name="Google Shape;2057;p19"/>
          <p:cNvSpPr txBox="1">
            <a:spLocks noGrp="1"/>
          </p:cNvSpPr>
          <p:nvPr>
            <p:ph type="subTitle" idx="2"/>
          </p:nvPr>
        </p:nvSpPr>
        <p:spPr>
          <a:xfrm>
            <a:off x="711687" y="2408757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19"/>
          <p:cNvSpPr txBox="1">
            <a:spLocks noGrp="1"/>
          </p:cNvSpPr>
          <p:nvPr>
            <p:ph type="subTitle" idx="3"/>
          </p:nvPr>
        </p:nvSpPr>
        <p:spPr>
          <a:xfrm>
            <a:off x="711687" y="1847450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059" name="Google Shape;2059;p19"/>
          <p:cNvSpPr txBox="1">
            <a:spLocks noGrp="1"/>
          </p:cNvSpPr>
          <p:nvPr>
            <p:ph type="subTitle" idx="4"/>
          </p:nvPr>
        </p:nvSpPr>
        <p:spPr>
          <a:xfrm>
            <a:off x="3356134" y="1847450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060" name="Google Shape;2060;p19"/>
          <p:cNvSpPr txBox="1">
            <a:spLocks noGrp="1"/>
          </p:cNvSpPr>
          <p:nvPr>
            <p:ph type="subTitle" idx="5"/>
          </p:nvPr>
        </p:nvSpPr>
        <p:spPr>
          <a:xfrm>
            <a:off x="6008872" y="2408757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1" name="Google Shape;2061;p19"/>
          <p:cNvSpPr txBox="1">
            <a:spLocks noGrp="1"/>
          </p:cNvSpPr>
          <p:nvPr>
            <p:ph type="subTitle" idx="6"/>
          </p:nvPr>
        </p:nvSpPr>
        <p:spPr>
          <a:xfrm>
            <a:off x="6008880" y="1847450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grpSp>
        <p:nvGrpSpPr>
          <p:cNvPr id="2062" name="Google Shape;2062;p19"/>
          <p:cNvGrpSpPr/>
          <p:nvPr/>
        </p:nvGrpSpPr>
        <p:grpSpPr>
          <a:xfrm>
            <a:off x="70512" y="4483013"/>
            <a:ext cx="641175" cy="557825"/>
            <a:chOff x="1232875" y="3633550"/>
            <a:chExt cx="641175" cy="557825"/>
          </a:xfrm>
        </p:grpSpPr>
        <p:sp>
          <p:nvSpPr>
            <p:cNvPr id="2063" name="Google Shape;2063;p19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9"/>
          <p:cNvGrpSpPr/>
          <p:nvPr/>
        </p:nvGrpSpPr>
        <p:grpSpPr>
          <a:xfrm rot="10800000">
            <a:off x="5513265" y="162097"/>
            <a:ext cx="3994424" cy="183677"/>
            <a:chOff x="-85635" y="644247"/>
            <a:chExt cx="3994424" cy="183677"/>
          </a:xfrm>
        </p:grpSpPr>
        <p:sp>
          <p:nvSpPr>
            <p:cNvPr id="2081" name="Google Shape;2081;p1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19"/>
          <p:cNvGrpSpPr/>
          <p:nvPr/>
        </p:nvGrpSpPr>
        <p:grpSpPr>
          <a:xfrm>
            <a:off x="836181" y="4413858"/>
            <a:ext cx="379397" cy="380287"/>
            <a:chOff x="2318175" y="3567725"/>
            <a:chExt cx="383850" cy="384750"/>
          </a:xfrm>
        </p:grpSpPr>
        <p:sp>
          <p:nvSpPr>
            <p:cNvPr id="2085" name="Google Shape;2085;p19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19"/>
          <p:cNvGrpSpPr/>
          <p:nvPr/>
        </p:nvGrpSpPr>
        <p:grpSpPr>
          <a:xfrm>
            <a:off x="7912409" y="-260012"/>
            <a:ext cx="1595281" cy="1599021"/>
            <a:chOff x="2318175" y="3567725"/>
            <a:chExt cx="383850" cy="384750"/>
          </a:xfrm>
        </p:grpSpPr>
        <p:sp>
          <p:nvSpPr>
            <p:cNvPr id="2090" name="Google Shape;2090;p19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Google Shape;2095;p20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096" name="Google Shape;2096;p20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" name="Google Shape;2196;p20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8" name="Google Shape;2198;p20"/>
          <p:cNvSpPr txBox="1">
            <a:spLocks noGrp="1"/>
          </p:cNvSpPr>
          <p:nvPr>
            <p:ph type="subTitle" idx="1"/>
          </p:nvPr>
        </p:nvSpPr>
        <p:spPr>
          <a:xfrm>
            <a:off x="5095848" y="1826873"/>
            <a:ext cx="290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9" name="Google Shape;2199;p20"/>
          <p:cNvSpPr txBox="1">
            <a:spLocks noGrp="1"/>
          </p:cNvSpPr>
          <p:nvPr>
            <p:ph type="subTitle" idx="2"/>
          </p:nvPr>
        </p:nvSpPr>
        <p:spPr>
          <a:xfrm>
            <a:off x="1147150" y="1826873"/>
            <a:ext cx="290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20"/>
          <p:cNvSpPr txBox="1">
            <a:spLocks noGrp="1"/>
          </p:cNvSpPr>
          <p:nvPr>
            <p:ph type="subTitle" idx="3"/>
          </p:nvPr>
        </p:nvSpPr>
        <p:spPr>
          <a:xfrm>
            <a:off x="1147150" y="1265575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201" name="Google Shape;2201;p20"/>
          <p:cNvSpPr txBox="1">
            <a:spLocks noGrp="1"/>
          </p:cNvSpPr>
          <p:nvPr>
            <p:ph type="subTitle" idx="4"/>
          </p:nvPr>
        </p:nvSpPr>
        <p:spPr>
          <a:xfrm>
            <a:off x="5095854" y="1265575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202" name="Google Shape;2202;p20"/>
          <p:cNvSpPr txBox="1">
            <a:spLocks noGrp="1"/>
          </p:cNvSpPr>
          <p:nvPr>
            <p:ph type="subTitle" idx="5"/>
          </p:nvPr>
        </p:nvSpPr>
        <p:spPr>
          <a:xfrm>
            <a:off x="5095848" y="3634900"/>
            <a:ext cx="290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3" name="Google Shape;2203;p20"/>
          <p:cNvSpPr txBox="1">
            <a:spLocks noGrp="1"/>
          </p:cNvSpPr>
          <p:nvPr>
            <p:ph type="subTitle" idx="6"/>
          </p:nvPr>
        </p:nvSpPr>
        <p:spPr>
          <a:xfrm>
            <a:off x="1147150" y="3634900"/>
            <a:ext cx="290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4" name="Google Shape;2204;p20"/>
          <p:cNvSpPr txBox="1">
            <a:spLocks noGrp="1"/>
          </p:cNvSpPr>
          <p:nvPr>
            <p:ph type="subTitle" idx="7"/>
          </p:nvPr>
        </p:nvSpPr>
        <p:spPr>
          <a:xfrm>
            <a:off x="1147150" y="3073593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205" name="Google Shape;2205;p20"/>
          <p:cNvSpPr txBox="1">
            <a:spLocks noGrp="1"/>
          </p:cNvSpPr>
          <p:nvPr>
            <p:ph type="subTitle" idx="8"/>
          </p:nvPr>
        </p:nvSpPr>
        <p:spPr>
          <a:xfrm>
            <a:off x="5095854" y="3073593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grpSp>
        <p:nvGrpSpPr>
          <p:cNvPr id="2206" name="Google Shape;2206;p20"/>
          <p:cNvGrpSpPr/>
          <p:nvPr/>
        </p:nvGrpSpPr>
        <p:grpSpPr>
          <a:xfrm rot="5400000">
            <a:off x="-880758" y="2152287"/>
            <a:ext cx="2362602" cy="838913"/>
            <a:chOff x="1181525" y="4444275"/>
            <a:chExt cx="782500" cy="277850"/>
          </a:xfrm>
        </p:grpSpPr>
        <p:sp>
          <p:nvSpPr>
            <p:cNvPr id="2207" name="Google Shape;2207;p20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20"/>
          <p:cNvGrpSpPr/>
          <p:nvPr/>
        </p:nvGrpSpPr>
        <p:grpSpPr>
          <a:xfrm>
            <a:off x="8386788" y="-1884576"/>
            <a:ext cx="183677" cy="3994424"/>
            <a:chOff x="8386788" y="-1884576"/>
            <a:chExt cx="183677" cy="3994424"/>
          </a:xfrm>
        </p:grpSpPr>
        <p:sp>
          <p:nvSpPr>
            <p:cNvPr id="2214" name="Google Shape;2214;p20"/>
            <p:cNvSpPr/>
            <p:nvPr/>
          </p:nvSpPr>
          <p:spPr>
            <a:xfrm rot="5400000">
              <a:off x="6618049" y="-16008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 rot="5400000">
              <a:off x="8386788" y="1926170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 rot="5400000">
              <a:off x="8443023" y="1982517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20"/>
          <p:cNvGrpSpPr/>
          <p:nvPr/>
        </p:nvGrpSpPr>
        <p:grpSpPr>
          <a:xfrm>
            <a:off x="1021159" y="-581300"/>
            <a:ext cx="1595281" cy="1599021"/>
            <a:chOff x="2318175" y="3567725"/>
            <a:chExt cx="383850" cy="384750"/>
          </a:xfrm>
        </p:grpSpPr>
        <p:sp>
          <p:nvSpPr>
            <p:cNvPr id="2218" name="Google Shape;2218;p20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20"/>
          <p:cNvGrpSpPr/>
          <p:nvPr/>
        </p:nvGrpSpPr>
        <p:grpSpPr>
          <a:xfrm>
            <a:off x="4572000" y="4603988"/>
            <a:ext cx="641175" cy="557825"/>
            <a:chOff x="1232875" y="3633550"/>
            <a:chExt cx="641175" cy="557825"/>
          </a:xfrm>
        </p:grpSpPr>
        <p:sp>
          <p:nvSpPr>
            <p:cNvPr id="2223" name="Google Shape;2223;p20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1" name="Google Shape;2241;p21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242" name="Google Shape;2242;p21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21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4" name="Google Shape;2344;p21"/>
          <p:cNvSpPr txBox="1">
            <a:spLocks noGrp="1"/>
          </p:cNvSpPr>
          <p:nvPr>
            <p:ph type="subTitle" idx="1"/>
          </p:nvPr>
        </p:nvSpPr>
        <p:spPr>
          <a:xfrm>
            <a:off x="3319187" y="1818524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5" name="Google Shape;2345;p21"/>
          <p:cNvSpPr txBox="1">
            <a:spLocks noGrp="1"/>
          </p:cNvSpPr>
          <p:nvPr>
            <p:ph type="subTitle" idx="2"/>
          </p:nvPr>
        </p:nvSpPr>
        <p:spPr>
          <a:xfrm>
            <a:off x="720000" y="1818524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6" name="Google Shape;2346;p21"/>
          <p:cNvSpPr txBox="1">
            <a:spLocks noGrp="1"/>
          </p:cNvSpPr>
          <p:nvPr>
            <p:ph type="subTitle" idx="3"/>
          </p:nvPr>
        </p:nvSpPr>
        <p:spPr>
          <a:xfrm>
            <a:off x="720000" y="12572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347" name="Google Shape;2347;p21"/>
          <p:cNvSpPr txBox="1">
            <a:spLocks noGrp="1"/>
          </p:cNvSpPr>
          <p:nvPr>
            <p:ph type="subTitle" idx="4"/>
          </p:nvPr>
        </p:nvSpPr>
        <p:spPr>
          <a:xfrm>
            <a:off x="3319188" y="12572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348" name="Google Shape;2348;p21"/>
          <p:cNvSpPr txBox="1">
            <a:spLocks noGrp="1"/>
          </p:cNvSpPr>
          <p:nvPr>
            <p:ph type="subTitle" idx="5"/>
          </p:nvPr>
        </p:nvSpPr>
        <p:spPr>
          <a:xfrm>
            <a:off x="5918387" y="1818524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1"/>
          <p:cNvSpPr txBox="1">
            <a:spLocks noGrp="1"/>
          </p:cNvSpPr>
          <p:nvPr>
            <p:ph type="subTitle" idx="6"/>
          </p:nvPr>
        </p:nvSpPr>
        <p:spPr>
          <a:xfrm>
            <a:off x="5918388" y="12572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350" name="Google Shape;2350;p21"/>
          <p:cNvSpPr txBox="1">
            <a:spLocks noGrp="1"/>
          </p:cNvSpPr>
          <p:nvPr>
            <p:ph type="subTitle" idx="7"/>
          </p:nvPr>
        </p:nvSpPr>
        <p:spPr>
          <a:xfrm>
            <a:off x="3319187" y="3581397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1" name="Google Shape;2351;p21"/>
          <p:cNvSpPr txBox="1">
            <a:spLocks noGrp="1"/>
          </p:cNvSpPr>
          <p:nvPr>
            <p:ph type="subTitle" idx="8"/>
          </p:nvPr>
        </p:nvSpPr>
        <p:spPr>
          <a:xfrm>
            <a:off x="720000" y="3581397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2" name="Google Shape;2352;p21"/>
          <p:cNvSpPr txBox="1">
            <a:spLocks noGrp="1"/>
          </p:cNvSpPr>
          <p:nvPr>
            <p:ph type="subTitle" idx="9"/>
          </p:nvPr>
        </p:nvSpPr>
        <p:spPr>
          <a:xfrm>
            <a:off x="720000" y="302008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353" name="Google Shape;2353;p21"/>
          <p:cNvSpPr txBox="1">
            <a:spLocks noGrp="1"/>
          </p:cNvSpPr>
          <p:nvPr>
            <p:ph type="subTitle" idx="13"/>
          </p:nvPr>
        </p:nvSpPr>
        <p:spPr>
          <a:xfrm>
            <a:off x="3319188" y="302008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354" name="Google Shape;2354;p21"/>
          <p:cNvSpPr txBox="1">
            <a:spLocks noGrp="1"/>
          </p:cNvSpPr>
          <p:nvPr>
            <p:ph type="subTitle" idx="14"/>
          </p:nvPr>
        </p:nvSpPr>
        <p:spPr>
          <a:xfrm>
            <a:off x="5918387" y="3581397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5" name="Google Shape;2355;p21"/>
          <p:cNvSpPr txBox="1">
            <a:spLocks noGrp="1"/>
          </p:cNvSpPr>
          <p:nvPr>
            <p:ph type="subTitle" idx="15"/>
          </p:nvPr>
        </p:nvSpPr>
        <p:spPr>
          <a:xfrm>
            <a:off x="5918388" y="302008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grpSp>
        <p:nvGrpSpPr>
          <p:cNvPr id="2356" name="Google Shape;2356;p21"/>
          <p:cNvGrpSpPr/>
          <p:nvPr/>
        </p:nvGrpSpPr>
        <p:grpSpPr>
          <a:xfrm>
            <a:off x="3961376" y="4604009"/>
            <a:ext cx="1221142" cy="1223967"/>
            <a:chOff x="2318175" y="3567725"/>
            <a:chExt cx="383850" cy="384750"/>
          </a:xfrm>
        </p:grpSpPr>
        <p:sp>
          <p:nvSpPr>
            <p:cNvPr id="2357" name="Google Shape;2357;p21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21"/>
          <p:cNvGrpSpPr/>
          <p:nvPr/>
        </p:nvGrpSpPr>
        <p:grpSpPr>
          <a:xfrm rot="5400000">
            <a:off x="-343529" y="1873816"/>
            <a:ext cx="1718874" cy="162805"/>
            <a:chOff x="422533" y="3508249"/>
            <a:chExt cx="1755027" cy="166230"/>
          </a:xfrm>
        </p:grpSpPr>
        <p:sp>
          <p:nvSpPr>
            <p:cNvPr id="2362" name="Google Shape;2362;p21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" name="Google Shape;2363;p21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2364" name="Google Shape;2364;p21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1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6" name="Google Shape;2366;p21"/>
          <p:cNvGrpSpPr/>
          <p:nvPr/>
        </p:nvGrpSpPr>
        <p:grpSpPr>
          <a:xfrm>
            <a:off x="-321415" y="-126583"/>
            <a:ext cx="1074164" cy="1803328"/>
            <a:chOff x="-203632" y="-188459"/>
            <a:chExt cx="814440" cy="1367193"/>
          </a:xfrm>
        </p:grpSpPr>
        <p:sp>
          <p:nvSpPr>
            <p:cNvPr id="2367" name="Google Shape;2367;p21"/>
            <p:cNvSpPr/>
            <p:nvPr/>
          </p:nvSpPr>
          <p:spPr>
            <a:xfrm>
              <a:off x="24444" y="-167221"/>
              <a:ext cx="39598" cy="1271850"/>
            </a:xfrm>
            <a:custGeom>
              <a:avLst/>
              <a:gdLst/>
              <a:ahLst/>
              <a:cxnLst/>
              <a:rect l="l" t="t" r="r" b="b"/>
              <a:pathLst>
                <a:path w="481" h="14262" extrusionOk="0">
                  <a:moveTo>
                    <a:pt x="480" y="0"/>
                  </a:moveTo>
                  <a:lnTo>
                    <a:pt x="1" y="280"/>
                  </a:lnTo>
                  <a:lnTo>
                    <a:pt x="1" y="14261"/>
                  </a:lnTo>
                  <a:lnTo>
                    <a:pt x="480" y="1397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-12108" y="-165080"/>
              <a:ext cx="36635" cy="1269709"/>
            </a:xfrm>
            <a:custGeom>
              <a:avLst/>
              <a:gdLst/>
              <a:ahLst/>
              <a:cxnLst/>
              <a:rect l="l" t="t" r="r" b="b"/>
              <a:pathLst>
                <a:path w="445" h="14238" extrusionOk="0">
                  <a:moveTo>
                    <a:pt x="0" y="0"/>
                  </a:moveTo>
                  <a:lnTo>
                    <a:pt x="0" y="13979"/>
                  </a:lnTo>
                  <a:lnTo>
                    <a:pt x="445" y="14237"/>
                  </a:lnTo>
                  <a:lnTo>
                    <a:pt x="445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-12111" y="-188459"/>
              <a:ext cx="76153" cy="44375"/>
            </a:xfrm>
            <a:custGeom>
              <a:avLst/>
              <a:gdLst/>
              <a:ahLst/>
              <a:cxnLst/>
              <a:rect l="l" t="t" r="r" b="b"/>
              <a:pathLst>
                <a:path w="925" h="539" extrusionOk="0">
                  <a:moveTo>
                    <a:pt x="490" y="0"/>
                  </a:moveTo>
                  <a:lnTo>
                    <a:pt x="0" y="282"/>
                  </a:lnTo>
                  <a:lnTo>
                    <a:pt x="445" y="538"/>
                  </a:lnTo>
                  <a:lnTo>
                    <a:pt x="924" y="25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-203632" y="138642"/>
              <a:ext cx="681580" cy="536164"/>
            </a:xfrm>
            <a:custGeom>
              <a:avLst/>
              <a:gdLst/>
              <a:ahLst/>
              <a:cxnLst/>
              <a:rect l="l" t="t" r="r" b="b"/>
              <a:pathLst>
                <a:path w="9004" h="7952" extrusionOk="0">
                  <a:moveTo>
                    <a:pt x="0" y="0"/>
                  </a:moveTo>
                  <a:lnTo>
                    <a:pt x="0" y="2883"/>
                  </a:lnTo>
                  <a:lnTo>
                    <a:pt x="9003" y="7952"/>
                  </a:lnTo>
                  <a:lnTo>
                    <a:pt x="9003" y="5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-203632" y="107492"/>
              <a:ext cx="741306" cy="372928"/>
            </a:xfrm>
            <a:custGeom>
              <a:avLst/>
              <a:gdLst/>
              <a:ahLst/>
              <a:cxnLst/>
              <a:rect l="l" t="t" r="r" b="b"/>
              <a:pathLst>
                <a:path w="9793" h="5531" extrusionOk="0">
                  <a:moveTo>
                    <a:pt x="800" y="0"/>
                  </a:moveTo>
                  <a:lnTo>
                    <a:pt x="0" y="462"/>
                  </a:lnTo>
                  <a:lnTo>
                    <a:pt x="9003" y="5531"/>
                  </a:lnTo>
                  <a:lnTo>
                    <a:pt x="9793" y="506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-93940" y="-93204"/>
              <a:ext cx="39516" cy="1271939"/>
            </a:xfrm>
            <a:custGeom>
              <a:avLst/>
              <a:gdLst/>
              <a:ahLst/>
              <a:cxnLst/>
              <a:rect l="l" t="t" r="r" b="b"/>
              <a:pathLst>
                <a:path w="480" h="14263" extrusionOk="0">
                  <a:moveTo>
                    <a:pt x="480" y="1"/>
                  </a:moveTo>
                  <a:lnTo>
                    <a:pt x="1" y="281"/>
                  </a:lnTo>
                  <a:lnTo>
                    <a:pt x="1" y="14262"/>
                  </a:lnTo>
                  <a:lnTo>
                    <a:pt x="480" y="13980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-130493" y="-91064"/>
              <a:ext cx="36635" cy="1269798"/>
            </a:xfrm>
            <a:custGeom>
              <a:avLst/>
              <a:gdLst/>
              <a:ahLst/>
              <a:cxnLst/>
              <a:rect l="l" t="t" r="r" b="b"/>
              <a:pathLst>
                <a:path w="445" h="14239" extrusionOk="0">
                  <a:moveTo>
                    <a:pt x="0" y="1"/>
                  </a:moveTo>
                  <a:lnTo>
                    <a:pt x="0" y="13982"/>
                  </a:lnTo>
                  <a:lnTo>
                    <a:pt x="445" y="14238"/>
                  </a:lnTo>
                  <a:lnTo>
                    <a:pt x="445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-130497" y="-119963"/>
              <a:ext cx="76071" cy="44210"/>
            </a:xfrm>
            <a:custGeom>
              <a:avLst/>
              <a:gdLst/>
              <a:ahLst/>
              <a:cxnLst/>
              <a:rect l="l" t="t" r="r" b="b"/>
              <a:pathLst>
                <a:path w="924" h="537" extrusionOk="0">
                  <a:moveTo>
                    <a:pt x="490" y="1"/>
                  </a:moveTo>
                  <a:lnTo>
                    <a:pt x="0" y="281"/>
                  </a:lnTo>
                  <a:lnTo>
                    <a:pt x="445" y="537"/>
                  </a:lnTo>
                  <a:lnTo>
                    <a:pt x="924" y="2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71736" y="708832"/>
              <a:ext cx="118579" cy="62173"/>
            </a:xfrm>
            <a:custGeom>
              <a:avLst/>
              <a:gdLst/>
              <a:ahLst/>
              <a:cxnLst/>
              <a:rect l="l" t="t" r="r" b="b"/>
              <a:pathLst>
                <a:path w="1738" h="981" extrusionOk="0">
                  <a:moveTo>
                    <a:pt x="987" y="0"/>
                  </a:moveTo>
                  <a:lnTo>
                    <a:pt x="129" y="89"/>
                  </a:lnTo>
                  <a:lnTo>
                    <a:pt x="1" y="215"/>
                  </a:lnTo>
                  <a:lnTo>
                    <a:pt x="428" y="810"/>
                  </a:lnTo>
                  <a:cubicBezTo>
                    <a:pt x="452" y="842"/>
                    <a:pt x="486" y="875"/>
                    <a:pt x="532" y="901"/>
                  </a:cubicBezTo>
                  <a:cubicBezTo>
                    <a:pt x="580" y="927"/>
                    <a:pt x="632" y="948"/>
                    <a:pt x="690" y="961"/>
                  </a:cubicBezTo>
                  <a:cubicBezTo>
                    <a:pt x="747" y="974"/>
                    <a:pt x="807" y="981"/>
                    <a:pt x="868" y="981"/>
                  </a:cubicBezTo>
                  <a:cubicBezTo>
                    <a:pt x="929" y="981"/>
                    <a:pt x="990" y="974"/>
                    <a:pt x="1048" y="961"/>
                  </a:cubicBezTo>
                  <a:cubicBezTo>
                    <a:pt x="1105" y="948"/>
                    <a:pt x="1159" y="927"/>
                    <a:pt x="1204" y="901"/>
                  </a:cubicBezTo>
                  <a:cubicBezTo>
                    <a:pt x="1252" y="875"/>
                    <a:pt x="1285" y="842"/>
                    <a:pt x="1308" y="810"/>
                  </a:cubicBezTo>
                  <a:lnTo>
                    <a:pt x="1738" y="215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67028" y="608062"/>
              <a:ext cx="127927" cy="135881"/>
            </a:xfrm>
            <a:custGeom>
              <a:avLst/>
              <a:gdLst/>
              <a:ahLst/>
              <a:cxnLst/>
              <a:rect l="l" t="t" r="r" b="b"/>
              <a:pathLst>
                <a:path w="1875" h="2144" extrusionOk="0">
                  <a:moveTo>
                    <a:pt x="0" y="1"/>
                  </a:moveTo>
                  <a:lnTo>
                    <a:pt x="0" y="1601"/>
                  </a:lnTo>
                  <a:cubicBezTo>
                    <a:pt x="0" y="1671"/>
                    <a:pt x="24" y="1740"/>
                    <a:pt x="70" y="1805"/>
                  </a:cubicBezTo>
                  <a:cubicBezTo>
                    <a:pt x="115" y="1870"/>
                    <a:pt x="185" y="1931"/>
                    <a:pt x="276" y="1985"/>
                  </a:cubicBezTo>
                  <a:cubicBezTo>
                    <a:pt x="367" y="2037"/>
                    <a:pt x="473" y="2076"/>
                    <a:pt x="586" y="2105"/>
                  </a:cubicBezTo>
                  <a:cubicBezTo>
                    <a:pt x="699" y="2131"/>
                    <a:pt x="818" y="2144"/>
                    <a:pt x="937" y="2144"/>
                  </a:cubicBezTo>
                  <a:cubicBezTo>
                    <a:pt x="1056" y="2144"/>
                    <a:pt x="1178" y="2131"/>
                    <a:pt x="1291" y="2105"/>
                  </a:cubicBezTo>
                  <a:cubicBezTo>
                    <a:pt x="1403" y="2076"/>
                    <a:pt x="1508" y="2037"/>
                    <a:pt x="1599" y="1985"/>
                  </a:cubicBezTo>
                  <a:cubicBezTo>
                    <a:pt x="1692" y="1931"/>
                    <a:pt x="1759" y="1870"/>
                    <a:pt x="1805" y="1805"/>
                  </a:cubicBezTo>
                  <a:cubicBezTo>
                    <a:pt x="1852" y="1740"/>
                    <a:pt x="1874" y="1671"/>
                    <a:pt x="1874" y="1601"/>
                  </a:cubicBezTo>
                  <a:lnTo>
                    <a:pt x="18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00847" y="367671"/>
              <a:ext cx="130451" cy="320880"/>
            </a:xfrm>
            <a:custGeom>
              <a:avLst/>
              <a:gdLst/>
              <a:ahLst/>
              <a:cxnLst/>
              <a:rect l="l" t="t" r="r" b="b"/>
              <a:pathLst>
                <a:path w="1912" h="5063" extrusionOk="0">
                  <a:moveTo>
                    <a:pt x="1" y="0"/>
                  </a:moveTo>
                  <a:lnTo>
                    <a:pt x="1" y="3952"/>
                  </a:lnTo>
                  <a:lnTo>
                    <a:pt x="1912" y="5062"/>
                  </a:lnTo>
                  <a:lnTo>
                    <a:pt x="1912" y="1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431231" y="367227"/>
              <a:ext cx="131065" cy="321324"/>
            </a:xfrm>
            <a:custGeom>
              <a:avLst/>
              <a:gdLst/>
              <a:ahLst/>
              <a:cxnLst/>
              <a:rect l="l" t="t" r="r" b="b"/>
              <a:pathLst>
                <a:path w="1921" h="5070" extrusionOk="0">
                  <a:moveTo>
                    <a:pt x="1920" y="1"/>
                  </a:moveTo>
                  <a:lnTo>
                    <a:pt x="1" y="1118"/>
                  </a:lnTo>
                  <a:lnTo>
                    <a:pt x="1" y="5069"/>
                  </a:lnTo>
                  <a:lnTo>
                    <a:pt x="1920" y="3952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00847" y="297005"/>
              <a:ext cx="261448" cy="141078"/>
            </a:xfrm>
            <a:custGeom>
              <a:avLst/>
              <a:gdLst/>
              <a:ahLst/>
              <a:cxnLst/>
              <a:rect l="l" t="t" r="r" b="b"/>
              <a:pathLst>
                <a:path w="3832" h="2226" extrusionOk="0">
                  <a:moveTo>
                    <a:pt x="1916" y="0"/>
                  </a:moveTo>
                  <a:lnTo>
                    <a:pt x="1" y="1115"/>
                  </a:lnTo>
                  <a:lnTo>
                    <a:pt x="1912" y="2226"/>
                  </a:lnTo>
                  <a:lnTo>
                    <a:pt x="3831" y="1109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56703" y="500320"/>
              <a:ext cx="54104" cy="211998"/>
            </a:xfrm>
            <a:custGeom>
              <a:avLst/>
              <a:gdLst/>
              <a:ahLst/>
              <a:cxnLst/>
              <a:rect l="l" t="t" r="r" b="b"/>
              <a:pathLst>
                <a:path w="793" h="3345" extrusionOk="0">
                  <a:moveTo>
                    <a:pt x="792" y="0"/>
                  </a:moveTo>
                  <a:lnTo>
                    <a:pt x="1" y="462"/>
                  </a:lnTo>
                  <a:lnTo>
                    <a:pt x="1" y="3345"/>
                  </a:lnTo>
                  <a:lnTo>
                    <a:pt x="792" y="2883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68688" y="483398"/>
              <a:ext cx="88082" cy="228920"/>
            </a:xfrm>
            <a:custGeom>
              <a:avLst/>
              <a:gdLst/>
              <a:ahLst/>
              <a:cxnLst/>
              <a:rect l="l" t="t" r="r" b="b"/>
              <a:pathLst>
                <a:path w="1291" h="3612" extrusionOk="0">
                  <a:moveTo>
                    <a:pt x="0" y="0"/>
                  </a:moveTo>
                  <a:lnTo>
                    <a:pt x="0" y="2883"/>
                  </a:lnTo>
                  <a:lnTo>
                    <a:pt x="1291" y="3612"/>
                  </a:lnTo>
                  <a:lnTo>
                    <a:pt x="1291" y="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468688" y="454245"/>
              <a:ext cx="142118" cy="75419"/>
            </a:xfrm>
            <a:custGeom>
              <a:avLst/>
              <a:gdLst/>
              <a:ahLst/>
              <a:cxnLst/>
              <a:rect l="l" t="t" r="r" b="b"/>
              <a:pathLst>
                <a:path w="2083" h="1190" extrusionOk="0">
                  <a:moveTo>
                    <a:pt x="801" y="1"/>
                  </a:moveTo>
                  <a:lnTo>
                    <a:pt x="0" y="460"/>
                  </a:lnTo>
                  <a:lnTo>
                    <a:pt x="1291" y="1189"/>
                  </a:lnTo>
                  <a:lnTo>
                    <a:pt x="2082" y="72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88452" y="182736"/>
              <a:ext cx="85898" cy="212441"/>
            </a:xfrm>
            <a:custGeom>
              <a:avLst/>
              <a:gdLst/>
              <a:ahLst/>
              <a:cxnLst/>
              <a:rect l="l" t="t" r="r" b="b"/>
              <a:pathLst>
                <a:path w="1259" h="3352" extrusionOk="0">
                  <a:moveTo>
                    <a:pt x="1" y="1"/>
                  </a:moveTo>
                  <a:lnTo>
                    <a:pt x="1" y="2987"/>
                  </a:lnTo>
                  <a:cubicBezTo>
                    <a:pt x="1" y="3081"/>
                    <a:pt x="61" y="3174"/>
                    <a:pt x="185" y="3246"/>
                  </a:cubicBezTo>
                  <a:cubicBezTo>
                    <a:pt x="306" y="3315"/>
                    <a:pt x="469" y="3352"/>
                    <a:pt x="630" y="3352"/>
                  </a:cubicBezTo>
                  <a:cubicBezTo>
                    <a:pt x="790" y="3352"/>
                    <a:pt x="953" y="3315"/>
                    <a:pt x="1074" y="3246"/>
                  </a:cubicBezTo>
                  <a:cubicBezTo>
                    <a:pt x="1198" y="3174"/>
                    <a:pt x="1259" y="3081"/>
                    <a:pt x="1259" y="2987"/>
                  </a:cubicBezTo>
                  <a:lnTo>
                    <a:pt x="1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88452" y="159666"/>
              <a:ext cx="85898" cy="46266"/>
            </a:xfrm>
            <a:custGeom>
              <a:avLst/>
              <a:gdLst/>
              <a:ahLst/>
              <a:cxnLst/>
              <a:rect l="l" t="t" r="r" b="b"/>
              <a:pathLst>
                <a:path w="1259" h="730" extrusionOk="0">
                  <a:moveTo>
                    <a:pt x="630" y="0"/>
                  </a:moveTo>
                  <a:cubicBezTo>
                    <a:pt x="469" y="0"/>
                    <a:pt x="306" y="37"/>
                    <a:pt x="185" y="109"/>
                  </a:cubicBezTo>
                  <a:cubicBezTo>
                    <a:pt x="61" y="178"/>
                    <a:pt x="1" y="272"/>
                    <a:pt x="1" y="365"/>
                  </a:cubicBezTo>
                  <a:cubicBezTo>
                    <a:pt x="1" y="458"/>
                    <a:pt x="61" y="551"/>
                    <a:pt x="185" y="623"/>
                  </a:cubicBezTo>
                  <a:cubicBezTo>
                    <a:pt x="306" y="692"/>
                    <a:pt x="469" y="729"/>
                    <a:pt x="630" y="729"/>
                  </a:cubicBezTo>
                  <a:cubicBezTo>
                    <a:pt x="790" y="729"/>
                    <a:pt x="953" y="692"/>
                    <a:pt x="1074" y="623"/>
                  </a:cubicBezTo>
                  <a:cubicBezTo>
                    <a:pt x="1198" y="551"/>
                    <a:pt x="1259" y="458"/>
                    <a:pt x="1259" y="365"/>
                  </a:cubicBezTo>
                  <a:cubicBezTo>
                    <a:pt x="1259" y="272"/>
                    <a:pt x="1198" y="178"/>
                    <a:pt x="1074" y="109"/>
                  </a:cubicBezTo>
                  <a:cubicBezTo>
                    <a:pt x="953" y="37"/>
                    <a:pt x="790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22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387" name="Google Shape;2387;p22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2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2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2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2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2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2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2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2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2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2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2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2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2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2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2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2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2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2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2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2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2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2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2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2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2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7" name="Google Shape;2487;p22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22"/>
          <p:cNvSpPr txBox="1">
            <a:spLocks noGrp="1"/>
          </p:cNvSpPr>
          <p:nvPr>
            <p:ph type="title" hasCustomPrompt="1"/>
          </p:nvPr>
        </p:nvSpPr>
        <p:spPr>
          <a:xfrm>
            <a:off x="960251" y="2016619"/>
            <a:ext cx="3741900" cy="76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9" name="Google Shape;2489;p22"/>
          <p:cNvSpPr txBox="1">
            <a:spLocks noGrp="1"/>
          </p:cNvSpPr>
          <p:nvPr>
            <p:ph type="subTitle" idx="1"/>
          </p:nvPr>
        </p:nvSpPr>
        <p:spPr>
          <a:xfrm>
            <a:off x="960250" y="2785512"/>
            <a:ext cx="37419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90" name="Google Shape;2490;p22"/>
          <p:cNvSpPr txBox="1">
            <a:spLocks noGrp="1"/>
          </p:cNvSpPr>
          <p:nvPr>
            <p:ph type="title" idx="2" hasCustomPrompt="1"/>
          </p:nvPr>
        </p:nvSpPr>
        <p:spPr>
          <a:xfrm>
            <a:off x="960251" y="763900"/>
            <a:ext cx="3741900" cy="76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1" name="Google Shape;2491;p22"/>
          <p:cNvSpPr txBox="1">
            <a:spLocks noGrp="1"/>
          </p:cNvSpPr>
          <p:nvPr>
            <p:ph type="subTitle" idx="3"/>
          </p:nvPr>
        </p:nvSpPr>
        <p:spPr>
          <a:xfrm>
            <a:off x="960250" y="1538825"/>
            <a:ext cx="37419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92" name="Google Shape;2492;p22"/>
          <p:cNvSpPr txBox="1">
            <a:spLocks noGrp="1"/>
          </p:cNvSpPr>
          <p:nvPr>
            <p:ph type="title" idx="4" hasCustomPrompt="1"/>
          </p:nvPr>
        </p:nvSpPr>
        <p:spPr>
          <a:xfrm>
            <a:off x="960251" y="3263278"/>
            <a:ext cx="3741900" cy="76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3" name="Google Shape;2493;p22"/>
          <p:cNvSpPr txBox="1">
            <a:spLocks noGrp="1"/>
          </p:cNvSpPr>
          <p:nvPr>
            <p:ph type="subTitle" idx="5"/>
          </p:nvPr>
        </p:nvSpPr>
        <p:spPr>
          <a:xfrm>
            <a:off x="960250" y="4032175"/>
            <a:ext cx="37419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494" name="Google Shape;2494;p22"/>
          <p:cNvGrpSpPr/>
          <p:nvPr/>
        </p:nvGrpSpPr>
        <p:grpSpPr>
          <a:xfrm>
            <a:off x="7588307" y="-435492"/>
            <a:ext cx="2061543" cy="2066338"/>
            <a:chOff x="2318175" y="3567725"/>
            <a:chExt cx="383850" cy="384750"/>
          </a:xfrm>
        </p:grpSpPr>
        <p:sp>
          <p:nvSpPr>
            <p:cNvPr id="2495" name="Google Shape;2495;p2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22"/>
          <p:cNvGrpSpPr/>
          <p:nvPr/>
        </p:nvGrpSpPr>
        <p:grpSpPr>
          <a:xfrm>
            <a:off x="-1376371" y="4642428"/>
            <a:ext cx="2933177" cy="277853"/>
            <a:chOff x="422533" y="3508249"/>
            <a:chExt cx="1755027" cy="166230"/>
          </a:xfrm>
        </p:grpSpPr>
        <p:sp>
          <p:nvSpPr>
            <p:cNvPr id="2500" name="Google Shape;2500;p22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1" name="Google Shape;2501;p22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2502" name="Google Shape;2502;p22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2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4" name="Google Shape;2504;p22"/>
          <p:cNvGrpSpPr/>
          <p:nvPr/>
        </p:nvGrpSpPr>
        <p:grpSpPr>
          <a:xfrm rot="-5400000">
            <a:off x="7897417" y="-574813"/>
            <a:ext cx="2362602" cy="838913"/>
            <a:chOff x="1181525" y="4444275"/>
            <a:chExt cx="782500" cy="277850"/>
          </a:xfrm>
        </p:grpSpPr>
        <p:sp>
          <p:nvSpPr>
            <p:cNvPr id="2505" name="Google Shape;2505;p22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2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2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2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2" name="Google Shape;2512;p23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513" name="Google Shape;2513;p23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3" name="Google Shape;2613;p23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23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567500" cy="1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5" name="Google Shape;2615;p23"/>
          <p:cNvSpPr txBox="1">
            <a:spLocks noGrp="1"/>
          </p:cNvSpPr>
          <p:nvPr>
            <p:ph type="subTitle" idx="1"/>
          </p:nvPr>
        </p:nvSpPr>
        <p:spPr>
          <a:xfrm>
            <a:off x="713225" y="1724650"/>
            <a:ext cx="4567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16" name="Google Shape;2616;p23"/>
          <p:cNvSpPr txBox="1"/>
          <p:nvPr/>
        </p:nvSpPr>
        <p:spPr>
          <a:xfrm>
            <a:off x="713225" y="3059300"/>
            <a:ext cx="3858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17" name="Google Shape;2617;p23"/>
          <p:cNvGrpSpPr/>
          <p:nvPr/>
        </p:nvGrpSpPr>
        <p:grpSpPr>
          <a:xfrm>
            <a:off x="5764229" y="-299400"/>
            <a:ext cx="2362602" cy="838913"/>
            <a:chOff x="1181525" y="4444275"/>
            <a:chExt cx="782500" cy="277850"/>
          </a:xfrm>
        </p:grpSpPr>
        <p:sp>
          <p:nvSpPr>
            <p:cNvPr id="2618" name="Google Shape;2618;p2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3"/>
          <p:cNvGrpSpPr/>
          <p:nvPr/>
        </p:nvGrpSpPr>
        <p:grpSpPr>
          <a:xfrm rot="5400000">
            <a:off x="8389100" y="373875"/>
            <a:ext cx="641175" cy="557825"/>
            <a:chOff x="1232875" y="3633550"/>
            <a:chExt cx="641175" cy="557825"/>
          </a:xfrm>
        </p:grpSpPr>
        <p:sp>
          <p:nvSpPr>
            <p:cNvPr id="2625" name="Google Shape;2625;p23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23"/>
          <p:cNvGrpSpPr/>
          <p:nvPr/>
        </p:nvGrpSpPr>
        <p:grpSpPr>
          <a:xfrm>
            <a:off x="5871752" y="3410449"/>
            <a:ext cx="2211360" cy="2216506"/>
            <a:chOff x="2318175" y="3567725"/>
            <a:chExt cx="383850" cy="384750"/>
          </a:xfrm>
        </p:grpSpPr>
        <p:sp>
          <p:nvSpPr>
            <p:cNvPr id="2643" name="Google Shape;2643;p2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7" name="Google Shape;2647;p23"/>
          <p:cNvGrpSpPr/>
          <p:nvPr/>
        </p:nvGrpSpPr>
        <p:grpSpPr>
          <a:xfrm>
            <a:off x="-570863" y="-241805"/>
            <a:ext cx="1284093" cy="1287066"/>
            <a:chOff x="2318175" y="3567725"/>
            <a:chExt cx="383850" cy="384750"/>
          </a:xfrm>
        </p:grpSpPr>
        <p:sp>
          <p:nvSpPr>
            <p:cNvPr id="2648" name="Google Shape;2648;p2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5"/>
        </a:solidFill>
        <a:effectLst/>
      </p:bgPr>
    </p:bg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Google Shape;2653;p24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654" name="Google Shape;2654;p24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4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4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4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4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4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4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4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4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4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4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4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4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4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4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4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4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4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4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4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4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4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4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4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4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4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4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4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4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4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4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4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4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4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4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4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4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4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4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4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4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4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4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4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4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4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4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4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4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4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4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4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4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4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4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4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4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4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4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4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4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4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4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4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4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4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4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4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4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4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24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25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7" name="Google Shape;2757;p25"/>
          <p:cNvGrpSpPr/>
          <p:nvPr/>
        </p:nvGrpSpPr>
        <p:grpSpPr>
          <a:xfrm>
            <a:off x="0" y="0"/>
            <a:ext cx="641175" cy="557825"/>
            <a:chOff x="1232875" y="3633550"/>
            <a:chExt cx="641175" cy="557825"/>
          </a:xfrm>
        </p:grpSpPr>
        <p:sp>
          <p:nvSpPr>
            <p:cNvPr id="2758" name="Google Shape;2758;p25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5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5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5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5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5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5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5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5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5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5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25"/>
          <p:cNvGrpSpPr/>
          <p:nvPr/>
        </p:nvGrpSpPr>
        <p:grpSpPr>
          <a:xfrm rot="10800000">
            <a:off x="8502825" y="4585675"/>
            <a:ext cx="641175" cy="557825"/>
            <a:chOff x="1232875" y="3633550"/>
            <a:chExt cx="641175" cy="557825"/>
          </a:xfrm>
        </p:grpSpPr>
        <p:sp>
          <p:nvSpPr>
            <p:cNvPr id="2776" name="Google Shape;2776;p25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5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5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5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5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3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32" name="Google Shape;132;p3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title"/>
          </p:nvPr>
        </p:nvSpPr>
        <p:spPr>
          <a:xfrm>
            <a:off x="713225" y="2342950"/>
            <a:ext cx="3313800" cy="16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75"/>
            <a:ext cx="1701300" cy="84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"/>
          <p:cNvSpPr>
            <a:spLocks noGrp="1"/>
          </p:cNvSpPr>
          <p:nvPr>
            <p:ph type="pic" idx="3"/>
          </p:nvPr>
        </p:nvSpPr>
        <p:spPr>
          <a:xfrm>
            <a:off x="4027100" y="539500"/>
            <a:ext cx="44037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6" name="Google Shape;236;p3"/>
          <p:cNvGrpSpPr/>
          <p:nvPr/>
        </p:nvGrpSpPr>
        <p:grpSpPr>
          <a:xfrm>
            <a:off x="-246191" y="428188"/>
            <a:ext cx="1595281" cy="1599021"/>
            <a:chOff x="2318175" y="3567725"/>
            <a:chExt cx="383850" cy="384750"/>
          </a:xfrm>
        </p:grpSpPr>
        <p:sp>
          <p:nvSpPr>
            <p:cNvPr id="237" name="Google Shape;237;p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6329775" y="295638"/>
            <a:ext cx="2495192" cy="487732"/>
            <a:chOff x="377875" y="2965800"/>
            <a:chExt cx="2495192" cy="487732"/>
          </a:xfrm>
        </p:grpSpPr>
        <p:sp>
          <p:nvSpPr>
            <p:cNvPr id="242" name="Google Shape;242;p3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" name="Google Shape;243;p3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378" name="Google Shape;378;p5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5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"/>
          <p:cNvSpPr txBox="1">
            <a:spLocks noGrp="1"/>
          </p:cNvSpPr>
          <p:nvPr>
            <p:ph type="subTitle" idx="1"/>
          </p:nvPr>
        </p:nvSpPr>
        <p:spPr>
          <a:xfrm>
            <a:off x="4923250" y="2284726"/>
            <a:ext cx="25056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"/>
          <p:cNvSpPr txBox="1">
            <a:spLocks noGrp="1"/>
          </p:cNvSpPr>
          <p:nvPr>
            <p:ph type="subTitle" idx="2"/>
          </p:nvPr>
        </p:nvSpPr>
        <p:spPr>
          <a:xfrm>
            <a:off x="1715375" y="2284726"/>
            <a:ext cx="25056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"/>
          <p:cNvSpPr txBox="1">
            <a:spLocks noGrp="1"/>
          </p:cNvSpPr>
          <p:nvPr>
            <p:ph type="subTitle" idx="3"/>
          </p:nvPr>
        </p:nvSpPr>
        <p:spPr>
          <a:xfrm>
            <a:off x="1715375" y="17234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483" name="Google Shape;483;p5"/>
          <p:cNvSpPr txBox="1">
            <a:spLocks noGrp="1"/>
          </p:cNvSpPr>
          <p:nvPr>
            <p:ph type="subTitle" idx="4"/>
          </p:nvPr>
        </p:nvSpPr>
        <p:spPr>
          <a:xfrm>
            <a:off x="4923250" y="17234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zeret Mono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6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486" name="Google Shape;486;p6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6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8" name="Google Shape;588;p6"/>
          <p:cNvGrpSpPr/>
          <p:nvPr/>
        </p:nvGrpSpPr>
        <p:grpSpPr>
          <a:xfrm rot="-5400000">
            <a:off x="7575532" y="3789982"/>
            <a:ext cx="2495192" cy="487732"/>
            <a:chOff x="377875" y="2965800"/>
            <a:chExt cx="2495192" cy="487732"/>
          </a:xfrm>
        </p:grpSpPr>
        <p:sp>
          <p:nvSpPr>
            <p:cNvPr id="589" name="Google Shape;589;p6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0" name="Google Shape;590;p6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591" name="Google Shape;591;p6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" name="Google Shape;593;p6"/>
          <p:cNvGrpSpPr/>
          <p:nvPr/>
        </p:nvGrpSpPr>
        <p:grpSpPr>
          <a:xfrm rot="5400000">
            <a:off x="-899525" y="698525"/>
            <a:ext cx="2495192" cy="487732"/>
            <a:chOff x="377875" y="2965800"/>
            <a:chExt cx="2495192" cy="487732"/>
          </a:xfrm>
        </p:grpSpPr>
        <p:sp>
          <p:nvSpPr>
            <p:cNvPr id="594" name="Google Shape;594;p6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5" name="Google Shape;595;p6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596" name="Google Shape;596;p6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8" name="Google Shape;598;p6"/>
          <p:cNvGrpSpPr/>
          <p:nvPr/>
        </p:nvGrpSpPr>
        <p:grpSpPr>
          <a:xfrm>
            <a:off x="7912409" y="-260012"/>
            <a:ext cx="1595281" cy="1599021"/>
            <a:chOff x="2318175" y="3567725"/>
            <a:chExt cx="383850" cy="384750"/>
          </a:xfrm>
        </p:grpSpPr>
        <p:sp>
          <p:nvSpPr>
            <p:cNvPr id="599" name="Google Shape;599;p6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7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605" name="Google Shape;605;p7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7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"/>
          <p:cNvSpPr txBox="1">
            <a:spLocks noGrp="1"/>
          </p:cNvSpPr>
          <p:nvPr>
            <p:ph type="title"/>
          </p:nvPr>
        </p:nvSpPr>
        <p:spPr>
          <a:xfrm>
            <a:off x="713225" y="1442775"/>
            <a:ext cx="340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7"/>
          <p:cNvSpPr txBox="1">
            <a:spLocks noGrp="1"/>
          </p:cNvSpPr>
          <p:nvPr>
            <p:ph type="subTitle" idx="1"/>
          </p:nvPr>
        </p:nvSpPr>
        <p:spPr>
          <a:xfrm>
            <a:off x="713225" y="2158025"/>
            <a:ext cx="3403500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8" name="Google Shape;708;p7"/>
          <p:cNvSpPr>
            <a:spLocks noGrp="1"/>
          </p:cNvSpPr>
          <p:nvPr>
            <p:ph type="pic" idx="2"/>
          </p:nvPr>
        </p:nvSpPr>
        <p:spPr>
          <a:xfrm>
            <a:off x="4378175" y="539500"/>
            <a:ext cx="40527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09" name="Google Shape;709;p7"/>
          <p:cNvGrpSpPr/>
          <p:nvPr/>
        </p:nvGrpSpPr>
        <p:grpSpPr>
          <a:xfrm>
            <a:off x="7633134" y="95163"/>
            <a:ext cx="1595281" cy="1599021"/>
            <a:chOff x="2318175" y="3567725"/>
            <a:chExt cx="383850" cy="384750"/>
          </a:xfrm>
        </p:grpSpPr>
        <p:sp>
          <p:nvSpPr>
            <p:cNvPr id="710" name="Google Shape;710;p7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8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716" name="Google Shape;716;p8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8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9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820" name="Google Shape;820;p9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9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10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925" name="Google Shape;925;p10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0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0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0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10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11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029" name="Google Shape;1029;p11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11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11"/>
          <p:cNvSpPr txBox="1">
            <a:spLocks noGrp="1"/>
          </p:cNvSpPr>
          <p:nvPr>
            <p:ph type="title" hasCustomPrompt="1"/>
          </p:nvPr>
        </p:nvSpPr>
        <p:spPr>
          <a:xfrm>
            <a:off x="2697231" y="1530400"/>
            <a:ext cx="5742600" cy="143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1" name="Google Shape;1131;p11"/>
          <p:cNvSpPr txBox="1">
            <a:spLocks noGrp="1"/>
          </p:cNvSpPr>
          <p:nvPr>
            <p:ph type="subTitle" idx="1"/>
          </p:nvPr>
        </p:nvSpPr>
        <p:spPr>
          <a:xfrm>
            <a:off x="2697150" y="3068375"/>
            <a:ext cx="5742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32" name="Google Shape;1132;p11"/>
          <p:cNvGrpSpPr/>
          <p:nvPr/>
        </p:nvGrpSpPr>
        <p:grpSpPr>
          <a:xfrm>
            <a:off x="-596241" y="-600787"/>
            <a:ext cx="1595281" cy="1599021"/>
            <a:chOff x="2318175" y="3567725"/>
            <a:chExt cx="383850" cy="384750"/>
          </a:xfrm>
        </p:grpSpPr>
        <p:sp>
          <p:nvSpPr>
            <p:cNvPr id="1133" name="Google Shape;1133;p11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1"/>
          <p:cNvGrpSpPr/>
          <p:nvPr/>
        </p:nvGrpSpPr>
        <p:grpSpPr>
          <a:xfrm>
            <a:off x="4706533" y="3459285"/>
            <a:ext cx="2372231" cy="2377793"/>
            <a:chOff x="2318175" y="3567725"/>
            <a:chExt cx="383850" cy="384750"/>
          </a:xfrm>
        </p:grpSpPr>
        <p:sp>
          <p:nvSpPr>
            <p:cNvPr id="1138" name="Google Shape;1138;p11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11"/>
          <p:cNvGrpSpPr/>
          <p:nvPr/>
        </p:nvGrpSpPr>
        <p:grpSpPr>
          <a:xfrm rot="5400000">
            <a:off x="8110192" y="305669"/>
            <a:ext cx="641175" cy="557825"/>
            <a:chOff x="1232875" y="3633550"/>
            <a:chExt cx="641175" cy="557825"/>
          </a:xfrm>
        </p:grpSpPr>
        <p:sp>
          <p:nvSpPr>
            <p:cNvPr id="1143" name="Google Shape;1143;p11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1"/>
          <p:cNvGrpSpPr/>
          <p:nvPr/>
        </p:nvGrpSpPr>
        <p:grpSpPr>
          <a:xfrm>
            <a:off x="5730842" y="4604012"/>
            <a:ext cx="2362602" cy="838913"/>
            <a:chOff x="1181525" y="4444275"/>
            <a:chExt cx="782500" cy="277850"/>
          </a:xfrm>
        </p:grpSpPr>
        <p:sp>
          <p:nvSpPr>
            <p:cNvPr id="1161" name="Google Shape;1161;p11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zeret Mono"/>
              <a:buNone/>
              <a:defRPr sz="35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29"/>
          <p:cNvSpPr txBox="1">
            <a:spLocks noGrp="1"/>
          </p:cNvSpPr>
          <p:nvPr>
            <p:ph type="ctrTitle"/>
          </p:nvPr>
        </p:nvSpPr>
        <p:spPr>
          <a:xfrm>
            <a:off x="713225" y="1312925"/>
            <a:ext cx="4959900" cy="20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Affordable 3D Printing </a:t>
            </a:r>
            <a:r>
              <a:rPr lang="en" sz="3500" dirty="0">
                <a:solidFill>
                  <a:schemeClr val="accent5"/>
                </a:solidFill>
              </a:rPr>
              <a:t>Pitch Deck</a:t>
            </a:r>
            <a:endParaRPr sz="3500" dirty="0">
              <a:solidFill>
                <a:schemeClr val="accent5"/>
              </a:solidFill>
            </a:endParaRPr>
          </a:p>
        </p:txBody>
      </p:sp>
      <p:sp>
        <p:nvSpPr>
          <p:cNvPr id="2804" name="Google Shape;2804;p29"/>
          <p:cNvSpPr txBox="1">
            <a:spLocks noGrp="1"/>
          </p:cNvSpPr>
          <p:nvPr>
            <p:ph type="subTitle" idx="1"/>
          </p:nvPr>
        </p:nvSpPr>
        <p:spPr>
          <a:xfrm>
            <a:off x="1332486" y="3650131"/>
            <a:ext cx="43350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Awais Amin(F2021-395)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Ammara Amin(F2021-394)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05" name="Google Shape;2805;p29"/>
          <p:cNvGrpSpPr/>
          <p:nvPr/>
        </p:nvGrpSpPr>
        <p:grpSpPr>
          <a:xfrm>
            <a:off x="-84901" y="-345233"/>
            <a:ext cx="2903283" cy="1864340"/>
            <a:chOff x="-84888" y="-433450"/>
            <a:chExt cx="3494564" cy="2244030"/>
          </a:xfrm>
        </p:grpSpPr>
        <p:sp>
          <p:nvSpPr>
            <p:cNvPr id="2806" name="Google Shape;2806;p29"/>
            <p:cNvSpPr/>
            <p:nvPr/>
          </p:nvSpPr>
          <p:spPr>
            <a:xfrm>
              <a:off x="750015" y="-20058"/>
              <a:ext cx="805916" cy="830937"/>
            </a:xfrm>
            <a:custGeom>
              <a:avLst/>
              <a:gdLst/>
              <a:ahLst/>
              <a:cxnLst/>
              <a:rect l="l" t="t" r="r" b="b"/>
              <a:pathLst>
                <a:path w="4316" h="4450" extrusionOk="0">
                  <a:moveTo>
                    <a:pt x="4315" y="1"/>
                  </a:moveTo>
                  <a:lnTo>
                    <a:pt x="1" y="2476"/>
                  </a:lnTo>
                  <a:lnTo>
                    <a:pt x="3" y="4449"/>
                  </a:lnTo>
                  <a:lnTo>
                    <a:pt x="4315" y="1975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750015" y="442079"/>
              <a:ext cx="54898" cy="400344"/>
            </a:xfrm>
            <a:custGeom>
              <a:avLst/>
              <a:gdLst/>
              <a:ahLst/>
              <a:cxnLst/>
              <a:rect l="l" t="t" r="r" b="b"/>
              <a:pathLst>
                <a:path w="294" h="2144" extrusionOk="0">
                  <a:moveTo>
                    <a:pt x="1" y="1"/>
                  </a:moveTo>
                  <a:lnTo>
                    <a:pt x="1" y="1974"/>
                  </a:lnTo>
                  <a:lnTo>
                    <a:pt x="294" y="2144"/>
                  </a:lnTo>
                  <a:lnTo>
                    <a:pt x="294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-84888" y="-401894"/>
              <a:ext cx="3281199" cy="1458136"/>
            </a:xfrm>
            <a:custGeom>
              <a:avLst/>
              <a:gdLst/>
              <a:ahLst/>
              <a:cxnLst/>
              <a:rect l="l" t="t" r="r" b="b"/>
              <a:pathLst>
                <a:path w="13210" h="7809" extrusionOk="0">
                  <a:moveTo>
                    <a:pt x="13210" y="0"/>
                  </a:moveTo>
                  <a:lnTo>
                    <a:pt x="1" y="7627"/>
                  </a:lnTo>
                  <a:lnTo>
                    <a:pt x="1" y="7809"/>
                  </a:lnTo>
                  <a:lnTo>
                    <a:pt x="13210" y="180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-84888" y="-433450"/>
              <a:ext cx="3281199" cy="1455708"/>
            </a:xfrm>
            <a:custGeom>
              <a:avLst/>
              <a:gdLst/>
              <a:ahLst/>
              <a:cxnLst/>
              <a:rect l="l" t="t" r="r" b="b"/>
              <a:pathLst>
                <a:path w="13210" h="7796" extrusionOk="0">
                  <a:moveTo>
                    <a:pt x="12921" y="0"/>
                  </a:moveTo>
                  <a:lnTo>
                    <a:pt x="1" y="7453"/>
                  </a:lnTo>
                  <a:lnTo>
                    <a:pt x="1" y="7796"/>
                  </a:lnTo>
                  <a:lnTo>
                    <a:pt x="13210" y="169"/>
                  </a:lnTo>
                  <a:lnTo>
                    <a:pt x="12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-82652" y="-308720"/>
              <a:ext cx="3492328" cy="1550191"/>
            </a:xfrm>
            <a:custGeom>
              <a:avLst/>
              <a:gdLst/>
              <a:ahLst/>
              <a:cxnLst/>
              <a:rect l="l" t="t" r="r" b="b"/>
              <a:pathLst>
                <a:path w="14060" h="8302" extrusionOk="0">
                  <a:moveTo>
                    <a:pt x="14060" y="0"/>
                  </a:moveTo>
                  <a:lnTo>
                    <a:pt x="1" y="8119"/>
                  </a:lnTo>
                  <a:lnTo>
                    <a:pt x="1" y="8301"/>
                  </a:lnTo>
                  <a:lnTo>
                    <a:pt x="14060" y="180"/>
                  </a:lnTo>
                  <a:lnTo>
                    <a:pt x="140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-82652" y="-339903"/>
              <a:ext cx="3492328" cy="1547203"/>
            </a:xfrm>
            <a:custGeom>
              <a:avLst/>
              <a:gdLst/>
              <a:ahLst/>
              <a:cxnLst/>
              <a:rect l="l" t="t" r="r" b="b"/>
              <a:pathLst>
                <a:path w="14060" h="8286" extrusionOk="0">
                  <a:moveTo>
                    <a:pt x="13771" y="0"/>
                  </a:moveTo>
                  <a:lnTo>
                    <a:pt x="1" y="7943"/>
                  </a:lnTo>
                  <a:lnTo>
                    <a:pt x="1" y="8286"/>
                  </a:lnTo>
                  <a:lnTo>
                    <a:pt x="14060" y="167"/>
                  </a:lnTo>
                  <a:lnTo>
                    <a:pt x="13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9"/>
            <p:cNvSpPr/>
            <p:nvPr/>
          </p:nvSpPr>
          <p:spPr>
            <a:xfrm>
              <a:off x="1072484" y="166664"/>
              <a:ext cx="805729" cy="830937"/>
            </a:xfrm>
            <a:custGeom>
              <a:avLst/>
              <a:gdLst/>
              <a:ahLst/>
              <a:cxnLst/>
              <a:rect l="l" t="t" r="r" b="b"/>
              <a:pathLst>
                <a:path w="4315" h="4450" extrusionOk="0">
                  <a:moveTo>
                    <a:pt x="4315" y="1"/>
                  </a:moveTo>
                  <a:lnTo>
                    <a:pt x="0" y="2476"/>
                  </a:lnTo>
                  <a:lnTo>
                    <a:pt x="0" y="4449"/>
                  </a:lnTo>
                  <a:lnTo>
                    <a:pt x="4315" y="1974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1072484" y="330792"/>
              <a:ext cx="805729" cy="531426"/>
            </a:xfrm>
            <a:custGeom>
              <a:avLst/>
              <a:gdLst/>
              <a:ahLst/>
              <a:cxnLst/>
              <a:rect l="l" t="t" r="r" b="b"/>
              <a:pathLst>
                <a:path w="4315" h="2846" extrusionOk="0">
                  <a:moveTo>
                    <a:pt x="4315" y="0"/>
                  </a:moveTo>
                  <a:lnTo>
                    <a:pt x="0" y="2475"/>
                  </a:lnTo>
                  <a:lnTo>
                    <a:pt x="0" y="2846"/>
                  </a:lnTo>
                  <a:lnTo>
                    <a:pt x="4315" y="371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1018148" y="597618"/>
              <a:ext cx="54898" cy="399970"/>
            </a:xfrm>
            <a:custGeom>
              <a:avLst/>
              <a:gdLst/>
              <a:ahLst/>
              <a:cxnLst/>
              <a:rect l="l" t="t" r="r" b="b"/>
              <a:pathLst>
                <a:path w="294" h="2142" extrusionOk="0">
                  <a:moveTo>
                    <a:pt x="1" y="1"/>
                  </a:moveTo>
                  <a:lnTo>
                    <a:pt x="1" y="1974"/>
                  </a:lnTo>
                  <a:lnTo>
                    <a:pt x="291" y="2141"/>
                  </a:lnTo>
                  <a:lnTo>
                    <a:pt x="294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750015" y="-20058"/>
              <a:ext cx="1128208" cy="649065"/>
            </a:xfrm>
            <a:custGeom>
              <a:avLst/>
              <a:gdLst/>
              <a:ahLst/>
              <a:cxnLst/>
              <a:rect l="l" t="t" r="r" b="b"/>
              <a:pathLst>
                <a:path w="6042" h="3476" extrusionOk="0">
                  <a:moveTo>
                    <a:pt x="4315" y="1"/>
                  </a:moveTo>
                  <a:lnTo>
                    <a:pt x="1" y="2476"/>
                  </a:lnTo>
                  <a:lnTo>
                    <a:pt x="1727" y="3476"/>
                  </a:lnTo>
                  <a:lnTo>
                    <a:pt x="6042" y="1001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750015" y="442079"/>
              <a:ext cx="322665" cy="295776"/>
            </a:xfrm>
            <a:custGeom>
              <a:avLst/>
              <a:gdLst/>
              <a:ahLst/>
              <a:cxnLst/>
              <a:rect l="l" t="t" r="r" b="b"/>
              <a:pathLst>
                <a:path w="1728" h="1584" extrusionOk="0">
                  <a:moveTo>
                    <a:pt x="1" y="1"/>
                  </a:moveTo>
                  <a:lnTo>
                    <a:pt x="1" y="582"/>
                  </a:lnTo>
                  <a:lnTo>
                    <a:pt x="1727" y="1584"/>
                  </a:lnTo>
                  <a:lnTo>
                    <a:pt x="1727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1558147" y="1226124"/>
              <a:ext cx="39773" cy="581469"/>
            </a:xfrm>
            <a:custGeom>
              <a:avLst/>
              <a:gdLst/>
              <a:ahLst/>
              <a:cxnLst/>
              <a:rect l="l" t="t" r="r" b="b"/>
              <a:pathLst>
                <a:path w="213" h="3114" extrusionOk="0">
                  <a:moveTo>
                    <a:pt x="213" y="1"/>
                  </a:moveTo>
                  <a:lnTo>
                    <a:pt x="212" y="11"/>
                  </a:lnTo>
                  <a:lnTo>
                    <a:pt x="212" y="11"/>
                  </a:lnTo>
                  <a:cubicBezTo>
                    <a:pt x="212" y="8"/>
                    <a:pt x="213" y="4"/>
                    <a:pt x="213" y="1"/>
                  </a:cubicBezTo>
                  <a:close/>
                  <a:moveTo>
                    <a:pt x="212" y="11"/>
                  </a:moveTo>
                  <a:cubicBezTo>
                    <a:pt x="208" y="53"/>
                    <a:pt x="178" y="92"/>
                    <a:pt x="126" y="122"/>
                  </a:cubicBezTo>
                  <a:cubicBezTo>
                    <a:pt x="115" y="129"/>
                    <a:pt x="102" y="135"/>
                    <a:pt x="91" y="140"/>
                  </a:cubicBezTo>
                  <a:lnTo>
                    <a:pt x="0" y="3113"/>
                  </a:lnTo>
                  <a:cubicBezTo>
                    <a:pt x="7" y="3111"/>
                    <a:pt x="13" y="3109"/>
                    <a:pt x="17" y="3105"/>
                  </a:cubicBezTo>
                  <a:cubicBezTo>
                    <a:pt x="46" y="3087"/>
                    <a:pt x="61" y="3066"/>
                    <a:pt x="61" y="3044"/>
                  </a:cubicBezTo>
                  <a:lnTo>
                    <a:pt x="212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1548811" y="1252078"/>
              <a:ext cx="26515" cy="557942"/>
            </a:xfrm>
            <a:custGeom>
              <a:avLst/>
              <a:gdLst/>
              <a:ahLst/>
              <a:cxnLst/>
              <a:rect l="l" t="t" r="r" b="b"/>
              <a:pathLst>
                <a:path w="142" h="2988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11" y="14"/>
                    <a:pt x="76" y="24"/>
                    <a:pt x="41" y="29"/>
                  </a:cubicBezTo>
                  <a:lnTo>
                    <a:pt x="0" y="2987"/>
                  </a:lnTo>
                  <a:cubicBezTo>
                    <a:pt x="18" y="2985"/>
                    <a:pt x="35" y="2981"/>
                    <a:pt x="50" y="2974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1501384" y="1247597"/>
              <a:ext cx="55271" cy="562983"/>
            </a:xfrm>
            <a:custGeom>
              <a:avLst/>
              <a:gdLst/>
              <a:ahLst/>
              <a:cxnLst/>
              <a:rect l="l" t="t" r="r" b="b"/>
              <a:pathLst>
                <a:path w="296" h="3015" extrusionOk="0">
                  <a:moveTo>
                    <a:pt x="0" y="1"/>
                  </a:moveTo>
                  <a:lnTo>
                    <a:pt x="107" y="2985"/>
                  </a:lnTo>
                  <a:cubicBezTo>
                    <a:pt x="109" y="2987"/>
                    <a:pt x="111" y="2987"/>
                    <a:pt x="111" y="2990"/>
                  </a:cubicBezTo>
                  <a:cubicBezTo>
                    <a:pt x="140" y="3006"/>
                    <a:pt x="177" y="3015"/>
                    <a:pt x="215" y="3015"/>
                  </a:cubicBezTo>
                  <a:cubicBezTo>
                    <a:pt x="228" y="3015"/>
                    <a:pt x="241" y="3014"/>
                    <a:pt x="254" y="3011"/>
                  </a:cubicBezTo>
                  <a:lnTo>
                    <a:pt x="295" y="53"/>
                  </a:lnTo>
                  <a:lnTo>
                    <a:pt x="295" y="53"/>
                  </a:lnTo>
                  <a:cubicBezTo>
                    <a:pt x="272" y="56"/>
                    <a:pt x="247" y="58"/>
                    <a:pt x="223" y="58"/>
                  </a:cubicBezTo>
                  <a:cubicBezTo>
                    <a:pt x="146" y="58"/>
                    <a:pt x="69" y="42"/>
                    <a:pt x="11" y="7"/>
                  </a:cubicBezTo>
                  <a:cubicBezTo>
                    <a:pt x="7" y="5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1490367" y="1237514"/>
              <a:ext cx="30997" cy="568025"/>
            </a:xfrm>
            <a:custGeom>
              <a:avLst/>
              <a:gdLst/>
              <a:ahLst/>
              <a:cxnLst/>
              <a:rect l="l" t="t" r="r" b="b"/>
              <a:pathLst>
                <a:path w="166" h="3042" extrusionOk="0">
                  <a:moveTo>
                    <a:pt x="1" y="1"/>
                  </a:moveTo>
                  <a:lnTo>
                    <a:pt x="137" y="3013"/>
                  </a:lnTo>
                  <a:cubicBezTo>
                    <a:pt x="144" y="3024"/>
                    <a:pt x="153" y="3033"/>
                    <a:pt x="166" y="3041"/>
                  </a:cubicBezTo>
                  <a:lnTo>
                    <a:pt x="59" y="55"/>
                  </a:lnTo>
                  <a:cubicBezTo>
                    <a:pt x="33" y="40"/>
                    <a:pt x="14" y="2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1486819" y="1226124"/>
              <a:ext cx="29316" cy="574187"/>
            </a:xfrm>
            <a:custGeom>
              <a:avLst/>
              <a:gdLst/>
              <a:ahLst/>
              <a:cxnLst/>
              <a:rect l="l" t="t" r="r" b="b"/>
              <a:pathLst>
                <a:path w="157" h="3075" extrusionOk="0">
                  <a:moveTo>
                    <a:pt x="0" y="1"/>
                  </a:moveTo>
                  <a:cubicBezTo>
                    <a:pt x="0" y="4"/>
                    <a:pt x="0" y="6"/>
                    <a:pt x="1" y="9"/>
                  </a:cubicBezTo>
                  <a:lnTo>
                    <a:pt x="1" y="9"/>
                  </a:lnTo>
                  <a:lnTo>
                    <a:pt x="0" y="1"/>
                  </a:lnTo>
                  <a:close/>
                  <a:moveTo>
                    <a:pt x="1" y="9"/>
                  </a:moveTo>
                  <a:lnTo>
                    <a:pt x="146" y="3044"/>
                  </a:lnTo>
                  <a:cubicBezTo>
                    <a:pt x="146" y="3055"/>
                    <a:pt x="150" y="3063"/>
                    <a:pt x="156" y="3074"/>
                  </a:cubicBezTo>
                  <a:lnTo>
                    <a:pt x="20" y="62"/>
                  </a:lnTo>
                  <a:cubicBezTo>
                    <a:pt x="9" y="45"/>
                    <a:pt x="2" y="27"/>
                    <a:pt x="1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1481591" y="1194008"/>
              <a:ext cx="121560" cy="64421"/>
            </a:xfrm>
            <a:custGeom>
              <a:avLst/>
              <a:gdLst/>
              <a:ahLst/>
              <a:cxnLst/>
              <a:rect l="l" t="t" r="r" b="b"/>
              <a:pathLst>
                <a:path w="651" h="345" extrusionOk="0">
                  <a:moveTo>
                    <a:pt x="324" y="1"/>
                  </a:moveTo>
                  <a:cubicBezTo>
                    <a:pt x="248" y="1"/>
                    <a:pt x="173" y="18"/>
                    <a:pt x="115" y="51"/>
                  </a:cubicBezTo>
                  <a:cubicBezTo>
                    <a:pt x="0" y="119"/>
                    <a:pt x="0" y="227"/>
                    <a:pt x="117" y="294"/>
                  </a:cubicBezTo>
                  <a:cubicBezTo>
                    <a:pt x="175" y="328"/>
                    <a:pt x="251" y="345"/>
                    <a:pt x="327" y="345"/>
                  </a:cubicBezTo>
                  <a:cubicBezTo>
                    <a:pt x="402" y="345"/>
                    <a:pt x="478" y="328"/>
                    <a:pt x="536" y="294"/>
                  </a:cubicBezTo>
                  <a:cubicBezTo>
                    <a:pt x="651" y="227"/>
                    <a:pt x="651" y="119"/>
                    <a:pt x="534" y="51"/>
                  </a:cubicBezTo>
                  <a:cubicBezTo>
                    <a:pt x="476" y="18"/>
                    <a:pt x="400" y="1"/>
                    <a:pt x="324" y="1"/>
                  </a:cubicBezTo>
                  <a:close/>
                </a:path>
              </a:pathLst>
            </a:custGeom>
            <a:solidFill>
              <a:srgbClr val="00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1582794" y="582307"/>
              <a:ext cx="29690" cy="740935"/>
            </a:xfrm>
            <a:custGeom>
              <a:avLst/>
              <a:gdLst/>
              <a:ahLst/>
              <a:cxnLst/>
              <a:rect l="l" t="t" r="r" b="b"/>
              <a:pathLst>
                <a:path w="159" h="3968" extrusionOk="0">
                  <a:moveTo>
                    <a:pt x="159" y="0"/>
                  </a:moveTo>
                  <a:cubicBezTo>
                    <a:pt x="159" y="56"/>
                    <a:pt x="122" y="111"/>
                    <a:pt x="50" y="154"/>
                  </a:cubicBezTo>
                  <a:cubicBezTo>
                    <a:pt x="35" y="163"/>
                    <a:pt x="20" y="169"/>
                    <a:pt x="5" y="176"/>
                  </a:cubicBezTo>
                  <a:lnTo>
                    <a:pt x="0" y="3967"/>
                  </a:lnTo>
                  <a:cubicBezTo>
                    <a:pt x="18" y="3961"/>
                    <a:pt x="31" y="3954"/>
                    <a:pt x="46" y="3945"/>
                  </a:cubicBezTo>
                  <a:cubicBezTo>
                    <a:pt x="117" y="3902"/>
                    <a:pt x="154" y="3848"/>
                    <a:pt x="154" y="3791"/>
                  </a:cubicBezTo>
                  <a:lnTo>
                    <a:pt x="159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1559268" y="614983"/>
              <a:ext cx="24461" cy="714606"/>
            </a:xfrm>
            <a:custGeom>
              <a:avLst/>
              <a:gdLst/>
              <a:ahLst/>
              <a:cxnLst/>
              <a:rect l="l" t="t" r="r" b="b"/>
              <a:pathLst>
                <a:path w="131" h="3827" extrusionOk="0">
                  <a:moveTo>
                    <a:pt x="131" y="1"/>
                  </a:moveTo>
                  <a:lnTo>
                    <a:pt x="131" y="1"/>
                  </a:lnTo>
                  <a:cubicBezTo>
                    <a:pt x="94" y="18"/>
                    <a:pt x="50" y="29"/>
                    <a:pt x="5" y="35"/>
                  </a:cubicBezTo>
                  <a:lnTo>
                    <a:pt x="1" y="3827"/>
                  </a:lnTo>
                  <a:cubicBezTo>
                    <a:pt x="46" y="3820"/>
                    <a:pt x="89" y="3810"/>
                    <a:pt x="129" y="3792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1489620" y="609381"/>
              <a:ext cx="70583" cy="721702"/>
            </a:xfrm>
            <a:custGeom>
              <a:avLst/>
              <a:gdLst/>
              <a:ahLst/>
              <a:cxnLst/>
              <a:rect l="l" t="t" r="r" b="b"/>
              <a:pathLst>
                <a:path w="378" h="3865" extrusionOk="0">
                  <a:moveTo>
                    <a:pt x="5" y="0"/>
                  </a:moveTo>
                  <a:lnTo>
                    <a:pt x="1" y="3792"/>
                  </a:lnTo>
                  <a:cubicBezTo>
                    <a:pt x="5" y="3794"/>
                    <a:pt x="9" y="3798"/>
                    <a:pt x="14" y="3800"/>
                  </a:cubicBezTo>
                  <a:cubicBezTo>
                    <a:pt x="87" y="3843"/>
                    <a:pt x="183" y="3864"/>
                    <a:pt x="278" y="3864"/>
                  </a:cubicBezTo>
                  <a:cubicBezTo>
                    <a:pt x="310" y="3864"/>
                    <a:pt x="342" y="3862"/>
                    <a:pt x="374" y="3857"/>
                  </a:cubicBezTo>
                  <a:lnTo>
                    <a:pt x="378" y="65"/>
                  </a:lnTo>
                  <a:lnTo>
                    <a:pt x="378" y="65"/>
                  </a:lnTo>
                  <a:cubicBezTo>
                    <a:pt x="347" y="70"/>
                    <a:pt x="315" y="73"/>
                    <a:pt x="283" y="73"/>
                  </a:cubicBezTo>
                  <a:cubicBezTo>
                    <a:pt x="187" y="73"/>
                    <a:pt x="91" y="51"/>
                    <a:pt x="18" y="9"/>
                  </a:cubicBezTo>
                  <a:cubicBezTo>
                    <a:pt x="14" y="7"/>
                    <a:pt x="9" y="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1476176" y="596311"/>
              <a:ext cx="14378" cy="721142"/>
            </a:xfrm>
            <a:custGeom>
              <a:avLst/>
              <a:gdLst/>
              <a:ahLst/>
              <a:cxnLst/>
              <a:rect l="l" t="t" r="r" b="b"/>
              <a:pathLst>
                <a:path w="77" h="3862" extrusionOk="0">
                  <a:moveTo>
                    <a:pt x="3" y="1"/>
                  </a:moveTo>
                  <a:lnTo>
                    <a:pt x="1" y="3792"/>
                  </a:lnTo>
                  <a:cubicBezTo>
                    <a:pt x="16" y="3818"/>
                    <a:pt x="40" y="3840"/>
                    <a:pt x="73" y="3862"/>
                  </a:cubicBezTo>
                  <a:lnTo>
                    <a:pt x="77" y="70"/>
                  </a:lnTo>
                  <a:cubicBezTo>
                    <a:pt x="44" y="51"/>
                    <a:pt x="20" y="27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1465346" y="541601"/>
              <a:ext cx="154050" cy="81413"/>
            </a:xfrm>
            <a:custGeom>
              <a:avLst/>
              <a:gdLst/>
              <a:ahLst/>
              <a:cxnLst/>
              <a:rect l="l" t="t" r="r" b="b"/>
              <a:pathLst>
                <a:path w="825" h="436" extrusionOk="0">
                  <a:moveTo>
                    <a:pt x="411" y="1"/>
                  </a:moveTo>
                  <a:cubicBezTo>
                    <a:pt x="315" y="1"/>
                    <a:pt x="219" y="22"/>
                    <a:pt x="146" y="64"/>
                  </a:cubicBezTo>
                  <a:cubicBezTo>
                    <a:pt x="0" y="149"/>
                    <a:pt x="0" y="287"/>
                    <a:pt x="148" y="372"/>
                  </a:cubicBezTo>
                  <a:cubicBezTo>
                    <a:pt x="222" y="414"/>
                    <a:pt x="318" y="436"/>
                    <a:pt x="414" y="436"/>
                  </a:cubicBezTo>
                  <a:cubicBezTo>
                    <a:pt x="511" y="436"/>
                    <a:pt x="607" y="414"/>
                    <a:pt x="679" y="372"/>
                  </a:cubicBezTo>
                  <a:cubicBezTo>
                    <a:pt x="825" y="287"/>
                    <a:pt x="825" y="149"/>
                    <a:pt x="677" y="64"/>
                  </a:cubicBezTo>
                  <a:cubicBezTo>
                    <a:pt x="603" y="22"/>
                    <a:pt x="507" y="1"/>
                    <a:pt x="411" y="1"/>
                  </a:cubicBezTo>
                  <a:close/>
                </a:path>
              </a:pathLst>
            </a:custGeom>
            <a:solidFill>
              <a:srgbClr val="00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1353127" y="570917"/>
              <a:ext cx="170295" cy="528252"/>
            </a:xfrm>
            <a:custGeom>
              <a:avLst/>
              <a:gdLst/>
              <a:ahLst/>
              <a:cxnLst/>
              <a:rect l="l" t="t" r="r" b="b"/>
              <a:pathLst>
                <a:path w="912" h="2829" extrusionOk="0">
                  <a:moveTo>
                    <a:pt x="1" y="0"/>
                  </a:moveTo>
                  <a:lnTo>
                    <a:pt x="3" y="2302"/>
                  </a:lnTo>
                  <a:lnTo>
                    <a:pt x="912" y="2829"/>
                  </a:lnTo>
                  <a:lnTo>
                    <a:pt x="909" y="527"/>
                  </a:lnTo>
                  <a:lnTo>
                    <a:pt x="1" y="0"/>
                  </a:lnTo>
                  <a:close/>
                  <a:moveTo>
                    <a:pt x="912" y="2829"/>
                  </a:moveTo>
                  <a:lnTo>
                    <a:pt x="912" y="2829"/>
                  </a:lnTo>
                  <a:lnTo>
                    <a:pt x="912" y="28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1353127" y="455523"/>
              <a:ext cx="362998" cy="213990"/>
            </a:xfrm>
            <a:custGeom>
              <a:avLst/>
              <a:gdLst/>
              <a:ahLst/>
              <a:cxnLst/>
              <a:rect l="l" t="t" r="r" b="b"/>
              <a:pathLst>
                <a:path w="1944" h="1146" extrusionOk="0">
                  <a:moveTo>
                    <a:pt x="1033" y="0"/>
                  </a:moveTo>
                  <a:lnTo>
                    <a:pt x="1" y="618"/>
                  </a:lnTo>
                  <a:lnTo>
                    <a:pt x="909" y="1145"/>
                  </a:lnTo>
                  <a:lnTo>
                    <a:pt x="1944" y="527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1522857" y="553925"/>
              <a:ext cx="193263" cy="545244"/>
            </a:xfrm>
            <a:custGeom>
              <a:avLst/>
              <a:gdLst/>
              <a:ahLst/>
              <a:cxnLst/>
              <a:rect l="l" t="t" r="r" b="b"/>
              <a:pathLst>
                <a:path w="1035" h="2920" extrusionOk="0">
                  <a:moveTo>
                    <a:pt x="1035" y="0"/>
                  </a:moveTo>
                  <a:lnTo>
                    <a:pt x="0" y="618"/>
                  </a:lnTo>
                  <a:lnTo>
                    <a:pt x="3" y="2920"/>
                  </a:lnTo>
                  <a:lnTo>
                    <a:pt x="1035" y="2299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1" name="Google Shape;2831;p29"/>
          <p:cNvGrpSpPr/>
          <p:nvPr/>
        </p:nvGrpSpPr>
        <p:grpSpPr>
          <a:xfrm>
            <a:off x="5280806" y="1312925"/>
            <a:ext cx="3384815" cy="3439481"/>
            <a:chOff x="5361899" y="2142051"/>
            <a:chExt cx="2668992" cy="2712097"/>
          </a:xfrm>
        </p:grpSpPr>
        <p:grpSp>
          <p:nvGrpSpPr>
            <p:cNvPr id="2832" name="Google Shape;2832;p29"/>
            <p:cNvGrpSpPr/>
            <p:nvPr/>
          </p:nvGrpSpPr>
          <p:grpSpPr>
            <a:xfrm>
              <a:off x="5361899" y="2142051"/>
              <a:ext cx="2668992" cy="2712097"/>
              <a:chOff x="441550" y="-61462"/>
              <a:chExt cx="1872977" cy="1903226"/>
            </a:xfrm>
          </p:grpSpPr>
          <p:sp>
            <p:nvSpPr>
              <p:cNvPr id="2833" name="Google Shape;2833;p29"/>
              <p:cNvSpPr/>
              <p:nvPr/>
            </p:nvSpPr>
            <p:spPr>
              <a:xfrm>
                <a:off x="1168712" y="1133022"/>
                <a:ext cx="1145814" cy="708741"/>
              </a:xfrm>
              <a:custGeom>
                <a:avLst/>
                <a:gdLst/>
                <a:ahLst/>
                <a:cxnLst/>
                <a:rect l="l" t="t" r="r" b="b"/>
                <a:pathLst>
                  <a:path w="11818" h="7310" extrusionOk="0">
                    <a:moveTo>
                      <a:pt x="11817" y="0"/>
                    </a:moveTo>
                    <a:lnTo>
                      <a:pt x="1" y="6874"/>
                    </a:lnTo>
                    <a:lnTo>
                      <a:pt x="1" y="7310"/>
                    </a:lnTo>
                    <a:lnTo>
                      <a:pt x="11817" y="436"/>
                    </a:lnTo>
                    <a:lnTo>
                      <a:pt x="11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9"/>
              <p:cNvSpPr/>
              <p:nvPr/>
            </p:nvSpPr>
            <p:spPr>
              <a:xfrm>
                <a:off x="441550" y="714468"/>
                <a:ext cx="1872977" cy="1085023"/>
              </a:xfrm>
              <a:custGeom>
                <a:avLst/>
                <a:gdLst/>
                <a:ahLst/>
                <a:cxnLst/>
                <a:rect l="l" t="t" r="r" b="b"/>
                <a:pathLst>
                  <a:path w="19318" h="11191" extrusionOk="0">
                    <a:moveTo>
                      <a:pt x="11826" y="1"/>
                    </a:moveTo>
                    <a:lnTo>
                      <a:pt x="0" y="6759"/>
                    </a:lnTo>
                    <a:lnTo>
                      <a:pt x="7501" y="11191"/>
                    </a:lnTo>
                    <a:lnTo>
                      <a:pt x="19317" y="4317"/>
                    </a:lnTo>
                    <a:lnTo>
                      <a:pt x="118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9"/>
              <p:cNvSpPr/>
              <p:nvPr/>
            </p:nvSpPr>
            <p:spPr>
              <a:xfrm>
                <a:off x="441550" y="1369786"/>
                <a:ext cx="727259" cy="471977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868" extrusionOk="0">
                    <a:moveTo>
                      <a:pt x="0" y="0"/>
                    </a:moveTo>
                    <a:lnTo>
                      <a:pt x="0" y="551"/>
                    </a:lnTo>
                    <a:lnTo>
                      <a:pt x="7501" y="4868"/>
                    </a:lnTo>
                    <a:lnTo>
                      <a:pt x="7501" y="4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9"/>
              <p:cNvSpPr/>
              <p:nvPr/>
            </p:nvSpPr>
            <p:spPr>
              <a:xfrm>
                <a:off x="1218159" y="1103936"/>
                <a:ext cx="796679" cy="518903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5352" extrusionOk="0">
                    <a:moveTo>
                      <a:pt x="8217" y="1"/>
                    </a:moveTo>
                    <a:lnTo>
                      <a:pt x="1" y="4779"/>
                    </a:lnTo>
                    <a:lnTo>
                      <a:pt x="1" y="5352"/>
                    </a:lnTo>
                    <a:lnTo>
                      <a:pt x="8217" y="573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9"/>
              <p:cNvSpPr/>
              <p:nvPr/>
            </p:nvSpPr>
            <p:spPr>
              <a:xfrm>
                <a:off x="712636" y="1268371"/>
                <a:ext cx="505620" cy="354467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3656" extrusionOk="0">
                    <a:moveTo>
                      <a:pt x="0" y="1"/>
                    </a:moveTo>
                    <a:lnTo>
                      <a:pt x="0" y="656"/>
                    </a:lnTo>
                    <a:lnTo>
                      <a:pt x="5215" y="3656"/>
                    </a:lnTo>
                    <a:lnTo>
                      <a:pt x="5215" y="30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9"/>
              <p:cNvSpPr/>
              <p:nvPr/>
            </p:nvSpPr>
            <p:spPr>
              <a:xfrm>
                <a:off x="712636" y="812877"/>
                <a:ext cx="1302203" cy="754504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7782" extrusionOk="0">
                    <a:moveTo>
                      <a:pt x="8221" y="1"/>
                    </a:moveTo>
                    <a:lnTo>
                      <a:pt x="0" y="4699"/>
                    </a:lnTo>
                    <a:lnTo>
                      <a:pt x="5215" y="7781"/>
                    </a:lnTo>
                    <a:lnTo>
                      <a:pt x="13431" y="3003"/>
                    </a:ln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9"/>
              <p:cNvSpPr/>
              <p:nvPr/>
            </p:nvSpPr>
            <p:spPr>
              <a:xfrm>
                <a:off x="802222" y="864845"/>
                <a:ext cx="1122642" cy="650374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6708" extrusionOk="0">
                    <a:moveTo>
                      <a:pt x="7297" y="1"/>
                    </a:moveTo>
                    <a:lnTo>
                      <a:pt x="0" y="4172"/>
                    </a:lnTo>
                    <a:lnTo>
                      <a:pt x="4293" y="6707"/>
                    </a:lnTo>
                    <a:lnTo>
                      <a:pt x="11578" y="2469"/>
                    </a:lnTo>
                    <a:lnTo>
                      <a:pt x="72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9"/>
              <p:cNvSpPr/>
              <p:nvPr/>
            </p:nvSpPr>
            <p:spPr>
              <a:xfrm>
                <a:off x="1037920" y="21143"/>
                <a:ext cx="47411" cy="10643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8" extrusionOk="0">
                    <a:moveTo>
                      <a:pt x="489" y="1"/>
                    </a:moveTo>
                    <a:lnTo>
                      <a:pt x="1" y="287"/>
                    </a:lnTo>
                    <a:lnTo>
                      <a:pt x="1" y="10978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9"/>
              <p:cNvSpPr/>
              <p:nvPr/>
            </p:nvSpPr>
            <p:spPr>
              <a:xfrm>
                <a:off x="994387" y="23664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9"/>
              <p:cNvSpPr/>
              <p:nvPr/>
            </p:nvSpPr>
            <p:spPr>
              <a:xfrm>
                <a:off x="994387" y="-4065"/>
                <a:ext cx="90944" cy="5313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8" extrusionOk="0">
                    <a:moveTo>
                      <a:pt x="497" y="0"/>
                    </a:moveTo>
                    <a:lnTo>
                      <a:pt x="1" y="287"/>
                    </a:lnTo>
                    <a:lnTo>
                      <a:pt x="450" y="547"/>
                    </a:lnTo>
                    <a:lnTo>
                      <a:pt x="938" y="26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9"/>
              <p:cNvSpPr/>
              <p:nvPr/>
            </p:nvSpPr>
            <p:spPr>
              <a:xfrm>
                <a:off x="1719707" y="414586"/>
                <a:ext cx="47411" cy="106417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6" extrusionOk="0">
                    <a:moveTo>
                      <a:pt x="489" y="1"/>
                    </a:moveTo>
                    <a:lnTo>
                      <a:pt x="1" y="285"/>
                    </a:lnTo>
                    <a:lnTo>
                      <a:pt x="1" y="10976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29"/>
              <p:cNvSpPr/>
              <p:nvPr/>
            </p:nvSpPr>
            <p:spPr>
              <a:xfrm>
                <a:off x="1676174" y="416913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9"/>
              <p:cNvSpPr/>
              <p:nvPr/>
            </p:nvSpPr>
            <p:spPr>
              <a:xfrm>
                <a:off x="1676174" y="389378"/>
                <a:ext cx="90944" cy="5293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6" extrusionOk="0">
                    <a:moveTo>
                      <a:pt x="497" y="1"/>
                    </a:moveTo>
                    <a:lnTo>
                      <a:pt x="1" y="285"/>
                    </a:lnTo>
                    <a:lnTo>
                      <a:pt x="450" y="545"/>
                    </a:lnTo>
                    <a:lnTo>
                      <a:pt x="938" y="261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9"/>
              <p:cNvSpPr/>
              <p:nvPr/>
            </p:nvSpPr>
            <p:spPr>
              <a:xfrm>
                <a:off x="1719901" y="357189"/>
                <a:ext cx="47023" cy="8532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80" extrusionOk="0">
                    <a:moveTo>
                      <a:pt x="484" y="1"/>
                    </a:moveTo>
                    <a:lnTo>
                      <a:pt x="1" y="289"/>
                    </a:lnTo>
                    <a:lnTo>
                      <a:pt x="1" y="879"/>
                    </a:lnTo>
                    <a:lnTo>
                      <a:pt x="484" y="593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9"/>
              <p:cNvSpPr/>
              <p:nvPr/>
            </p:nvSpPr>
            <p:spPr>
              <a:xfrm>
                <a:off x="994193" y="-33733"/>
                <a:ext cx="725805" cy="476243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4912" extrusionOk="0">
                    <a:moveTo>
                      <a:pt x="1" y="1"/>
                    </a:moveTo>
                    <a:lnTo>
                      <a:pt x="1" y="593"/>
                    </a:lnTo>
                    <a:lnTo>
                      <a:pt x="7486" y="4911"/>
                    </a:lnTo>
                    <a:lnTo>
                      <a:pt x="7486" y="43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9"/>
              <p:cNvSpPr/>
              <p:nvPr/>
            </p:nvSpPr>
            <p:spPr>
              <a:xfrm>
                <a:off x="994193" y="-61462"/>
                <a:ext cx="772731" cy="446769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4608" extrusionOk="0">
                    <a:moveTo>
                      <a:pt x="495" y="0"/>
                    </a:moveTo>
                    <a:lnTo>
                      <a:pt x="1" y="287"/>
                    </a:lnTo>
                    <a:lnTo>
                      <a:pt x="7486" y="4607"/>
                    </a:lnTo>
                    <a:lnTo>
                      <a:pt x="7969" y="4319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9"/>
              <p:cNvSpPr/>
              <p:nvPr/>
            </p:nvSpPr>
            <p:spPr>
              <a:xfrm>
                <a:off x="1637683" y="538882"/>
                <a:ext cx="84642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7" extrusionOk="0">
                    <a:moveTo>
                      <a:pt x="1" y="1"/>
                    </a:moveTo>
                    <a:lnTo>
                      <a:pt x="3" y="1799"/>
                    </a:lnTo>
                    <a:lnTo>
                      <a:pt x="873" y="2306"/>
                    </a:lnTo>
                    <a:lnTo>
                      <a:pt x="873" y="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9"/>
              <p:cNvSpPr/>
              <p:nvPr/>
            </p:nvSpPr>
            <p:spPr>
              <a:xfrm>
                <a:off x="1722227" y="5384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9"/>
              <p:cNvSpPr/>
              <p:nvPr/>
            </p:nvSpPr>
            <p:spPr>
              <a:xfrm>
                <a:off x="1637683" y="489532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5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9"/>
              <p:cNvSpPr/>
              <p:nvPr/>
            </p:nvSpPr>
            <p:spPr>
              <a:xfrm>
                <a:off x="1719707" y="401206"/>
                <a:ext cx="47411" cy="1632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84" extrusionOk="0">
                    <a:moveTo>
                      <a:pt x="489" y="0"/>
                    </a:moveTo>
                    <a:lnTo>
                      <a:pt x="1" y="286"/>
                    </a:lnTo>
                    <a:lnTo>
                      <a:pt x="1" y="1683"/>
                    </a:lnTo>
                    <a:lnTo>
                      <a:pt x="489" y="139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9"/>
              <p:cNvSpPr/>
              <p:nvPr/>
            </p:nvSpPr>
            <p:spPr>
              <a:xfrm>
                <a:off x="1676174" y="403727"/>
                <a:ext cx="43630" cy="1607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658" extrusionOk="0">
                    <a:moveTo>
                      <a:pt x="1" y="0"/>
                    </a:moveTo>
                    <a:lnTo>
                      <a:pt x="1" y="1397"/>
                    </a:lnTo>
                    <a:lnTo>
                      <a:pt x="450" y="1657"/>
                    </a:lnTo>
                    <a:lnTo>
                      <a:pt x="450" y="2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9"/>
              <p:cNvSpPr/>
              <p:nvPr/>
            </p:nvSpPr>
            <p:spPr>
              <a:xfrm>
                <a:off x="955120" y="157462"/>
                <a:ext cx="84642" cy="223578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6" extrusionOk="0">
                    <a:moveTo>
                      <a:pt x="0" y="0"/>
                    </a:moveTo>
                    <a:lnTo>
                      <a:pt x="2" y="1798"/>
                    </a:lnTo>
                    <a:lnTo>
                      <a:pt x="872" y="2306"/>
                    </a:lnTo>
                    <a:lnTo>
                      <a:pt x="872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9"/>
              <p:cNvSpPr/>
              <p:nvPr/>
            </p:nvSpPr>
            <p:spPr>
              <a:xfrm>
                <a:off x="1040247" y="1563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9"/>
              <p:cNvSpPr/>
              <p:nvPr/>
            </p:nvSpPr>
            <p:spPr>
              <a:xfrm>
                <a:off x="955702" y="107433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7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9"/>
              <p:cNvSpPr/>
              <p:nvPr/>
            </p:nvSpPr>
            <p:spPr>
              <a:xfrm>
                <a:off x="1037920" y="91435"/>
                <a:ext cx="47217" cy="9065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35" extrusionOk="0">
                    <a:moveTo>
                      <a:pt x="487" y="0"/>
                    </a:moveTo>
                    <a:lnTo>
                      <a:pt x="1" y="98"/>
                    </a:lnTo>
                    <a:lnTo>
                      <a:pt x="1" y="935"/>
                    </a:lnTo>
                    <a:lnTo>
                      <a:pt x="487" y="65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9"/>
              <p:cNvSpPr/>
              <p:nvPr/>
            </p:nvSpPr>
            <p:spPr>
              <a:xfrm>
                <a:off x="994193" y="21628"/>
                <a:ext cx="43824" cy="1604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55" extrusionOk="0">
                    <a:moveTo>
                      <a:pt x="1" y="0"/>
                    </a:moveTo>
                    <a:lnTo>
                      <a:pt x="1" y="1395"/>
                    </a:lnTo>
                    <a:lnTo>
                      <a:pt x="452" y="1655"/>
                    </a:lnTo>
                    <a:lnTo>
                      <a:pt x="452" y="2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9"/>
              <p:cNvSpPr/>
              <p:nvPr/>
            </p:nvSpPr>
            <p:spPr>
              <a:xfrm>
                <a:off x="1197120" y="803666"/>
                <a:ext cx="42757" cy="2404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8" extrusionOk="0">
                    <a:moveTo>
                      <a:pt x="252" y="1"/>
                    </a:moveTo>
                    <a:lnTo>
                      <a:pt x="33" y="22"/>
                    </a:lnTo>
                    <a:lnTo>
                      <a:pt x="1" y="55"/>
                    </a:lnTo>
                    <a:lnTo>
                      <a:pt x="109" y="204"/>
                    </a:lnTo>
                    <a:cubicBezTo>
                      <a:pt x="116" y="213"/>
                      <a:pt x="124" y="222"/>
                      <a:pt x="135" y="228"/>
                    </a:cubicBezTo>
                    <a:cubicBezTo>
                      <a:pt x="148" y="235"/>
                      <a:pt x="161" y="239"/>
                      <a:pt x="176" y="243"/>
                    </a:cubicBezTo>
                    <a:cubicBezTo>
                      <a:pt x="189" y="246"/>
                      <a:pt x="205" y="248"/>
                      <a:pt x="222" y="248"/>
                    </a:cubicBezTo>
                    <a:cubicBezTo>
                      <a:pt x="237" y="248"/>
                      <a:pt x="252" y="248"/>
                      <a:pt x="267" y="243"/>
                    </a:cubicBezTo>
                    <a:cubicBezTo>
                      <a:pt x="280" y="239"/>
                      <a:pt x="293" y="235"/>
                      <a:pt x="306" y="228"/>
                    </a:cubicBezTo>
                    <a:cubicBezTo>
                      <a:pt x="317" y="222"/>
                      <a:pt x="326" y="213"/>
                      <a:pt x="333" y="204"/>
                    </a:cubicBezTo>
                    <a:lnTo>
                      <a:pt x="441" y="55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9"/>
              <p:cNvSpPr/>
              <p:nvPr/>
            </p:nvSpPr>
            <p:spPr>
              <a:xfrm>
                <a:off x="1195471" y="721061"/>
                <a:ext cx="46151" cy="9617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992" extrusionOk="0">
                    <a:moveTo>
                      <a:pt x="0" y="0"/>
                    </a:moveTo>
                    <a:lnTo>
                      <a:pt x="0" y="855"/>
                    </a:lnTo>
                    <a:cubicBezTo>
                      <a:pt x="0" y="872"/>
                      <a:pt x="7" y="889"/>
                      <a:pt x="18" y="907"/>
                    </a:cubicBezTo>
                    <a:cubicBezTo>
                      <a:pt x="31" y="924"/>
                      <a:pt x="48" y="939"/>
                      <a:pt x="70" y="952"/>
                    </a:cubicBezTo>
                    <a:cubicBezTo>
                      <a:pt x="94" y="965"/>
                      <a:pt x="120" y="976"/>
                      <a:pt x="150" y="983"/>
                    </a:cubicBezTo>
                    <a:cubicBezTo>
                      <a:pt x="178" y="989"/>
                      <a:pt x="209" y="991"/>
                      <a:pt x="239" y="991"/>
                    </a:cubicBezTo>
                    <a:cubicBezTo>
                      <a:pt x="269" y="991"/>
                      <a:pt x="300" y="989"/>
                      <a:pt x="328" y="983"/>
                    </a:cubicBezTo>
                    <a:cubicBezTo>
                      <a:pt x="356" y="976"/>
                      <a:pt x="382" y="965"/>
                      <a:pt x="406" y="952"/>
                    </a:cubicBezTo>
                    <a:cubicBezTo>
                      <a:pt x="430" y="939"/>
                      <a:pt x="447" y="924"/>
                      <a:pt x="458" y="907"/>
                    </a:cubicBezTo>
                    <a:cubicBezTo>
                      <a:pt x="469" y="889"/>
                      <a:pt x="475" y="872"/>
                      <a:pt x="475" y="855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9"/>
              <p:cNvSpPr/>
              <p:nvPr/>
            </p:nvSpPr>
            <p:spPr>
              <a:xfrm>
                <a:off x="1858730" y="690010"/>
                <a:ext cx="45899" cy="19399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012" extrusionOk="0">
                    <a:moveTo>
                      <a:pt x="475" y="1"/>
                    </a:moveTo>
                    <a:lnTo>
                      <a:pt x="0" y="279"/>
                    </a:lnTo>
                    <a:lnTo>
                      <a:pt x="0" y="2012"/>
                    </a:lnTo>
                    <a:lnTo>
                      <a:pt x="475" y="1734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9"/>
              <p:cNvSpPr/>
              <p:nvPr/>
            </p:nvSpPr>
            <p:spPr>
              <a:xfrm>
                <a:off x="792527" y="114705"/>
                <a:ext cx="1066311" cy="770017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7942" extrusionOk="0">
                    <a:moveTo>
                      <a:pt x="1" y="1"/>
                    </a:moveTo>
                    <a:lnTo>
                      <a:pt x="1" y="1734"/>
                    </a:lnTo>
                    <a:lnTo>
                      <a:pt x="10997" y="7942"/>
                    </a:lnTo>
                    <a:lnTo>
                      <a:pt x="10997" y="62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9"/>
              <p:cNvSpPr/>
              <p:nvPr/>
            </p:nvSpPr>
            <p:spPr>
              <a:xfrm>
                <a:off x="837708" y="191881"/>
                <a:ext cx="975852" cy="615664"/>
              </a:xfrm>
              <a:custGeom>
                <a:avLst/>
                <a:gdLst/>
                <a:ahLst/>
                <a:cxnLst/>
                <a:rect l="l" t="t" r="r" b="b"/>
                <a:pathLst>
                  <a:path w="10065" h="6350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10065" y="6350"/>
                    </a:lnTo>
                    <a:lnTo>
                      <a:pt x="10065" y="56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9"/>
              <p:cNvSpPr/>
              <p:nvPr/>
            </p:nvSpPr>
            <p:spPr>
              <a:xfrm>
                <a:off x="792527" y="87848"/>
                <a:ext cx="1112365" cy="628850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6486" extrusionOk="0">
                    <a:moveTo>
                      <a:pt x="482" y="0"/>
                    </a:moveTo>
                    <a:lnTo>
                      <a:pt x="1" y="278"/>
                    </a:lnTo>
                    <a:lnTo>
                      <a:pt x="10997" y="6486"/>
                    </a:lnTo>
                    <a:lnTo>
                      <a:pt x="11472" y="6208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9"/>
              <p:cNvSpPr/>
              <p:nvPr/>
            </p:nvSpPr>
            <p:spPr>
              <a:xfrm>
                <a:off x="1053045" y="634189"/>
                <a:ext cx="198467" cy="142912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474" extrusionOk="0">
                    <a:moveTo>
                      <a:pt x="1" y="0"/>
                    </a:moveTo>
                    <a:lnTo>
                      <a:pt x="1" y="282"/>
                    </a:lnTo>
                    <a:lnTo>
                      <a:pt x="2046" y="1473"/>
                    </a:lnTo>
                    <a:lnTo>
                      <a:pt x="2046" y="11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9"/>
              <p:cNvSpPr/>
              <p:nvPr/>
            </p:nvSpPr>
            <p:spPr>
              <a:xfrm>
                <a:off x="1053045" y="556334"/>
                <a:ext cx="334689" cy="19342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1995" extrusionOk="0">
                    <a:moveTo>
                      <a:pt x="1404" y="1"/>
                    </a:moveTo>
                    <a:lnTo>
                      <a:pt x="1" y="803"/>
                    </a:lnTo>
                    <a:lnTo>
                      <a:pt x="2046" y="1994"/>
                    </a:lnTo>
                    <a:lnTo>
                      <a:pt x="3452" y="1189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9"/>
              <p:cNvSpPr/>
              <p:nvPr/>
            </p:nvSpPr>
            <p:spPr>
              <a:xfrm>
                <a:off x="1188685" y="252090"/>
                <a:ext cx="199049" cy="41962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328" extrusionOk="0">
                    <a:moveTo>
                      <a:pt x="1" y="0"/>
                    </a:moveTo>
                    <a:lnTo>
                      <a:pt x="5" y="3139"/>
                    </a:lnTo>
                    <a:lnTo>
                      <a:pt x="2053" y="4327"/>
                    </a:lnTo>
                    <a:lnTo>
                      <a:pt x="2046" y="11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9"/>
              <p:cNvSpPr/>
              <p:nvPr/>
            </p:nvSpPr>
            <p:spPr>
              <a:xfrm>
                <a:off x="1188685" y="238225"/>
                <a:ext cx="222221" cy="129144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332" extrusionOk="0">
                    <a:moveTo>
                      <a:pt x="246" y="0"/>
                    </a:moveTo>
                    <a:lnTo>
                      <a:pt x="1" y="143"/>
                    </a:lnTo>
                    <a:lnTo>
                      <a:pt x="2046" y="1332"/>
                    </a:lnTo>
                    <a:lnTo>
                      <a:pt x="2291" y="1189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29"/>
              <p:cNvSpPr/>
              <p:nvPr/>
            </p:nvSpPr>
            <p:spPr>
              <a:xfrm>
                <a:off x="1251414" y="353408"/>
                <a:ext cx="160073" cy="42369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4370" extrusionOk="0">
                    <a:moveTo>
                      <a:pt x="1644" y="1"/>
                    </a:moveTo>
                    <a:lnTo>
                      <a:pt x="1399" y="144"/>
                    </a:lnTo>
                    <a:lnTo>
                      <a:pt x="1406" y="3282"/>
                    </a:lnTo>
                    <a:lnTo>
                      <a:pt x="0" y="4087"/>
                    </a:lnTo>
                    <a:lnTo>
                      <a:pt x="0" y="4369"/>
                    </a:lnTo>
                    <a:lnTo>
                      <a:pt x="1651" y="3423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29"/>
              <p:cNvSpPr/>
              <p:nvPr/>
            </p:nvSpPr>
            <p:spPr>
              <a:xfrm>
                <a:off x="1148933" y="516195"/>
                <a:ext cx="70002" cy="18518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910" extrusionOk="0">
                    <a:moveTo>
                      <a:pt x="1" y="1"/>
                    </a:moveTo>
                    <a:lnTo>
                      <a:pt x="1" y="1491"/>
                    </a:lnTo>
                    <a:lnTo>
                      <a:pt x="721" y="1909"/>
                    </a:lnTo>
                    <a:lnTo>
                      <a:pt x="721" y="4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29"/>
              <p:cNvSpPr/>
              <p:nvPr/>
            </p:nvSpPr>
            <p:spPr>
              <a:xfrm>
                <a:off x="1218837" y="516001"/>
                <a:ext cx="70292" cy="18537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912" extrusionOk="0">
                    <a:moveTo>
                      <a:pt x="724" y="0"/>
                    </a:moveTo>
                    <a:lnTo>
                      <a:pt x="0" y="421"/>
                    </a:lnTo>
                    <a:lnTo>
                      <a:pt x="0" y="1911"/>
                    </a:lnTo>
                    <a:lnTo>
                      <a:pt x="724" y="149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9"/>
              <p:cNvSpPr/>
              <p:nvPr/>
            </p:nvSpPr>
            <p:spPr>
              <a:xfrm>
                <a:off x="1148933" y="475377"/>
                <a:ext cx="140197" cy="81539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841" extrusionOk="0">
                    <a:moveTo>
                      <a:pt x="723" y="1"/>
                    </a:moveTo>
                    <a:lnTo>
                      <a:pt x="1" y="422"/>
                    </a:lnTo>
                    <a:lnTo>
                      <a:pt x="721" y="840"/>
                    </a:lnTo>
                    <a:lnTo>
                      <a:pt x="1445" y="419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9"/>
              <p:cNvSpPr/>
              <p:nvPr/>
            </p:nvSpPr>
            <p:spPr>
              <a:xfrm>
                <a:off x="1195859" y="409544"/>
                <a:ext cx="46151" cy="12255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4" extrusionOk="0">
                    <a:moveTo>
                      <a:pt x="1" y="1"/>
                    </a:moveTo>
                    <a:lnTo>
                      <a:pt x="1" y="1127"/>
                    </a:lnTo>
                    <a:cubicBezTo>
                      <a:pt x="1" y="1161"/>
                      <a:pt x="24" y="1196"/>
                      <a:pt x="70" y="1222"/>
                    </a:cubicBezTo>
                    <a:cubicBezTo>
                      <a:pt x="116" y="1250"/>
                      <a:pt x="176" y="1263"/>
                      <a:pt x="237" y="1263"/>
                    </a:cubicBezTo>
                    <a:cubicBezTo>
                      <a:pt x="298" y="1263"/>
                      <a:pt x="359" y="1250"/>
                      <a:pt x="406" y="1222"/>
                    </a:cubicBezTo>
                    <a:cubicBezTo>
                      <a:pt x="452" y="1196"/>
                      <a:pt x="476" y="1161"/>
                      <a:pt x="476" y="1127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9"/>
              <p:cNvSpPr/>
              <p:nvPr/>
            </p:nvSpPr>
            <p:spPr>
              <a:xfrm>
                <a:off x="1195859" y="396359"/>
                <a:ext cx="46151" cy="2656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74" extrusionOk="0">
                    <a:moveTo>
                      <a:pt x="239" y="0"/>
                    </a:moveTo>
                    <a:cubicBezTo>
                      <a:pt x="176" y="0"/>
                      <a:pt x="118" y="13"/>
                      <a:pt x="70" y="39"/>
                    </a:cubicBezTo>
                    <a:cubicBezTo>
                      <a:pt x="24" y="65"/>
                      <a:pt x="1" y="102"/>
                      <a:pt x="1" y="137"/>
                    </a:cubicBezTo>
                    <a:cubicBezTo>
                      <a:pt x="1" y="172"/>
                      <a:pt x="24" y="206"/>
                      <a:pt x="70" y="234"/>
                    </a:cubicBezTo>
                    <a:cubicBezTo>
                      <a:pt x="118" y="260"/>
                      <a:pt x="176" y="273"/>
                      <a:pt x="239" y="273"/>
                    </a:cubicBezTo>
                    <a:cubicBezTo>
                      <a:pt x="300" y="273"/>
                      <a:pt x="361" y="260"/>
                      <a:pt x="406" y="234"/>
                    </a:cubicBezTo>
                    <a:cubicBezTo>
                      <a:pt x="452" y="206"/>
                      <a:pt x="476" y="172"/>
                      <a:pt x="476" y="137"/>
                    </a:cubicBezTo>
                    <a:cubicBezTo>
                      <a:pt x="476" y="102"/>
                      <a:pt x="452" y="65"/>
                      <a:pt x="406" y="39"/>
                    </a:cubicBezTo>
                    <a:cubicBezTo>
                      <a:pt x="361" y="13"/>
                      <a:pt x="300" y="0"/>
                      <a:pt x="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9"/>
              <p:cNvSpPr/>
              <p:nvPr/>
            </p:nvSpPr>
            <p:spPr>
              <a:xfrm>
                <a:off x="1568263" y="1335949"/>
                <a:ext cx="190032" cy="38510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3972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1960" y="3972"/>
                    </a:lnTo>
                    <a:lnTo>
                      <a:pt x="1960" y="1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9"/>
              <p:cNvSpPr/>
              <p:nvPr/>
            </p:nvSpPr>
            <p:spPr>
              <a:xfrm>
                <a:off x="1758198" y="1304632"/>
                <a:ext cx="258579" cy="41642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4295" extrusionOk="0">
                    <a:moveTo>
                      <a:pt x="2666" y="0"/>
                    </a:moveTo>
                    <a:lnTo>
                      <a:pt x="1" y="1497"/>
                    </a:lnTo>
                    <a:lnTo>
                      <a:pt x="1" y="4295"/>
                    </a:lnTo>
                    <a:lnTo>
                      <a:pt x="2666" y="2798"/>
                    </a:lnTo>
                    <a:lnTo>
                      <a:pt x="26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9"/>
              <p:cNvSpPr/>
              <p:nvPr/>
            </p:nvSpPr>
            <p:spPr>
              <a:xfrm>
                <a:off x="1568263" y="1191001"/>
                <a:ext cx="448514" cy="25877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2669" extrusionOk="0">
                    <a:moveTo>
                      <a:pt x="2656" y="1"/>
                    </a:moveTo>
                    <a:lnTo>
                      <a:pt x="1" y="1495"/>
                    </a:lnTo>
                    <a:lnTo>
                      <a:pt x="1960" y="2669"/>
                    </a:lnTo>
                    <a:lnTo>
                      <a:pt x="4625" y="1172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9"/>
              <p:cNvSpPr/>
              <p:nvPr/>
            </p:nvSpPr>
            <p:spPr>
              <a:xfrm>
                <a:off x="1209724" y="360485"/>
                <a:ext cx="616925" cy="968193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9986" extrusionOk="0">
                    <a:moveTo>
                      <a:pt x="351" y="1"/>
                    </a:moveTo>
                    <a:cubicBezTo>
                      <a:pt x="290" y="1"/>
                      <a:pt x="229" y="17"/>
                      <a:pt x="174" y="49"/>
                    </a:cubicBezTo>
                    <a:cubicBezTo>
                      <a:pt x="66" y="112"/>
                      <a:pt x="1" y="225"/>
                      <a:pt x="1" y="351"/>
                    </a:cubicBezTo>
                    <a:lnTo>
                      <a:pt x="1" y="604"/>
                    </a:lnTo>
                    <a:lnTo>
                      <a:pt x="155" y="604"/>
                    </a:lnTo>
                    <a:lnTo>
                      <a:pt x="155" y="351"/>
                    </a:lnTo>
                    <a:cubicBezTo>
                      <a:pt x="155" y="281"/>
                      <a:pt x="192" y="218"/>
                      <a:pt x="252" y="181"/>
                    </a:cubicBezTo>
                    <a:cubicBezTo>
                      <a:pt x="283" y="164"/>
                      <a:pt x="316" y="155"/>
                      <a:pt x="349" y="155"/>
                    </a:cubicBezTo>
                    <a:cubicBezTo>
                      <a:pt x="382" y="155"/>
                      <a:pt x="415" y="164"/>
                      <a:pt x="445" y="181"/>
                    </a:cubicBezTo>
                    <a:lnTo>
                      <a:pt x="3877" y="2134"/>
                    </a:lnTo>
                    <a:cubicBezTo>
                      <a:pt x="5315" y="2951"/>
                      <a:pt x="6208" y="4489"/>
                      <a:pt x="6208" y="6142"/>
                    </a:cubicBezTo>
                    <a:lnTo>
                      <a:pt x="6208" y="9985"/>
                    </a:lnTo>
                    <a:lnTo>
                      <a:pt x="6362" y="9985"/>
                    </a:lnTo>
                    <a:lnTo>
                      <a:pt x="6362" y="6142"/>
                    </a:lnTo>
                    <a:cubicBezTo>
                      <a:pt x="6362" y="4433"/>
                      <a:pt x="5441" y="2845"/>
                      <a:pt x="3955" y="1999"/>
                    </a:cubicBezTo>
                    <a:lnTo>
                      <a:pt x="524" y="47"/>
                    </a:lnTo>
                    <a:cubicBezTo>
                      <a:pt x="469" y="16"/>
                      <a:pt x="410" y="1"/>
                      <a:pt x="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9" name="Google Shape;2879;p29"/>
            <p:cNvGrpSpPr/>
            <p:nvPr/>
          </p:nvGrpSpPr>
          <p:grpSpPr>
            <a:xfrm rot="1175405" flipH="1">
              <a:off x="6179501" y="3402047"/>
              <a:ext cx="816976" cy="878974"/>
              <a:chOff x="6518572" y="3949403"/>
              <a:chExt cx="1089589" cy="1174900"/>
            </a:xfrm>
          </p:grpSpPr>
          <p:sp>
            <p:nvSpPr>
              <p:cNvPr id="2880" name="Google Shape;2880;p29"/>
              <p:cNvSpPr/>
              <p:nvPr/>
            </p:nvSpPr>
            <p:spPr>
              <a:xfrm>
                <a:off x="6518572" y="3949403"/>
                <a:ext cx="579403" cy="735409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6658" extrusionOk="0">
                    <a:moveTo>
                      <a:pt x="4019" y="1"/>
                    </a:moveTo>
                    <a:cubicBezTo>
                      <a:pt x="3472" y="1"/>
                      <a:pt x="3039" y="151"/>
                      <a:pt x="2664" y="314"/>
                    </a:cubicBezTo>
                    <a:cubicBezTo>
                      <a:pt x="423" y="1284"/>
                      <a:pt x="0" y="3169"/>
                      <a:pt x="1187" y="5105"/>
                    </a:cubicBezTo>
                    <a:cubicBezTo>
                      <a:pt x="3818" y="9402"/>
                      <a:pt x="7043" y="13617"/>
                      <a:pt x="9030" y="16408"/>
                    </a:cubicBezTo>
                    <a:cubicBezTo>
                      <a:pt x="9377" y="16580"/>
                      <a:pt x="9738" y="16658"/>
                      <a:pt x="10099" y="16658"/>
                    </a:cubicBezTo>
                    <a:cubicBezTo>
                      <a:pt x="11324" y="16658"/>
                      <a:pt x="12531" y="15756"/>
                      <a:pt x="13088" y="14567"/>
                    </a:cubicBezTo>
                    <a:cubicBezTo>
                      <a:pt x="13101" y="14530"/>
                      <a:pt x="13114" y="14491"/>
                      <a:pt x="13125" y="14452"/>
                    </a:cubicBezTo>
                    <a:cubicBezTo>
                      <a:pt x="13114" y="14428"/>
                      <a:pt x="13103" y="14404"/>
                      <a:pt x="13092" y="14380"/>
                    </a:cubicBezTo>
                    <a:cubicBezTo>
                      <a:pt x="11771" y="11571"/>
                      <a:pt x="7928" y="3522"/>
                      <a:pt x="7375" y="2420"/>
                    </a:cubicBezTo>
                    <a:cubicBezTo>
                      <a:pt x="6937" y="1548"/>
                      <a:pt x="6255" y="592"/>
                      <a:pt x="5251" y="232"/>
                    </a:cubicBezTo>
                    <a:cubicBezTo>
                      <a:pt x="4781" y="65"/>
                      <a:pt x="4376" y="1"/>
                      <a:pt x="4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9"/>
              <p:cNvSpPr/>
              <p:nvPr/>
            </p:nvSpPr>
            <p:spPr>
              <a:xfrm>
                <a:off x="6796346" y="4290633"/>
                <a:ext cx="211852" cy="168511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817" extrusionOk="0">
                    <a:moveTo>
                      <a:pt x="3946" y="602"/>
                    </a:moveTo>
                    <a:lnTo>
                      <a:pt x="3947" y="604"/>
                    </a:lnTo>
                    <a:lnTo>
                      <a:pt x="3948" y="604"/>
                    </a:lnTo>
                    <a:lnTo>
                      <a:pt x="3946" y="602"/>
                    </a:lnTo>
                    <a:close/>
                    <a:moveTo>
                      <a:pt x="2798" y="1"/>
                    </a:moveTo>
                    <a:cubicBezTo>
                      <a:pt x="2795" y="1"/>
                      <a:pt x="2792" y="1"/>
                      <a:pt x="2790" y="1"/>
                    </a:cubicBezTo>
                    <a:cubicBezTo>
                      <a:pt x="1876" y="7"/>
                      <a:pt x="775" y="582"/>
                      <a:pt x="0" y="1387"/>
                    </a:cubicBezTo>
                    <a:lnTo>
                      <a:pt x="762" y="2471"/>
                    </a:lnTo>
                    <a:lnTo>
                      <a:pt x="1705" y="3816"/>
                    </a:lnTo>
                    <a:lnTo>
                      <a:pt x="3069" y="3285"/>
                    </a:lnTo>
                    <a:lnTo>
                      <a:pt x="4798" y="2018"/>
                    </a:lnTo>
                    <a:lnTo>
                      <a:pt x="4451" y="1439"/>
                    </a:lnTo>
                    <a:lnTo>
                      <a:pt x="3947" y="604"/>
                    </a:lnTo>
                    <a:lnTo>
                      <a:pt x="3946" y="604"/>
                    </a:lnTo>
                    <a:cubicBezTo>
                      <a:pt x="3773" y="230"/>
                      <a:pt x="3379" y="1"/>
                      <a:pt x="2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9"/>
              <p:cNvSpPr/>
              <p:nvPr/>
            </p:nvSpPr>
            <p:spPr>
              <a:xfrm>
                <a:off x="6829942" y="4343966"/>
                <a:ext cx="178258" cy="115181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609" extrusionOk="0">
                    <a:moveTo>
                      <a:pt x="2550" y="1"/>
                    </a:moveTo>
                    <a:cubicBezTo>
                      <a:pt x="2233" y="1"/>
                      <a:pt x="1917" y="59"/>
                      <a:pt x="1617" y="190"/>
                    </a:cubicBezTo>
                    <a:cubicBezTo>
                      <a:pt x="640" y="617"/>
                      <a:pt x="296" y="1036"/>
                      <a:pt x="1" y="1263"/>
                    </a:cubicBezTo>
                    <a:lnTo>
                      <a:pt x="944" y="2608"/>
                    </a:lnTo>
                    <a:lnTo>
                      <a:pt x="2308" y="2077"/>
                    </a:lnTo>
                    <a:lnTo>
                      <a:pt x="4037" y="810"/>
                    </a:lnTo>
                    <a:lnTo>
                      <a:pt x="3690" y="231"/>
                    </a:lnTo>
                    <a:cubicBezTo>
                      <a:pt x="3326" y="87"/>
                      <a:pt x="293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9"/>
              <p:cNvSpPr/>
              <p:nvPr/>
            </p:nvSpPr>
            <p:spPr>
              <a:xfrm>
                <a:off x="6756702" y="4351824"/>
                <a:ext cx="124533" cy="17787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4029" extrusionOk="0">
                    <a:moveTo>
                      <a:pt x="898" y="1"/>
                    </a:moveTo>
                    <a:cubicBezTo>
                      <a:pt x="662" y="250"/>
                      <a:pt x="454" y="519"/>
                      <a:pt x="293" y="801"/>
                    </a:cubicBezTo>
                    <a:cubicBezTo>
                      <a:pt x="144" y="1064"/>
                      <a:pt x="48" y="1315"/>
                      <a:pt x="0" y="1550"/>
                    </a:cubicBezTo>
                    <a:lnTo>
                      <a:pt x="0" y="2163"/>
                    </a:lnTo>
                    <a:cubicBezTo>
                      <a:pt x="31" y="2289"/>
                      <a:pt x="81" y="2402"/>
                      <a:pt x="152" y="2502"/>
                    </a:cubicBezTo>
                    <a:lnTo>
                      <a:pt x="150" y="2502"/>
                    </a:lnTo>
                    <a:lnTo>
                      <a:pt x="1061" y="4029"/>
                    </a:lnTo>
                    <a:lnTo>
                      <a:pt x="2820" y="2740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9"/>
              <p:cNvSpPr/>
              <p:nvPr/>
            </p:nvSpPr>
            <p:spPr>
              <a:xfrm>
                <a:off x="7302671" y="4411823"/>
                <a:ext cx="224698" cy="115799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2623" extrusionOk="0">
                    <a:moveTo>
                      <a:pt x="763" y="1"/>
                    </a:moveTo>
                    <a:cubicBezTo>
                      <a:pt x="579" y="1"/>
                      <a:pt x="447" y="67"/>
                      <a:pt x="352" y="171"/>
                    </a:cubicBezTo>
                    <a:cubicBezTo>
                      <a:pt x="1" y="564"/>
                      <a:pt x="213" y="1503"/>
                      <a:pt x="433" y="1535"/>
                    </a:cubicBezTo>
                    <a:cubicBezTo>
                      <a:pt x="803" y="1592"/>
                      <a:pt x="1734" y="1885"/>
                      <a:pt x="2350" y="2151"/>
                    </a:cubicBezTo>
                    <a:cubicBezTo>
                      <a:pt x="2893" y="2384"/>
                      <a:pt x="3097" y="2623"/>
                      <a:pt x="3780" y="2623"/>
                    </a:cubicBezTo>
                    <a:cubicBezTo>
                      <a:pt x="3872" y="2623"/>
                      <a:pt x="3973" y="2618"/>
                      <a:pt x="4085" y="2609"/>
                    </a:cubicBezTo>
                    <a:cubicBezTo>
                      <a:pt x="4797" y="2548"/>
                      <a:pt x="5089" y="2236"/>
                      <a:pt x="4905" y="1976"/>
                    </a:cubicBezTo>
                    <a:cubicBezTo>
                      <a:pt x="4844" y="1891"/>
                      <a:pt x="4736" y="1811"/>
                      <a:pt x="4573" y="1748"/>
                    </a:cubicBezTo>
                    <a:lnTo>
                      <a:pt x="4575" y="1748"/>
                    </a:lnTo>
                    <a:cubicBezTo>
                      <a:pt x="3909" y="1488"/>
                      <a:pt x="858" y="6"/>
                      <a:pt x="858" y="6"/>
                    </a:cubicBezTo>
                    <a:cubicBezTo>
                      <a:pt x="825" y="3"/>
                      <a:pt x="793" y="1"/>
                      <a:pt x="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9"/>
              <p:cNvSpPr/>
              <p:nvPr/>
            </p:nvSpPr>
            <p:spPr>
              <a:xfrm>
                <a:off x="7318211" y="4411823"/>
                <a:ext cx="200992" cy="87235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976" extrusionOk="0">
                    <a:moveTo>
                      <a:pt x="411" y="1"/>
                    </a:moveTo>
                    <a:cubicBezTo>
                      <a:pt x="227" y="1"/>
                      <a:pt x="95" y="67"/>
                      <a:pt x="0" y="171"/>
                    </a:cubicBezTo>
                    <a:cubicBezTo>
                      <a:pt x="271" y="627"/>
                      <a:pt x="861" y="904"/>
                      <a:pt x="1182" y="982"/>
                    </a:cubicBezTo>
                    <a:cubicBezTo>
                      <a:pt x="1590" y="1082"/>
                      <a:pt x="2412" y="1349"/>
                      <a:pt x="2777" y="1605"/>
                    </a:cubicBezTo>
                    <a:cubicBezTo>
                      <a:pt x="3073" y="1813"/>
                      <a:pt x="3480" y="1929"/>
                      <a:pt x="3831" y="1929"/>
                    </a:cubicBezTo>
                    <a:cubicBezTo>
                      <a:pt x="3912" y="1929"/>
                      <a:pt x="3990" y="1923"/>
                      <a:pt x="4063" y="1911"/>
                    </a:cubicBezTo>
                    <a:cubicBezTo>
                      <a:pt x="4106" y="1903"/>
                      <a:pt x="4149" y="1900"/>
                      <a:pt x="4190" y="1900"/>
                    </a:cubicBezTo>
                    <a:cubicBezTo>
                      <a:pt x="4326" y="1900"/>
                      <a:pt x="4452" y="1934"/>
                      <a:pt x="4553" y="1976"/>
                    </a:cubicBezTo>
                    <a:cubicBezTo>
                      <a:pt x="4492" y="1891"/>
                      <a:pt x="4384" y="1811"/>
                      <a:pt x="4223" y="1748"/>
                    </a:cubicBezTo>
                    <a:cubicBezTo>
                      <a:pt x="3557" y="1488"/>
                      <a:pt x="506" y="6"/>
                      <a:pt x="506" y="6"/>
                    </a:cubicBezTo>
                    <a:cubicBezTo>
                      <a:pt x="473" y="3"/>
                      <a:pt x="441" y="1"/>
                      <a:pt x="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9"/>
              <p:cNvSpPr/>
              <p:nvPr/>
            </p:nvSpPr>
            <p:spPr>
              <a:xfrm>
                <a:off x="7300508" y="4410190"/>
                <a:ext cx="53239" cy="6957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576" extrusionOk="0">
                    <a:moveTo>
                      <a:pt x="757" y="1"/>
                    </a:moveTo>
                    <a:cubicBezTo>
                      <a:pt x="603" y="1"/>
                      <a:pt x="415" y="131"/>
                      <a:pt x="241" y="557"/>
                    </a:cubicBezTo>
                    <a:cubicBezTo>
                      <a:pt x="0" y="1143"/>
                      <a:pt x="258" y="1535"/>
                      <a:pt x="482" y="1572"/>
                    </a:cubicBezTo>
                    <a:cubicBezTo>
                      <a:pt x="493" y="1574"/>
                      <a:pt x="505" y="1575"/>
                      <a:pt x="516" y="1575"/>
                    </a:cubicBezTo>
                    <a:cubicBezTo>
                      <a:pt x="721" y="1575"/>
                      <a:pt x="869" y="1265"/>
                      <a:pt x="1017" y="922"/>
                    </a:cubicBezTo>
                    <a:cubicBezTo>
                      <a:pt x="1206" y="486"/>
                      <a:pt x="1085" y="145"/>
                      <a:pt x="907" y="43"/>
                    </a:cubicBezTo>
                    <a:cubicBezTo>
                      <a:pt x="863" y="17"/>
                      <a:pt x="812" y="1"/>
                      <a:pt x="7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9"/>
              <p:cNvSpPr/>
              <p:nvPr/>
            </p:nvSpPr>
            <p:spPr>
              <a:xfrm>
                <a:off x="7299801" y="4418357"/>
                <a:ext cx="4339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48" extrusionOk="0">
                    <a:moveTo>
                      <a:pt x="394" y="1"/>
                    </a:moveTo>
                    <a:cubicBezTo>
                      <a:pt x="385" y="1"/>
                      <a:pt x="380" y="1"/>
                      <a:pt x="380" y="1"/>
                    </a:cubicBezTo>
                    <a:cubicBezTo>
                      <a:pt x="380" y="1"/>
                      <a:pt x="1" y="1025"/>
                      <a:pt x="402" y="1047"/>
                    </a:cubicBezTo>
                    <a:cubicBezTo>
                      <a:pt x="409" y="1047"/>
                      <a:pt x="417" y="1047"/>
                      <a:pt x="424" y="1047"/>
                    </a:cubicBezTo>
                    <a:cubicBezTo>
                      <a:pt x="810" y="1047"/>
                      <a:pt x="983" y="487"/>
                      <a:pt x="847" y="266"/>
                    </a:cubicBezTo>
                    <a:cubicBezTo>
                      <a:pt x="692" y="17"/>
                      <a:pt x="454" y="1"/>
                      <a:pt x="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9"/>
              <p:cNvSpPr/>
              <p:nvPr/>
            </p:nvSpPr>
            <p:spPr>
              <a:xfrm>
                <a:off x="7154248" y="4414870"/>
                <a:ext cx="175785" cy="96948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2196" extrusionOk="0">
                    <a:moveTo>
                      <a:pt x="591" y="0"/>
                    </a:moveTo>
                    <a:cubicBezTo>
                      <a:pt x="1" y="798"/>
                      <a:pt x="517" y="2195"/>
                      <a:pt x="517" y="2195"/>
                    </a:cubicBezTo>
                    <a:cubicBezTo>
                      <a:pt x="517" y="2195"/>
                      <a:pt x="1619" y="1959"/>
                      <a:pt x="2749" y="1698"/>
                    </a:cubicBezTo>
                    <a:cubicBezTo>
                      <a:pt x="3881" y="1440"/>
                      <a:pt x="3881" y="1204"/>
                      <a:pt x="3955" y="798"/>
                    </a:cubicBezTo>
                    <a:cubicBezTo>
                      <a:pt x="3977" y="668"/>
                      <a:pt x="3981" y="545"/>
                      <a:pt x="3966" y="427"/>
                    </a:cubicBezTo>
                    <a:cubicBezTo>
                      <a:pt x="3804" y="398"/>
                      <a:pt x="3512" y="357"/>
                      <a:pt x="3178" y="357"/>
                    </a:cubicBezTo>
                    <a:cubicBezTo>
                      <a:pt x="3065" y="357"/>
                      <a:pt x="2947" y="362"/>
                      <a:pt x="2827" y="373"/>
                    </a:cubicBezTo>
                    <a:cubicBezTo>
                      <a:pt x="2172" y="436"/>
                      <a:pt x="1224" y="620"/>
                      <a:pt x="1224" y="620"/>
                    </a:cubicBezTo>
                    <a:cubicBezTo>
                      <a:pt x="1224" y="620"/>
                      <a:pt x="892" y="328"/>
                      <a:pt x="5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9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9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9"/>
              <p:cNvSpPr/>
              <p:nvPr/>
            </p:nvSpPr>
            <p:spPr>
              <a:xfrm>
                <a:off x="7146213" y="4402949"/>
                <a:ext cx="111731" cy="99641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257" extrusionOk="0">
                    <a:moveTo>
                      <a:pt x="1115" y="1"/>
                    </a:moveTo>
                    <a:cubicBezTo>
                      <a:pt x="1090" y="1"/>
                      <a:pt x="1065" y="3"/>
                      <a:pt x="1040" y="8"/>
                    </a:cubicBezTo>
                    <a:cubicBezTo>
                      <a:pt x="1" y="202"/>
                      <a:pt x="932" y="2256"/>
                      <a:pt x="1693" y="2256"/>
                    </a:cubicBezTo>
                    <a:cubicBezTo>
                      <a:pt x="1720" y="2256"/>
                      <a:pt x="1746" y="2254"/>
                      <a:pt x="1773" y="2248"/>
                    </a:cubicBezTo>
                    <a:cubicBezTo>
                      <a:pt x="2531" y="2095"/>
                      <a:pt x="1868" y="1"/>
                      <a:pt x="11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9"/>
              <p:cNvSpPr/>
              <p:nvPr/>
            </p:nvSpPr>
            <p:spPr>
              <a:xfrm>
                <a:off x="7168419" y="4420918"/>
                <a:ext cx="66129" cy="62071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06" extrusionOk="0">
                    <a:moveTo>
                      <a:pt x="510" y="0"/>
                    </a:moveTo>
                    <a:cubicBezTo>
                      <a:pt x="194" y="0"/>
                      <a:pt x="1" y="191"/>
                      <a:pt x="1" y="191"/>
                    </a:cubicBezTo>
                    <a:cubicBezTo>
                      <a:pt x="1" y="191"/>
                      <a:pt x="440" y="1406"/>
                      <a:pt x="873" y="1406"/>
                    </a:cubicBezTo>
                    <a:cubicBezTo>
                      <a:pt x="924" y="1406"/>
                      <a:pt x="975" y="1389"/>
                      <a:pt x="1025" y="1351"/>
                    </a:cubicBezTo>
                    <a:cubicBezTo>
                      <a:pt x="1498" y="991"/>
                      <a:pt x="1153" y="167"/>
                      <a:pt x="780" y="45"/>
                    </a:cubicBezTo>
                    <a:cubicBezTo>
                      <a:pt x="682" y="13"/>
                      <a:pt x="592" y="0"/>
                      <a:pt x="5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9"/>
              <p:cNvSpPr/>
              <p:nvPr/>
            </p:nvSpPr>
            <p:spPr>
              <a:xfrm>
                <a:off x="6791843" y="4358844"/>
                <a:ext cx="546559" cy="575639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3039" extrusionOk="0">
                    <a:moveTo>
                      <a:pt x="3817" y="0"/>
                    </a:moveTo>
                    <a:cubicBezTo>
                      <a:pt x="3817" y="0"/>
                      <a:pt x="3816" y="0"/>
                      <a:pt x="3816" y="0"/>
                    </a:cubicBezTo>
                    <a:cubicBezTo>
                      <a:pt x="2922" y="5"/>
                      <a:pt x="1844" y="555"/>
                      <a:pt x="1074" y="1334"/>
                    </a:cubicBezTo>
                    <a:cubicBezTo>
                      <a:pt x="816" y="1597"/>
                      <a:pt x="590" y="1883"/>
                      <a:pt x="419" y="2184"/>
                    </a:cubicBezTo>
                    <a:cubicBezTo>
                      <a:pt x="31" y="2868"/>
                      <a:pt x="0" y="3475"/>
                      <a:pt x="265" y="3870"/>
                    </a:cubicBezTo>
                    <a:cubicBezTo>
                      <a:pt x="265" y="3870"/>
                      <a:pt x="1705" y="6683"/>
                      <a:pt x="3065" y="8277"/>
                    </a:cubicBezTo>
                    <a:cubicBezTo>
                      <a:pt x="4577" y="10051"/>
                      <a:pt x="5809" y="12023"/>
                      <a:pt x="7488" y="13005"/>
                    </a:cubicBezTo>
                    <a:cubicBezTo>
                      <a:pt x="7529" y="13030"/>
                      <a:pt x="7562" y="13039"/>
                      <a:pt x="7592" y="13039"/>
                    </a:cubicBezTo>
                    <a:cubicBezTo>
                      <a:pt x="7673" y="13039"/>
                      <a:pt x="7723" y="12968"/>
                      <a:pt x="7811" y="12949"/>
                    </a:cubicBezTo>
                    <a:cubicBezTo>
                      <a:pt x="8301" y="12849"/>
                      <a:pt x="8639" y="12058"/>
                      <a:pt x="9156" y="11381"/>
                    </a:cubicBezTo>
                    <a:cubicBezTo>
                      <a:pt x="9216" y="11301"/>
                      <a:pt x="9288" y="11207"/>
                      <a:pt x="9366" y="11108"/>
                    </a:cubicBezTo>
                    <a:cubicBezTo>
                      <a:pt x="10110" y="10145"/>
                      <a:pt x="11192" y="8808"/>
                      <a:pt x="11513" y="8364"/>
                    </a:cubicBezTo>
                    <a:cubicBezTo>
                      <a:pt x="12086" y="7568"/>
                      <a:pt x="12381" y="7084"/>
                      <a:pt x="12381" y="6464"/>
                    </a:cubicBezTo>
                    <a:cubicBezTo>
                      <a:pt x="12327" y="6399"/>
                      <a:pt x="12142" y="6147"/>
                      <a:pt x="12066" y="6076"/>
                    </a:cubicBezTo>
                    <a:cubicBezTo>
                      <a:pt x="11435" y="5468"/>
                      <a:pt x="10535" y="4362"/>
                      <a:pt x="9936" y="3269"/>
                    </a:cubicBezTo>
                    <a:cubicBezTo>
                      <a:pt x="9340" y="2176"/>
                      <a:pt x="8941" y="1017"/>
                      <a:pt x="8247" y="950"/>
                    </a:cubicBezTo>
                    <a:cubicBezTo>
                      <a:pt x="7556" y="881"/>
                      <a:pt x="4212" y="0"/>
                      <a:pt x="38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9"/>
              <p:cNvSpPr/>
              <p:nvPr/>
            </p:nvSpPr>
            <p:spPr>
              <a:xfrm>
                <a:off x="6791843" y="4416371"/>
                <a:ext cx="404192" cy="51961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1770" extrusionOk="0">
                    <a:moveTo>
                      <a:pt x="1128" y="1"/>
                    </a:moveTo>
                    <a:lnTo>
                      <a:pt x="1074" y="31"/>
                    </a:lnTo>
                    <a:cubicBezTo>
                      <a:pt x="816" y="294"/>
                      <a:pt x="590" y="580"/>
                      <a:pt x="419" y="881"/>
                    </a:cubicBezTo>
                    <a:cubicBezTo>
                      <a:pt x="31" y="1565"/>
                      <a:pt x="0" y="2172"/>
                      <a:pt x="265" y="2567"/>
                    </a:cubicBezTo>
                    <a:cubicBezTo>
                      <a:pt x="265" y="2567"/>
                      <a:pt x="1705" y="5380"/>
                      <a:pt x="3065" y="6974"/>
                    </a:cubicBezTo>
                    <a:cubicBezTo>
                      <a:pt x="4577" y="8748"/>
                      <a:pt x="5939" y="10822"/>
                      <a:pt x="7488" y="11702"/>
                    </a:cubicBezTo>
                    <a:cubicBezTo>
                      <a:pt x="7570" y="11749"/>
                      <a:pt x="7651" y="11770"/>
                      <a:pt x="7732" y="11770"/>
                    </a:cubicBezTo>
                    <a:cubicBezTo>
                      <a:pt x="8441" y="11770"/>
                      <a:pt x="9086" y="10167"/>
                      <a:pt x="9156" y="10078"/>
                    </a:cubicBezTo>
                    <a:cubicBezTo>
                      <a:pt x="8481" y="9677"/>
                      <a:pt x="7783" y="9212"/>
                      <a:pt x="5464" y="6454"/>
                    </a:cubicBezTo>
                    <a:lnTo>
                      <a:pt x="5464" y="6451"/>
                    </a:lnTo>
                    <a:cubicBezTo>
                      <a:pt x="2603" y="3046"/>
                      <a:pt x="1128" y="1"/>
                      <a:pt x="1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9"/>
              <p:cNvSpPr/>
              <p:nvPr/>
            </p:nvSpPr>
            <p:spPr>
              <a:xfrm>
                <a:off x="7077652" y="4596412"/>
                <a:ext cx="187440" cy="162993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6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3092" y="3224"/>
                      <a:pt x="3625" y="3586"/>
                    </a:cubicBezTo>
                    <a:cubicBezTo>
                      <a:pt x="3737" y="3662"/>
                      <a:pt x="3828" y="3692"/>
                      <a:pt x="3904" y="3692"/>
                    </a:cubicBezTo>
                    <a:cubicBezTo>
                      <a:pt x="4190" y="3692"/>
                      <a:pt x="4245" y="3265"/>
                      <a:pt x="4245" y="3265"/>
                    </a:cubicBezTo>
                    <a:cubicBezTo>
                      <a:pt x="4245" y="3265"/>
                      <a:pt x="2072" y="1228"/>
                      <a:pt x="1302" y="601"/>
                    </a:cubicBezTo>
                    <a:cubicBezTo>
                      <a:pt x="929" y="30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9"/>
              <p:cNvSpPr/>
              <p:nvPr/>
            </p:nvSpPr>
            <p:spPr>
              <a:xfrm>
                <a:off x="6980087" y="4620738"/>
                <a:ext cx="236176" cy="222327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50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519" y="4178"/>
                      <a:pt x="4577" y="4935"/>
                    </a:cubicBezTo>
                    <a:cubicBezTo>
                      <a:pt x="4679" y="5007"/>
                      <a:pt x="4771" y="5036"/>
                      <a:pt x="4852" y="5036"/>
                    </a:cubicBezTo>
                    <a:cubicBezTo>
                      <a:pt x="5136" y="5036"/>
                      <a:pt x="5301" y="4689"/>
                      <a:pt x="5349" y="4573"/>
                    </a:cubicBezTo>
                    <a:lnTo>
                      <a:pt x="5349" y="4573"/>
                    </a:lnTo>
                    <a:cubicBezTo>
                      <a:pt x="5342" y="4579"/>
                      <a:pt x="5331" y="4584"/>
                      <a:pt x="5316" y="4584"/>
                    </a:cubicBezTo>
                    <a:cubicBezTo>
                      <a:pt x="5265" y="4584"/>
                      <a:pt x="5161" y="4534"/>
                      <a:pt x="4948" y="4334"/>
                    </a:cubicBezTo>
                    <a:cubicBezTo>
                      <a:pt x="3868" y="3315"/>
                      <a:pt x="1616" y="1005"/>
                      <a:pt x="1363" y="775"/>
                    </a:cubicBezTo>
                    <a:cubicBezTo>
                      <a:pt x="543" y="3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9"/>
              <p:cNvSpPr/>
              <p:nvPr/>
            </p:nvSpPr>
            <p:spPr>
              <a:xfrm>
                <a:off x="7216230" y="4820779"/>
                <a:ext cx="706" cy="1766"/>
              </a:xfrm>
              <a:custGeom>
                <a:avLst/>
                <a:gdLst/>
                <a:ahLst/>
                <a:cxnLst/>
                <a:rect l="l" t="t" r="r" b="b"/>
                <a:pathLst>
                  <a:path w="16" h="40" extrusionOk="0">
                    <a:moveTo>
                      <a:pt x="15" y="0"/>
                    </a:moveTo>
                    <a:cubicBezTo>
                      <a:pt x="15" y="0"/>
                      <a:pt x="9" y="16"/>
                      <a:pt x="0" y="39"/>
                    </a:cubicBezTo>
                    <a:cubicBezTo>
                      <a:pt x="15" y="24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00EF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9"/>
              <p:cNvSpPr/>
              <p:nvPr/>
            </p:nvSpPr>
            <p:spPr>
              <a:xfrm>
                <a:off x="7165549" y="4569216"/>
                <a:ext cx="151726" cy="10736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432" extrusionOk="0">
                    <a:moveTo>
                      <a:pt x="1" y="0"/>
                    </a:moveTo>
                    <a:lnTo>
                      <a:pt x="2938" y="2432"/>
                    </a:lnTo>
                    <a:lnTo>
                      <a:pt x="3437" y="1783"/>
                    </a:lnTo>
                    <a:cubicBezTo>
                      <a:pt x="3437" y="1783"/>
                      <a:pt x="2270" y="554"/>
                      <a:pt x="1396" y="265"/>
                    </a:cubicBezTo>
                    <a:cubicBezTo>
                      <a:pt x="647" y="1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9"/>
              <p:cNvSpPr/>
              <p:nvPr/>
            </p:nvSpPr>
            <p:spPr>
              <a:xfrm>
                <a:off x="6906935" y="4646301"/>
                <a:ext cx="249199" cy="254952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5775" extrusionOk="0">
                    <a:moveTo>
                      <a:pt x="0" y="1"/>
                    </a:moveTo>
                    <a:cubicBezTo>
                      <a:pt x="1" y="1"/>
                      <a:pt x="660" y="1274"/>
                      <a:pt x="2061" y="2766"/>
                    </a:cubicBezTo>
                    <a:cubicBezTo>
                      <a:pt x="3460" y="4258"/>
                      <a:pt x="4896" y="5683"/>
                      <a:pt x="5161" y="5766"/>
                    </a:cubicBezTo>
                    <a:cubicBezTo>
                      <a:pt x="5178" y="5771"/>
                      <a:pt x="5196" y="5774"/>
                      <a:pt x="5213" y="5774"/>
                    </a:cubicBezTo>
                    <a:cubicBezTo>
                      <a:pt x="5452" y="5774"/>
                      <a:pt x="5644" y="5267"/>
                      <a:pt x="5644" y="5267"/>
                    </a:cubicBezTo>
                    <a:cubicBezTo>
                      <a:pt x="5644" y="5267"/>
                      <a:pt x="4430" y="4245"/>
                      <a:pt x="3699" y="3508"/>
                    </a:cubicBezTo>
                    <a:cubicBezTo>
                      <a:pt x="2965" y="2770"/>
                      <a:pt x="2007" y="1760"/>
                      <a:pt x="1612" y="1272"/>
                    </a:cubicBezTo>
                    <a:cubicBezTo>
                      <a:pt x="1217" y="781"/>
                      <a:pt x="842" y="391"/>
                      <a:pt x="532" y="235"/>
                    </a:cubicBezTo>
                    <a:cubicBezTo>
                      <a:pt x="222" y="8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9"/>
              <p:cNvSpPr/>
              <p:nvPr/>
            </p:nvSpPr>
            <p:spPr>
              <a:xfrm>
                <a:off x="7109262" y="4638663"/>
                <a:ext cx="247389" cy="297554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6740" extrusionOk="0">
                    <a:moveTo>
                      <a:pt x="4801" y="0"/>
                    </a:moveTo>
                    <a:cubicBezTo>
                      <a:pt x="4524" y="0"/>
                      <a:pt x="4188" y="178"/>
                      <a:pt x="3805" y="690"/>
                    </a:cubicBezTo>
                    <a:cubicBezTo>
                      <a:pt x="3256" y="1421"/>
                      <a:pt x="3532" y="1753"/>
                      <a:pt x="3532" y="1753"/>
                    </a:cubicBezTo>
                    <a:cubicBezTo>
                      <a:pt x="3532" y="1753"/>
                      <a:pt x="3530" y="1752"/>
                      <a:pt x="3528" y="1752"/>
                    </a:cubicBezTo>
                    <a:cubicBezTo>
                      <a:pt x="3478" y="1752"/>
                      <a:pt x="2995" y="1770"/>
                      <a:pt x="2584" y="2444"/>
                    </a:cubicBezTo>
                    <a:cubicBezTo>
                      <a:pt x="2167" y="3130"/>
                      <a:pt x="2384" y="3418"/>
                      <a:pt x="2384" y="3418"/>
                    </a:cubicBezTo>
                    <a:cubicBezTo>
                      <a:pt x="2384" y="3418"/>
                      <a:pt x="2382" y="3418"/>
                      <a:pt x="2379" y="3418"/>
                    </a:cubicBezTo>
                    <a:cubicBezTo>
                      <a:pt x="2325" y="3418"/>
                      <a:pt x="1883" y="3443"/>
                      <a:pt x="1393" y="4227"/>
                    </a:cubicBezTo>
                    <a:cubicBezTo>
                      <a:pt x="1007" y="4852"/>
                      <a:pt x="1207" y="5101"/>
                      <a:pt x="1207" y="5101"/>
                    </a:cubicBezTo>
                    <a:cubicBezTo>
                      <a:pt x="1207" y="5101"/>
                      <a:pt x="799" y="5158"/>
                      <a:pt x="432" y="5724"/>
                    </a:cubicBezTo>
                    <a:cubicBezTo>
                      <a:pt x="1" y="6392"/>
                      <a:pt x="181" y="6622"/>
                      <a:pt x="361" y="6702"/>
                    </a:cubicBezTo>
                    <a:cubicBezTo>
                      <a:pt x="418" y="6728"/>
                      <a:pt x="479" y="6740"/>
                      <a:pt x="544" y="6740"/>
                    </a:cubicBezTo>
                    <a:cubicBezTo>
                      <a:pt x="1286" y="6740"/>
                      <a:pt x="2510" y="5149"/>
                      <a:pt x="3378" y="3982"/>
                    </a:cubicBezTo>
                    <a:cubicBezTo>
                      <a:pt x="4319" y="2716"/>
                      <a:pt x="5603" y="406"/>
                      <a:pt x="5189" y="126"/>
                    </a:cubicBezTo>
                    <a:lnTo>
                      <a:pt x="5191" y="126"/>
                    </a:lnTo>
                    <a:cubicBezTo>
                      <a:pt x="5078" y="50"/>
                      <a:pt x="4948" y="0"/>
                      <a:pt x="48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9"/>
              <p:cNvSpPr/>
              <p:nvPr/>
            </p:nvSpPr>
            <p:spPr>
              <a:xfrm>
                <a:off x="6872942" y="4402110"/>
                <a:ext cx="369714" cy="407084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9221" extrusionOk="0">
                    <a:moveTo>
                      <a:pt x="1" y="1"/>
                    </a:moveTo>
                    <a:cubicBezTo>
                      <a:pt x="1" y="1"/>
                      <a:pt x="875" y="1645"/>
                      <a:pt x="1577" y="2523"/>
                    </a:cubicBezTo>
                    <a:cubicBezTo>
                      <a:pt x="2306" y="3432"/>
                      <a:pt x="3601" y="5074"/>
                      <a:pt x="5408" y="6993"/>
                    </a:cubicBezTo>
                    <a:cubicBezTo>
                      <a:pt x="6520" y="8173"/>
                      <a:pt x="7941" y="9221"/>
                      <a:pt x="7941" y="9221"/>
                    </a:cubicBezTo>
                    <a:lnTo>
                      <a:pt x="8375" y="8542"/>
                    </a:lnTo>
                    <a:cubicBezTo>
                      <a:pt x="8375" y="8542"/>
                      <a:pt x="5323" y="5312"/>
                      <a:pt x="3751" y="3757"/>
                    </a:cubicBezTo>
                    <a:lnTo>
                      <a:pt x="3749" y="3757"/>
                    </a:lnTo>
                    <a:cubicBezTo>
                      <a:pt x="2406" y="243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9"/>
              <p:cNvSpPr/>
              <p:nvPr/>
            </p:nvSpPr>
            <p:spPr>
              <a:xfrm>
                <a:off x="6932232" y="4404009"/>
                <a:ext cx="354219" cy="335477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7599" extrusionOk="0">
                    <a:moveTo>
                      <a:pt x="0" y="1"/>
                    </a:moveTo>
                    <a:cubicBezTo>
                      <a:pt x="0" y="1"/>
                      <a:pt x="2833" y="3083"/>
                      <a:pt x="4323" y="4424"/>
                    </a:cubicBezTo>
                    <a:cubicBezTo>
                      <a:pt x="5813" y="5764"/>
                      <a:pt x="7748" y="7599"/>
                      <a:pt x="7748" y="7599"/>
                    </a:cubicBezTo>
                    <a:lnTo>
                      <a:pt x="8023" y="6525"/>
                    </a:lnTo>
                    <a:cubicBezTo>
                      <a:pt x="8023" y="6525"/>
                      <a:pt x="3963" y="3111"/>
                      <a:pt x="2822" y="2124"/>
                    </a:cubicBezTo>
                    <a:cubicBezTo>
                      <a:pt x="1414" y="9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9"/>
              <p:cNvSpPr/>
              <p:nvPr/>
            </p:nvSpPr>
            <p:spPr>
              <a:xfrm>
                <a:off x="7274152" y="4659060"/>
                <a:ext cx="71868" cy="67943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539" extrusionOk="0">
                    <a:moveTo>
                      <a:pt x="895" y="1"/>
                    </a:moveTo>
                    <a:cubicBezTo>
                      <a:pt x="743" y="1"/>
                      <a:pt x="582" y="63"/>
                      <a:pt x="426" y="236"/>
                    </a:cubicBezTo>
                    <a:cubicBezTo>
                      <a:pt x="1" y="705"/>
                      <a:pt x="57" y="1084"/>
                      <a:pt x="612" y="1473"/>
                    </a:cubicBezTo>
                    <a:cubicBezTo>
                      <a:pt x="678" y="1519"/>
                      <a:pt x="743" y="1539"/>
                      <a:pt x="805" y="1539"/>
                    </a:cubicBezTo>
                    <a:cubicBezTo>
                      <a:pt x="1269" y="1539"/>
                      <a:pt x="1627" y="432"/>
                      <a:pt x="1627" y="432"/>
                    </a:cubicBezTo>
                    <a:cubicBezTo>
                      <a:pt x="1627" y="432"/>
                      <a:pt x="1294" y="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9"/>
              <p:cNvSpPr/>
              <p:nvPr/>
            </p:nvSpPr>
            <p:spPr>
              <a:xfrm>
                <a:off x="7300772" y="4667890"/>
                <a:ext cx="174902" cy="15637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542" extrusionOk="0">
                    <a:moveTo>
                      <a:pt x="796" y="1"/>
                    </a:moveTo>
                    <a:cubicBezTo>
                      <a:pt x="623" y="1"/>
                      <a:pt x="307" y="68"/>
                      <a:pt x="61" y="501"/>
                    </a:cubicBezTo>
                    <a:cubicBezTo>
                      <a:pt x="37" y="544"/>
                      <a:pt x="20" y="581"/>
                      <a:pt x="1" y="622"/>
                    </a:cubicBezTo>
                    <a:cubicBezTo>
                      <a:pt x="259" y="824"/>
                      <a:pt x="710" y="1177"/>
                      <a:pt x="944" y="1351"/>
                    </a:cubicBezTo>
                    <a:cubicBezTo>
                      <a:pt x="1282" y="1600"/>
                      <a:pt x="2384" y="2581"/>
                      <a:pt x="2710" y="2893"/>
                    </a:cubicBezTo>
                    <a:cubicBezTo>
                      <a:pt x="2966" y="3140"/>
                      <a:pt x="3167" y="3364"/>
                      <a:pt x="3493" y="3541"/>
                    </a:cubicBezTo>
                    <a:cubicBezTo>
                      <a:pt x="3783" y="3281"/>
                      <a:pt x="3961" y="2852"/>
                      <a:pt x="3690" y="2561"/>
                    </a:cubicBezTo>
                    <a:cubicBezTo>
                      <a:pt x="3219" y="2058"/>
                      <a:pt x="2829" y="1980"/>
                      <a:pt x="2217" y="1355"/>
                    </a:cubicBezTo>
                    <a:cubicBezTo>
                      <a:pt x="1840" y="967"/>
                      <a:pt x="925" y="15"/>
                      <a:pt x="925" y="15"/>
                    </a:cubicBezTo>
                    <a:cubicBezTo>
                      <a:pt x="925" y="15"/>
                      <a:pt x="875" y="1"/>
                      <a:pt x="7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9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9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9"/>
              <p:cNvSpPr/>
              <p:nvPr/>
            </p:nvSpPr>
            <p:spPr>
              <a:xfrm>
                <a:off x="7429859" y="4795216"/>
                <a:ext cx="50590" cy="491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14" extrusionOk="0">
                    <a:moveTo>
                      <a:pt x="671" y="1"/>
                    </a:moveTo>
                    <a:cubicBezTo>
                      <a:pt x="576" y="1"/>
                      <a:pt x="471" y="38"/>
                      <a:pt x="363" y="139"/>
                    </a:cubicBezTo>
                    <a:cubicBezTo>
                      <a:pt x="7" y="471"/>
                      <a:pt x="0" y="783"/>
                      <a:pt x="406" y="1065"/>
                    </a:cubicBezTo>
                    <a:cubicBezTo>
                      <a:pt x="454" y="1099"/>
                      <a:pt x="501" y="1114"/>
                      <a:pt x="547" y="1114"/>
                    </a:cubicBezTo>
                    <a:cubicBezTo>
                      <a:pt x="885" y="1114"/>
                      <a:pt x="1146" y="304"/>
                      <a:pt x="1146" y="304"/>
                    </a:cubicBezTo>
                    <a:cubicBezTo>
                      <a:pt x="1146" y="304"/>
                      <a:pt x="945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9"/>
              <p:cNvSpPr/>
              <p:nvPr/>
            </p:nvSpPr>
            <p:spPr>
              <a:xfrm>
                <a:off x="7451800" y="4803649"/>
                <a:ext cx="156362" cy="9279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102" extrusionOk="0">
                    <a:moveTo>
                      <a:pt x="651" y="0"/>
                    </a:moveTo>
                    <a:cubicBezTo>
                      <a:pt x="308" y="20"/>
                      <a:pt x="111" y="295"/>
                      <a:pt x="0" y="540"/>
                    </a:cubicBezTo>
                    <a:cubicBezTo>
                      <a:pt x="193" y="675"/>
                      <a:pt x="505" y="896"/>
                      <a:pt x="811" y="1124"/>
                    </a:cubicBezTo>
                    <a:cubicBezTo>
                      <a:pt x="1299" y="1492"/>
                      <a:pt x="1798" y="1755"/>
                      <a:pt x="2447" y="1909"/>
                    </a:cubicBezTo>
                    <a:cubicBezTo>
                      <a:pt x="2711" y="1970"/>
                      <a:pt x="3158" y="2050"/>
                      <a:pt x="3453" y="2102"/>
                    </a:cubicBezTo>
                    <a:cubicBezTo>
                      <a:pt x="3542" y="1998"/>
                      <a:pt x="3535" y="1855"/>
                      <a:pt x="3464" y="1701"/>
                    </a:cubicBezTo>
                    <a:cubicBezTo>
                      <a:pt x="3323" y="1390"/>
                      <a:pt x="2256" y="1004"/>
                      <a:pt x="1878" y="816"/>
                    </a:cubicBezTo>
                    <a:cubicBezTo>
                      <a:pt x="1668" y="709"/>
                      <a:pt x="1054" y="148"/>
                      <a:pt x="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9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9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9"/>
              <p:cNvSpPr/>
              <p:nvPr/>
            </p:nvSpPr>
            <p:spPr>
              <a:xfrm>
                <a:off x="7131203" y="4884795"/>
                <a:ext cx="70323" cy="6653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07" extrusionOk="0">
                    <a:moveTo>
                      <a:pt x="875" y="1"/>
                    </a:moveTo>
                    <a:cubicBezTo>
                      <a:pt x="726" y="1"/>
                      <a:pt x="568" y="62"/>
                      <a:pt x="415" y="231"/>
                    </a:cubicBezTo>
                    <a:cubicBezTo>
                      <a:pt x="0" y="691"/>
                      <a:pt x="54" y="1062"/>
                      <a:pt x="599" y="1442"/>
                    </a:cubicBezTo>
                    <a:cubicBezTo>
                      <a:pt x="664" y="1487"/>
                      <a:pt x="727" y="1507"/>
                      <a:pt x="789" y="1507"/>
                    </a:cubicBezTo>
                    <a:cubicBezTo>
                      <a:pt x="1242" y="1507"/>
                      <a:pt x="1592" y="422"/>
                      <a:pt x="1592" y="422"/>
                    </a:cubicBezTo>
                    <a:cubicBezTo>
                      <a:pt x="1592" y="422"/>
                      <a:pt x="1266" y="1"/>
                      <a:pt x="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9"/>
              <p:cNvSpPr/>
              <p:nvPr/>
            </p:nvSpPr>
            <p:spPr>
              <a:xfrm>
                <a:off x="7157250" y="4893449"/>
                <a:ext cx="171238" cy="15314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469" extrusionOk="0">
                    <a:moveTo>
                      <a:pt x="782" y="0"/>
                    </a:moveTo>
                    <a:cubicBezTo>
                      <a:pt x="612" y="0"/>
                      <a:pt x="302" y="66"/>
                      <a:pt x="61" y="491"/>
                    </a:cubicBezTo>
                    <a:cubicBezTo>
                      <a:pt x="37" y="532"/>
                      <a:pt x="20" y="571"/>
                      <a:pt x="0" y="608"/>
                    </a:cubicBezTo>
                    <a:cubicBezTo>
                      <a:pt x="254" y="808"/>
                      <a:pt x="694" y="1152"/>
                      <a:pt x="924" y="1322"/>
                    </a:cubicBezTo>
                    <a:cubicBezTo>
                      <a:pt x="1256" y="1569"/>
                      <a:pt x="2334" y="2528"/>
                      <a:pt x="2655" y="2833"/>
                    </a:cubicBezTo>
                    <a:cubicBezTo>
                      <a:pt x="2904" y="3074"/>
                      <a:pt x="3102" y="3293"/>
                      <a:pt x="3421" y="3469"/>
                    </a:cubicBezTo>
                    <a:cubicBezTo>
                      <a:pt x="3705" y="3213"/>
                      <a:pt x="3878" y="2792"/>
                      <a:pt x="3614" y="2508"/>
                    </a:cubicBezTo>
                    <a:cubicBezTo>
                      <a:pt x="3154" y="2016"/>
                      <a:pt x="2770" y="1940"/>
                      <a:pt x="2171" y="1328"/>
                    </a:cubicBezTo>
                    <a:cubicBezTo>
                      <a:pt x="1800" y="949"/>
                      <a:pt x="907" y="14"/>
                      <a:pt x="907" y="14"/>
                    </a:cubicBezTo>
                    <a:cubicBezTo>
                      <a:pt x="907" y="14"/>
                      <a:pt x="859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9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9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9"/>
              <p:cNvSpPr/>
              <p:nvPr/>
            </p:nvSpPr>
            <p:spPr>
              <a:xfrm>
                <a:off x="7283643" y="5018215"/>
                <a:ext cx="49619" cy="4812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090" extrusionOk="0">
                    <a:moveTo>
                      <a:pt x="658" y="0"/>
                    </a:moveTo>
                    <a:cubicBezTo>
                      <a:pt x="564" y="0"/>
                      <a:pt x="462" y="37"/>
                      <a:pt x="356" y="135"/>
                    </a:cubicBezTo>
                    <a:cubicBezTo>
                      <a:pt x="7" y="461"/>
                      <a:pt x="0" y="764"/>
                      <a:pt x="397" y="1042"/>
                    </a:cubicBezTo>
                    <a:cubicBezTo>
                      <a:pt x="444" y="1075"/>
                      <a:pt x="491" y="1090"/>
                      <a:pt x="536" y="1090"/>
                    </a:cubicBezTo>
                    <a:cubicBezTo>
                      <a:pt x="867" y="1090"/>
                      <a:pt x="1124" y="298"/>
                      <a:pt x="1124" y="298"/>
                    </a:cubicBezTo>
                    <a:cubicBezTo>
                      <a:pt x="1124" y="298"/>
                      <a:pt x="926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9"/>
              <p:cNvSpPr/>
              <p:nvPr/>
            </p:nvSpPr>
            <p:spPr>
              <a:xfrm>
                <a:off x="7305187" y="5026382"/>
                <a:ext cx="153139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059" extrusionOk="0">
                    <a:moveTo>
                      <a:pt x="636" y="0"/>
                    </a:moveTo>
                    <a:cubicBezTo>
                      <a:pt x="300" y="20"/>
                      <a:pt x="107" y="291"/>
                      <a:pt x="0" y="529"/>
                    </a:cubicBezTo>
                    <a:cubicBezTo>
                      <a:pt x="189" y="662"/>
                      <a:pt x="495" y="879"/>
                      <a:pt x="794" y="1102"/>
                    </a:cubicBezTo>
                    <a:cubicBezTo>
                      <a:pt x="1271" y="1462"/>
                      <a:pt x="1762" y="1720"/>
                      <a:pt x="2395" y="1870"/>
                    </a:cubicBezTo>
                    <a:cubicBezTo>
                      <a:pt x="2655" y="1931"/>
                      <a:pt x="3093" y="2009"/>
                      <a:pt x="3382" y="2059"/>
                    </a:cubicBezTo>
                    <a:cubicBezTo>
                      <a:pt x="3469" y="1957"/>
                      <a:pt x="3462" y="1816"/>
                      <a:pt x="3393" y="1666"/>
                    </a:cubicBezTo>
                    <a:cubicBezTo>
                      <a:pt x="3254" y="1362"/>
                      <a:pt x="2208" y="983"/>
                      <a:pt x="1840" y="798"/>
                    </a:cubicBezTo>
                    <a:cubicBezTo>
                      <a:pt x="1631" y="696"/>
                      <a:pt x="1033" y="146"/>
                      <a:pt x="6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9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9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9"/>
              <p:cNvSpPr/>
              <p:nvPr/>
            </p:nvSpPr>
            <p:spPr>
              <a:xfrm>
                <a:off x="7225501" y="4734423"/>
                <a:ext cx="76945" cy="72799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649" extrusionOk="0">
                    <a:moveTo>
                      <a:pt x="958" y="1"/>
                    </a:moveTo>
                    <a:cubicBezTo>
                      <a:pt x="795" y="1"/>
                      <a:pt x="622" y="68"/>
                      <a:pt x="454" y="254"/>
                    </a:cubicBezTo>
                    <a:cubicBezTo>
                      <a:pt x="1" y="755"/>
                      <a:pt x="61" y="1163"/>
                      <a:pt x="654" y="1577"/>
                    </a:cubicBezTo>
                    <a:cubicBezTo>
                      <a:pt x="725" y="1627"/>
                      <a:pt x="794" y="1649"/>
                      <a:pt x="862" y="1649"/>
                    </a:cubicBezTo>
                    <a:cubicBezTo>
                      <a:pt x="1359" y="1649"/>
                      <a:pt x="1742" y="462"/>
                      <a:pt x="1742" y="462"/>
                    </a:cubicBezTo>
                    <a:cubicBezTo>
                      <a:pt x="1742" y="462"/>
                      <a:pt x="1386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9"/>
              <p:cNvSpPr/>
              <p:nvPr/>
            </p:nvSpPr>
            <p:spPr>
              <a:xfrm>
                <a:off x="7254065" y="4743915"/>
                <a:ext cx="187219" cy="167496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3794" extrusionOk="0">
                    <a:moveTo>
                      <a:pt x="853" y="0"/>
                    </a:moveTo>
                    <a:cubicBezTo>
                      <a:pt x="667" y="0"/>
                      <a:pt x="328" y="72"/>
                      <a:pt x="65" y="535"/>
                    </a:cubicBezTo>
                    <a:cubicBezTo>
                      <a:pt x="39" y="581"/>
                      <a:pt x="20" y="624"/>
                      <a:pt x="0" y="666"/>
                    </a:cubicBezTo>
                    <a:cubicBezTo>
                      <a:pt x="276" y="882"/>
                      <a:pt x="759" y="1262"/>
                      <a:pt x="1009" y="1446"/>
                    </a:cubicBezTo>
                    <a:cubicBezTo>
                      <a:pt x="1373" y="1715"/>
                      <a:pt x="2553" y="2765"/>
                      <a:pt x="2902" y="3099"/>
                    </a:cubicBezTo>
                    <a:cubicBezTo>
                      <a:pt x="3178" y="3364"/>
                      <a:pt x="3390" y="3602"/>
                      <a:pt x="3742" y="3793"/>
                    </a:cubicBezTo>
                    <a:cubicBezTo>
                      <a:pt x="4052" y="3516"/>
                      <a:pt x="4240" y="3054"/>
                      <a:pt x="3952" y="2743"/>
                    </a:cubicBezTo>
                    <a:cubicBezTo>
                      <a:pt x="3449" y="2206"/>
                      <a:pt x="3030" y="2123"/>
                      <a:pt x="2375" y="1453"/>
                    </a:cubicBezTo>
                    <a:cubicBezTo>
                      <a:pt x="1970" y="1036"/>
                      <a:pt x="989" y="15"/>
                      <a:pt x="989" y="15"/>
                    </a:cubicBezTo>
                    <a:cubicBezTo>
                      <a:pt x="989" y="15"/>
                      <a:pt x="937" y="0"/>
                      <a:pt x="8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9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9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9"/>
              <p:cNvSpPr/>
              <p:nvPr/>
            </p:nvSpPr>
            <p:spPr>
              <a:xfrm>
                <a:off x="7392334" y="4880336"/>
                <a:ext cx="54210" cy="5271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194" extrusionOk="0">
                    <a:moveTo>
                      <a:pt x="718" y="1"/>
                    </a:moveTo>
                    <a:cubicBezTo>
                      <a:pt x="615" y="1"/>
                      <a:pt x="504" y="41"/>
                      <a:pt x="388" y="148"/>
                    </a:cubicBezTo>
                    <a:cubicBezTo>
                      <a:pt x="7" y="506"/>
                      <a:pt x="0" y="838"/>
                      <a:pt x="432" y="1141"/>
                    </a:cubicBezTo>
                    <a:cubicBezTo>
                      <a:pt x="483" y="1177"/>
                      <a:pt x="534" y="1193"/>
                      <a:pt x="583" y="1193"/>
                    </a:cubicBezTo>
                    <a:cubicBezTo>
                      <a:pt x="947" y="1193"/>
                      <a:pt x="1228" y="326"/>
                      <a:pt x="1228" y="326"/>
                    </a:cubicBezTo>
                    <a:cubicBezTo>
                      <a:pt x="1228" y="326"/>
                      <a:pt x="1011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9"/>
              <p:cNvSpPr/>
              <p:nvPr/>
            </p:nvSpPr>
            <p:spPr>
              <a:xfrm>
                <a:off x="7415776" y="4889343"/>
                <a:ext cx="167619" cy="9942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252" extrusionOk="0">
                    <a:moveTo>
                      <a:pt x="697" y="0"/>
                    </a:moveTo>
                    <a:cubicBezTo>
                      <a:pt x="330" y="22"/>
                      <a:pt x="118" y="317"/>
                      <a:pt x="0" y="580"/>
                    </a:cubicBezTo>
                    <a:cubicBezTo>
                      <a:pt x="207" y="723"/>
                      <a:pt x="543" y="959"/>
                      <a:pt x="868" y="1204"/>
                    </a:cubicBezTo>
                    <a:cubicBezTo>
                      <a:pt x="1393" y="1599"/>
                      <a:pt x="1927" y="1881"/>
                      <a:pt x="2621" y="2044"/>
                    </a:cubicBezTo>
                    <a:cubicBezTo>
                      <a:pt x="2905" y="2111"/>
                      <a:pt x="3384" y="2198"/>
                      <a:pt x="3701" y="2252"/>
                    </a:cubicBezTo>
                    <a:cubicBezTo>
                      <a:pt x="3796" y="2141"/>
                      <a:pt x="3788" y="1987"/>
                      <a:pt x="3712" y="1820"/>
                    </a:cubicBezTo>
                    <a:cubicBezTo>
                      <a:pt x="3562" y="1488"/>
                      <a:pt x="2417" y="1076"/>
                      <a:pt x="2013" y="875"/>
                    </a:cubicBezTo>
                    <a:cubicBezTo>
                      <a:pt x="1786" y="762"/>
                      <a:pt x="1131" y="159"/>
                      <a:pt x="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>
                <a:off x="7172834" y="4814995"/>
                <a:ext cx="78975" cy="74653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691" extrusionOk="0">
                    <a:moveTo>
                      <a:pt x="984" y="0"/>
                    </a:moveTo>
                    <a:cubicBezTo>
                      <a:pt x="817" y="0"/>
                      <a:pt x="639" y="69"/>
                      <a:pt x="467" y="259"/>
                    </a:cubicBezTo>
                    <a:cubicBezTo>
                      <a:pt x="1" y="773"/>
                      <a:pt x="64" y="1192"/>
                      <a:pt x="673" y="1617"/>
                    </a:cubicBezTo>
                    <a:cubicBezTo>
                      <a:pt x="746" y="1668"/>
                      <a:pt x="817" y="1690"/>
                      <a:pt x="886" y="1690"/>
                    </a:cubicBezTo>
                    <a:cubicBezTo>
                      <a:pt x="1396" y="1690"/>
                      <a:pt x="1788" y="474"/>
                      <a:pt x="1788" y="474"/>
                    </a:cubicBezTo>
                    <a:cubicBezTo>
                      <a:pt x="1788" y="474"/>
                      <a:pt x="1422" y="0"/>
                      <a:pt x="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>
                <a:off x="7202148" y="4824664"/>
                <a:ext cx="192119" cy="171866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3893" extrusionOk="0">
                    <a:moveTo>
                      <a:pt x="874" y="1"/>
                    </a:moveTo>
                    <a:cubicBezTo>
                      <a:pt x="683" y="1"/>
                      <a:pt x="337" y="75"/>
                      <a:pt x="68" y="550"/>
                    </a:cubicBezTo>
                    <a:cubicBezTo>
                      <a:pt x="40" y="598"/>
                      <a:pt x="20" y="639"/>
                      <a:pt x="0" y="682"/>
                    </a:cubicBezTo>
                    <a:cubicBezTo>
                      <a:pt x="282" y="906"/>
                      <a:pt x="777" y="1294"/>
                      <a:pt x="1035" y="1485"/>
                    </a:cubicBezTo>
                    <a:cubicBezTo>
                      <a:pt x="1408" y="1760"/>
                      <a:pt x="2618" y="2836"/>
                      <a:pt x="2976" y="3181"/>
                    </a:cubicBezTo>
                    <a:cubicBezTo>
                      <a:pt x="3258" y="3450"/>
                      <a:pt x="3480" y="3697"/>
                      <a:pt x="3837" y="3893"/>
                    </a:cubicBezTo>
                    <a:cubicBezTo>
                      <a:pt x="4158" y="3606"/>
                      <a:pt x="4351" y="3133"/>
                      <a:pt x="4054" y="2817"/>
                    </a:cubicBezTo>
                    <a:cubicBezTo>
                      <a:pt x="3538" y="2264"/>
                      <a:pt x="3109" y="2177"/>
                      <a:pt x="2436" y="1491"/>
                    </a:cubicBezTo>
                    <a:lnTo>
                      <a:pt x="2436" y="1489"/>
                    </a:lnTo>
                    <a:cubicBezTo>
                      <a:pt x="2020" y="1064"/>
                      <a:pt x="1016" y="17"/>
                      <a:pt x="1016" y="17"/>
                    </a:cubicBezTo>
                    <a:cubicBezTo>
                      <a:pt x="1016" y="17"/>
                      <a:pt x="961" y="1"/>
                      <a:pt x="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>
                <a:off x="7343948" y="4964662"/>
                <a:ext cx="55667" cy="54037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4" extrusionOk="0">
                    <a:moveTo>
                      <a:pt x="738" y="0"/>
                    </a:moveTo>
                    <a:cubicBezTo>
                      <a:pt x="633" y="0"/>
                      <a:pt x="518" y="41"/>
                      <a:pt x="400" y="151"/>
                    </a:cubicBezTo>
                    <a:cubicBezTo>
                      <a:pt x="7" y="518"/>
                      <a:pt x="1" y="858"/>
                      <a:pt x="445" y="1170"/>
                    </a:cubicBezTo>
                    <a:cubicBezTo>
                      <a:pt x="498" y="1207"/>
                      <a:pt x="550" y="1224"/>
                      <a:pt x="601" y="1224"/>
                    </a:cubicBezTo>
                    <a:cubicBezTo>
                      <a:pt x="973" y="1224"/>
                      <a:pt x="1261" y="335"/>
                      <a:pt x="1261" y="335"/>
                    </a:cubicBezTo>
                    <a:cubicBezTo>
                      <a:pt x="1261" y="335"/>
                      <a:pt x="1039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>
                <a:off x="7367302" y="4974286"/>
                <a:ext cx="169164" cy="8498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1925" extrusionOk="0">
                    <a:moveTo>
                      <a:pt x="741" y="0"/>
                    </a:moveTo>
                    <a:cubicBezTo>
                      <a:pt x="398" y="13"/>
                      <a:pt x="166" y="278"/>
                      <a:pt x="27" y="575"/>
                    </a:cubicBezTo>
                    <a:cubicBezTo>
                      <a:pt x="14" y="603"/>
                      <a:pt x="12" y="629"/>
                      <a:pt x="1" y="658"/>
                    </a:cubicBezTo>
                    <a:cubicBezTo>
                      <a:pt x="216" y="781"/>
                      <a:pt x="489" y="944"/>
                      <a:pt x="756" y="1111"/>
                    </a:cubicBezTo>
                    <a:cubicBezTo>
                      <a:pt x="1326" y="1467"/>
                      <a:pt x="1899" y="1707"/>
                      <a:pt x="2623" y="1811"/>
                    </a:cubicBezTo>
                    <a:cubicBezTo>
                      <a:pt x="2918" y="1853"/>
                      <a:pt x="3417" y="1898"/>
                      <a:pt x="3742" y="1924"/>
                    </a:cubicBezTo>
                    <a:cubicBezTo>
                      <a:pt x="3831" y="1803"/>
                      <a:pt x="3810" y="1647"/>
                      <a:pt x="3716" y="1484"/>
                    </a:cubicBezTo>
                    <a:cubicBezTo>
                      <a:pt x="3532" y="1159"/>
                      <a:pt x="2326" y="840"/>
                      <a:pt x="1894" y="668"/>
                    </a:cubicBezTo>
                    <a:cubicBezTo>
                      <a:pt x="1697" y="590"/>
                      <a:pt x="1174" y="204"/>
                      <a:pt x="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>
                <a:off x="6932805" y="4359595"/>
                <a:ext cx="3472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4938" extrusionOk="0">
                    <a:moveTo>
                      <a:pt x="356" y="1"/>
                    </a:moveTo>
                    <a:cubicBezTo>
                      <a:pt x="284" y="9"/>
                      <a:pt x="178" y="31"/>
                      <a:pt x="0" y="66"/>
                    </a:cubicBezTo>
                    <a:cubicBezTo>
                      <a:pt x="304" y="404"/>
                      <a:pt x="703" y="823"/>
                      <a:pt x="1104" y="1174"/>
                    </a:cubicBezTo>
                    <a:cubicBezTo>
                      <a:pt x="1816" y="1797"/>
                      <a:pt x="2859" y="2549"/>
                      <a:pt x="3846" y="3111"/>
                    </a:cubicBezTo>
                    <a:cubicBezTo>
                      <a:pt x="4260" y="3347"/>
                      <a:pt x="4663" y="3549"/>
                      <a:pt x="5030" y="3692"/>
                    </a:cubicBezTo>
                    <a:cubicBezTo>
                      <a:pt x="6587" y="4302"/>
                      <a:pt x="7750" y="4846"/>
                      <a:pt x="7865" y="4937"/>
                    </a:cubicBezTo>
                    <a:cubicBezTo>
                      <a:pt x="7865" y="4937"/>
                      <a:pt x="7657" y="4653"/>
                      <a:pt x="7464" y="4388"/>
                    </a:cubicBezTo>
                    <a:cubicBezTo>
                      <a:pt x="6772" y="4052"/>
                      <a:pt x="5713" y="3629"/>
                      <a:pt x="5143" y="3406"/>
                    </a:cubicBezTo>
                    <a:cubicBezTo>
                      <a:pt x="3932" y="2929"/>
                      <a:pt x="2297" y="1807"/>
                      <a:pt x="1306" y="942"/>
                    </a:cubicBezTo>
                    <a:cubicBezTo>
                      <a:pt x="972" y="649"/>
                      <a:pt x="636" y="304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>
                <a:off x="6800055" y="4461580"/>
                <a:ext cx="328306" cy="442226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10017" extrusionOk="0">
                    <a:moveTo>
                      <a:pt x="153" y="1"/>
                    </a:moveTo>
                    <a:cubicBezTo>
                      <a:pt x="83" y="124"/>
                      <a:pt x="1" y="382"/>
                      <a:pt x="1" y="382"/>
                    </a:cubicBezTo>
                    <a:cubicBezTo>
                      <a:pt x="14" y="415"/>
                      <a:pt x="1246" y="3289"/>
                      <a:pt x="2812" y="5254"/>
                    </a:cubicBezTo>
                    <a:cubicBezTo>
                      <a:pt x="4640" y="7551"/>
                      <a:pt x="7250" y="9991"/>
                      <a:pt x="7278" y="10017"/>
                    </a:cubicBezTo>
                    <a:lnTo>
                      <a:pt x="7436" y="9735"/>
                    </a:lnTo>
                    <a:cubicBezTo>
                      <a:pt x="7408" y="9709"/>
                      <a:pt x="4866" y="7340"/>
                      <a:pt x="3053" y="5063"/>
                    </a:cubicBezTo>
                    <a:cubicBezTo>
                      <a:pt x="1513" y="3128"/>
                      <a:pt x="229" y="207"/>
                      <a:pt x="1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>
                <a:off x="6829369" y="4516634"/>
                <a:ext cx="340049" cy="324572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7352" extrusionOk="0">
                    <a:moveTo>
                      <a:pt x="578" y="0"/>
                    </a:moveTo>
                    <a:cubicBezTo>
                      <a:pt x="219" y="0"/>
                      <a:pt x="24" y="165"/>
                      <a:pt x="1" y="187"/>
                    </a:cubicBezTo>
                    <a:lnTo>
                      <a:pt x="209" y="415"/>
                    </a:lnTo>
                    <a:cubicBezTo>
                      <a:pt x="213" y="411"/>
                      <a:pt x="334" y="310"/>
                      <a:pt x="575" y="310"/>
                    </a:cubicBezTo>
                    <a:cubicBezTo>
                      <a:pt x="606" y="310"/>
                      <a:pt x="639" y="312"/>
                      <a:pt x="673" y="315"/>
                    </a:cubicBezTo>
                    <a:cubicBezTo>
                      <a:pt x="1048" y="352"/>
                      <a:pt x="1679" y="634"/>
                      <a:pt x="2556" y="1755"/>
                    </a:cubicBezTo>
                    <a:cubicBezTo>
                      <a:pt x="4850" y="4697"/>
                      <a:pt x="7111" y="6998"/>
                      <a:pt x="7555" y="7351"/>
                    </a:cubicBezTo>
                    <a:lnTo>
                      <a:pt x="7703" y="7056"/>
                    </a:lnTo>
                    <a:cubicBezTo>
                      <a:pt x="7674" y="7028"/>
                      <a:pt x="5083" y="4493"/>
                      <a:pt x="2799" y="1567"/>
                    </a:cubicBezTo>
                    <a:cubicBezTo>
                      <a:pt x="2033" y="586"/>
                      <a:pt x="1324" y="61"/>
                      <a:pt x="684" y="5"/>
                    </a:cubicBezTo>
                    <a:cubicBezTo>
                      <a:pt x="647" y="2"/>
                      <a:pt x="612" y="0"/>
                      <a:pt x="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38" name="Google Shape;2938;p29"/>
            <p:cNvCxnSpPr/>
            <p:nvPr/>
          </p:nvCxnSpPr>
          <p:spPr>
            <a:xfrm>
              <a:off x="6469425" y="3408750"/>
              <a:ext cx="0" cy="289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9" name="Google Shape;2939;p29"/>
          <p:cNvGrpSpPr/>
          <p:nvPr/>
        </p:nvGrpSpPr>
        <p:grpSpPr>
          <a:xfrm rot="10800000">
            <a:off x="809325" y="3516775"/>
            <a:ext cx="528825" cy="277850"/>
            <a:chOff x="1181525" y="4444275"/>
            <a:chExt cx="528825" cy="277850"/>
          </a:xfrm>
        </p:grpSpPr>
        <p:sp>
          <p:nvSpPr>
            <p:cNvPr id="2940" name="Google Shape;2940;p29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9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9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9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29"/>
          <p:cNvGrpSpPr/>
          <p:nvPr/>
        </p:nvGrpSpPr>
        <p:grpSpPr>
          <a:xfrm>
            <a:off x="6796607" y="-1215525"/>
            <a:ext cx="793955" cy="2216502"/>
            <a:chOff x="6796607" y="-1215525"/>
            <a:chExt cx="793955" cy="2216502"/>
          </a:xfrm>
        </p:grpSpPr>
        <p:grpSp>
          <p:nvGrpSpPr>
            <p:cNvPr id="2945" name="Google Shape;2945;p29"/>
            <p:cNvGrpSpPr/>
            <p:nvPr/>
          </p:nvGrpSpPr>
          <p:grpSpPr>
            <a:xfrm>
              <a:off x="6796607" y="-1215525"/>
              <a:ext cx="166230" cy="1755027"/>
              <a:chOff x="6796607" y="-1215525"/>
              <a:chExt cx="166230" cy="1755027"/>
            </a:xfrm>
          </p:grpSpPr>
          <p:sp>
            <p:nvSpPr>
              <p:cNvPr id="2946" name="Google Shape;2946;p29"/>
              <p:cNvSpPr/>
              <p:nvPr/>
            </p:nvSpPr>
            <p:spPr>
              <a:xfrm rot="5400000">
                <a:off x="6087019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9"/>
              <p:cNvSpPr/>
              <p:nvPr/>
            </p:nvSpPr>
            <p:spPr>
              <a:xfrm rot="5400000">
                <a:off x="6796607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9"/>
              <p:cNvSpPr/>
              <p:nvPr/>
            </p:nvSpPr>
            <p:spPr>
              <a:xfrm rot="5400000">
                <a:off x="6847500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9" name="Google Shape;2949;p29"/>
            <p:cNvGrpSpPr/>
            <p:nvPr/>
          </p:nvGrpSpPr>
          <p:grpSpPr>
            <a:xfrm>
              <a:off x="7110482" y="-754050"/>
              <a:ext cx="166230" cy="1755027"/>
              <a:chOff x="7110482" y="-754050"/>
              <a:chExt cx="166230" cy="1755027"/>
            </a:xfrm>
          </p:grpSpPr>
          <p:sp>
            <p:nvSpPr>
              <p:cNvPr id="2950" name="Google Shape;2950;p29"/>
              <p:cNvSpPr/>
              <p:nvPr/>
            </p:nvSpPr>
            <p:spPr>
              <a:xfrm rot="5400000">
                <a:off x="6400894" y="39179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9"/>
              <p:cNvSpPr/>
              <p:nvPr/>
            </p:nvSpPr>
            <p:spPr>
              <a:xfrm rot="5400000">
                <a:off x="7110482" y="834748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9"/>
              <p:cNvSpPr/>
              <p:nvPr/>
            </p:nvSpPr>
            <p:spPr>
              <a:xfrm rot="5400000">
                <a:off x="7161375" y="885743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3" name="Google Shape;2953;p29"/>
            <p:cNvGrpSpPr/>
            <p:nvPr/>
          </p:nvGrpSpPr>
          <p:grpSpPr>
            <a:xfrm>
              <a:off x="7424332" y="-1215525"/>
              <a:ext cx="166230" cy="1755027"/>
              <a:chOff x="7424332" y="-1215525"/>
              <a:chExt cx="166230" cy="1755027"/>
            </a:xfrm>
          </p:grpSpPr>
          <p:sp>
            <p:nvSpPr>
              <p:cNvPr id="2954" name="Google Shape;2954;p29"/>
              <p:cNvSpPr/>
              <p:nvPr/>
            </p:nvSpPr>
            <p:spPr>
              <a:xfrm rot="5400000">
                <a:off x="6714744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9"/>
              <p:cNvSpPr/>
              <p:nvPr/>
            </p:nvSpPr>
            <p:spPr>
              <a:xfrm rot="5400000">
                <a:off x="7424332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9"/>
              <p:cNvSpPr/>
              <p:nvPr/>
            </p:nvSpPr>
            <p:spPr>
              <a:xfrm rot="5400000">
                <a:off x="7475226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7" name="Google Shape;2957;p29"/>
          <p:cNvGrpSpPr/>
          <p:nvPr/>
        </p:nvGrpSpPr>
        <p:grpSpPr>
          <a:xfrm>
            <a:off x="-654942" y="4283302"/>
            <a:ext cx="3871458" cy="755077"/>
            <a:chOff x="-654942" y="4283302"/>
            <a:chExt cx="3871458" cy="755077"/>
          </a:xfrm>
        </p:grpSpPr>
        <p:sp>
          <p:nvSpPr>
            <p:cNvPr id="2958" name="Google Shape;2958;p29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59" name="Google Shape;2959;p29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2960" name="Google Shape;2960;p29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9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29"/>
          <p:cNvGrpSpPr/>
          <p:nvPr/>
        </p:nvGrpSpPr>
        <p:grpSpPr>
          <a:xfrm>
            <a:off x="4993250" y="3310669"/>
            <a:ext cx="851418" cy="3692606"/>
            <a:chOff x="4993250" y="3310669"/>
            <a:chExt cx="851418" cy="3692606"/>
          </a:xfrm>
        </p:grpSpPr>
        <p:sp>
          <p:nvSpPr>
            <p:cNvPr id="2963" name="Google Shape;2963;p29"/>
            <p:cNvSpPr/>
            <p:nvPr/>
          </p:nvSpPr>
          <p:spPr>
            <a:xfrm rot="-5400000">
              <a:off x="3539680" y="4945588"/>
              <a:ext cx="3511257" cy="604116"/>
            </a:xfrm>
            <a:custGeom>
              <a:avLst/>
              <a:gdLst/>
              <a:ahLst/>
              <a:cxnLst/>
              <a:rect l="l" t="t" r="r" b="b"/>
              <a:pathLst>
                <a:path w="90473" h="15566" extrusionOk="0">
                  <a:moveTo>
                    <a:pt x="0" y="0"/>
                  </a:moveTo>
                  <a:lnTo>
                    <a:pt x="80388" y="0"/>
                  </a:lnTo>
                  <a:lnTo>
                    <a:pt x="90473" y="155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64" name="Google Shape;2964;p29"/>
            <p:cNvGrpSpPr/>
            <p:nvPr/>
          </p:nvGrpSpPr>
          <p:grpSpPr>
            <a:xfrm rot="-5400000">
              <a:off x="5586613" y="3310669"/>
              <a:ext cx="258055" cy="258055"/>
              <a:chOff x="1928250" y="3552906"/>
              <a:chExt cx="166230" cy="166230"/>
            </a:xfrm>
          </p:grpSpPr>
          <p:sp>
            <p:nvSpPr>
              <p:cNvPr id="2965" name="Google Shape;2965;p29"/>
              <p:cNvSpPr/>
              <p:nvPr/>
            </p:nvSpPr>
            <p:spPr>
              <a:xfrm>
                <a:off x="1928250" y="3552906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9"/>
              <p:cNvSpPr/>
              <p:nvPr/>
            </p:nvSpPr>
            <p:spPr>
              <a:xfrm>
                <a:off x="1979228" y="360391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Software Components</a:t>
            </a:r>
            <a:endParaRPr sz="3200" dirty="0"/>
          </a:p>
        </p:txBody>
      </p:sp>
      <p:grpSp>
        <p:nvGrpSpPr>
          <p:cNvPr id="3874" name="Google Shape;3874;p41"/>
          <p:cNvGrpSpPr/>
          <p:nvPr/>
        </p:nvGrpSpPr>
        <p:grpSpPr>
          <a:xfrm rot="10800000">
            <a:off x="7693075" y="199525"/>
            <a:ext cx="2495192" cy="487732"/>
            <a:chOff x="377875" y="2965800"/>
            <a:chExt cx="2495192" cy="487732"/>
          </a:xfrm>
        </p:grpSpPr>
        <p:sp>
          <p:nvSpPr>
            <p:cNvPr id="3875" name="Google Shape;3875;p41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76" name="Google Shape;3876;p41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3877" name="Google Shape;3877;p41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1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3558;p37">
            <a:extLst>
              <a:ext uri="{FF2B5EF4-FFF2-40B4-BE49-F238E27FC236}">
                <a16:creationId xmlns:a16="http://schemas.microsoft.com/office/drawing/2014/main" id="{55B25B23-FAD1-44C7-B24F-37B6ACF9CDAD}"/>
              </a:ext>
            </a:extLst>
          </p:cNvPr>
          <p:cNvSpPr txBox="1">
            <a:spLocks/>
          </p:cNvSpPr>
          <p:nvPr/>
        </p:nvSpPr>
        <p:spPr>
          <a:xfrm>
            <a:off x="3199138" y="3661715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To Prevent Fire </a:t>
            </a:r>
            <a:r>
              <a:rPr lang="en-US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Hazerds</a:t>
            </a:r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 </a:t>
            </a: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0" name="Google Shape;3559;p37">
            <a:extLst>
              <a:ext uri="{FF2B5EF4-FFF2-40B4-BE49-F238E27FC236}">
                <a16:creationId xmlns:a16="http://schemas.microsoft.com/office/drawing/2014/main" id="{4C331BFB-E1F5-43B6-87D1-C1F59EDE927E}"/>
              </a:ext>
            </a:extLst>
          </p:cNvPr>
          <p:cNvSpPr txBox="1">
            <a:spLocks/>
          </p:cNvSpPr>
          <p:nvPr/>
        </p:nvSpPr>
        <p:spPr>
          <a:xfrm>
            <a:off x="740325" y="2035941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To get perfect first layer</a:t>
            </a:r>
            <a:endParaRPr lang="en-US" sz="10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1" name="Google Shape;3560;p37">
            <a:extLst>
              <a:ext uri="{FF2B5EF4-FFF2-40B4-BE49-F238E27FC236}">
                <a16:creationId xmlns:a16="http://schemas.microsoft.com/office/drawing/2014/main" id="{84E1F598-584A-493A-8C8B-EDA001D213EA}"/>
              </a:ext>
            </a:extLst>
          </p:cNvPr>
          <p:cNvSpPr txBox="1">
            <a:spLocks/>
          </p:cNvSpPr>
          <p:nvPr/>
        </p:nvSpPr>
        <p:spPr>
          <a:xfrm>
            <a:off x="767137" y="1327783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AutoBedLevel</a:t>
            </a: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:</a:t>
            </a:r>
            <a:endParaRPr lang="en-US" sz="16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2" name="Google Shape;3561;p37">
            <a:extLst>
              <a:ext uri="{FF2B5EF4-FFF2-40B4-BE49-F238E27FC236}">
                <a16:creationId xmlns:a16="http://schemas.microsoft.com/office/drawing/2014/main" id="{AB9B1401-6357-4211-9463-7C5797C9A4DC}"/>
              </a:ext>
            </a:extLst>
          </p:cNvPr>
          <p:cNvSpPr txBox="1">
            <a:spLocks/>
          </p:cNvSpPr>
          <p:nvPr/>
        </p:nvSpPr>
        <p:spPr>
          <a:xfrm>
            <a:off x="3345197" y="3028186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TempOvershoot</a:t>
            </a: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:</a:t>
            </a:r>
            <a:endParaRPr lang="en-US" sz="16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13" name="Google Shape;3562;p37">
            <a:extLst>
              <a:ext uri="{FF2B5EF4-FFF2-40B4-BE49-F238E27FC236}">
                <a16:creationId xmlns:a16="http://schemas.microsoft.com/office/drawing/2014/main" id="{4BD50922-3DF8-4237-8CDB-0177E534F4CF}"/>
              </a:ext>
            </a:extLst>
          </p:cNvPr>
          <p:cNvSpPr txBox="1">
            <a:spLocks/>
          </p:cNvSpPr>
          <p:nvPr/>
        </p:nvSpPr>
        <p:spPr>
          <a:xfrm>
            <a:off x="688828" y="3539402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Translate Movement to </a:t>
            </a:r>
            <a:r>
              <a:rPr lang="en-US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CoreXY</a:t>
            </a:r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 </a:t>
            </a: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4" name="Google Shape;3563;p37">
            <a:extLst>
              <a:ext uri="{FF2B5EF4-FFF2-40B4-BE49-F238E27FC236}">
                <a16:creationId xmlns:a16="http://schemas.microsoft.com/office/drawing/2014/main" id="{418E4FBC-96C3-47D3-8825-5F6F657A74A2}"/>
              </a:ext>
            </a:extLst>
          </p:cNvPr>
          <p:cNvSpPr txBox="1">
            <a:spLocks/>
          </p:cNvSpPr>
          <p:nvPr/>
        </p:nvSpPr>
        <p:spPr>
          <a:xfrm>
            <a:off x="767137" y="3013199"/>
            <a:ext cx="2805416" cy="6897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CorexyKinematics</a:t>
            </a: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:</a:t>
            </a:r>
            <a:endParaRPr lang="en-US" sz="16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15" name="Google Shape;3568;p37">
            <a:extLst>
              <a:ext uri="{FF2B5EF4-FFF2-40B4-BE49-F238E27FC236}">
                <a16:creationId xmlns:a16="http://schemas.microsoft.com/office/drawing/2014/main" id="{096B13AE-3BE6-4979-B0FE-21C50A7E92EA}"/>
              </a:ext>
            </a:extLst>
          </p:cNvPr>
          <p:cNvSpPr txBox="1">
            <a:spLocks/>
          </p:cNvSpPr>
          <p:nvPr/>
        </p:nvSpPr>
        <p:spPr>
          <a:xfrm>
            <a:off x="5918400" y="3626265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To get nice </a:t>
            </a:r>
            <a:r>
              <a:rPr lang="en-US" dirty="0" err="1">
                <a:latin typeface="Azeret Mono" panose="020B0604020202020204" charset="0"/>
                <a:cs typeface="Azeret Mono" panose="020B0604020202020204" charset="0"/>
              </a:rPr>
              <a:t>Suface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 finish at high speed</a:t>
            </a:r>
          </a:p>
        </p:txBody>
      </p:sp>
      <p:sp>
        <p:nvSpPr>
          <p:cNvPr id="16" name="Google Shape;3569;p37">
            <a:extLst>
              <a:ext uri="{FF2B5EF4-FFF2-40B4-BE49-F238E27FC236}">
                <a16:creationId xmlns:a16="http://schemas.microsoft.com/office/drawing/2014/main" id="{F67B554C-2113-448F-8CBF-F8DCFD2981FB}"/>
              </a:ext>
            </a:extLst>
          </p:cNvPr>
          <p:cNvSpPr txBox="1">
            <a:spLocks/>
          </p:cNvSpPr>
          <p:nvPr/>
        </p:nvSpPr>
        <p:spPr>
          <a:xfrm>
            <a:off x="5918400" y="31028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Input Shaping:</a:t>
            </a:r>
            <a:endParaRPr lang="en-US" sz="16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17" name="Google Shape;3564;p37">
            <a:extLst>
              <a:ext uri="{FF2B5EF4-FFF2-40B4-BE49-F238E27FC236}">
                <a16:creationId xmlns:a16="http://schemas.microsoft.com/office/drawing/2014/main" id="{73CE3BE5-13C8-478D-8F8A-C04CEFAE829E}"/>
              </a:ext>
            </a:extLst>
          </p:cNvPr>
          <p:cNvSpPr txBox="1">
            <a:spLocks/>
          </p:cNvSpPr>
          <p:nvPr/>
        </p:nvSpPr>
        <p:spPr>
          <a:xfrm>
            <a:off x="3199138" y="2051407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To get Sharp Corners</a:t>
            </a: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8" name="Google Shape;3567;p37">
            <a:extLst>
              <a:ext uri="{FF2B5EF4-FFF2-40B4-BE49-F238E27FC236}">
                <a16:creationId xmlns:a16="http://schemas.microsoft.com/office/drawing/2014/main" id="{D596E587-E95D-45BD-9599-C5A8E96439F9}"/>
              </a:ext>
            </a:extLst>
          </p:cNvPr>
          <p:cNvSpPr txBox="1">
            <a:spLocks/>
          </p:cNvSpPr>
          <p:nvPr/>
        </p:nvSpPr>
        <p:spPr>
          <a:xfrm>
            <a:off x="3345197" y="1440213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LinearAdvance</a:t>
            </a: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:</a:t>
            </a:r>
            <a:endParaRPr lang="en-US" sz="16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19" name="Google Shape;3565;p37">
            <a:extLst>
              <a:ext uri="{FF2B5EF4-FFF2-40B4-BE49-F238E27FC236}">
                <a16:creationId xmlns:a16="http://schemas.microsoft.com/office/drawing/2014/main" id="{6158C336-0C02-40B0-B64D-5073502F0221}"/>
              </a:ext>
            </a:extLst>
          </p:cNvPr>
          <p:cNvSpPr txBox="1">
            <a:spLocks/>
          </p:cNvSpPr>
          <p:nvPr/>
        </p:nvSpPr>
        <p:spPr>
          <a:xfrm>
            <a:off x="5823985" y="2010157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To reach The target Temp</a:t>
            </a:r>
          </a:p>
        </p:txBody>
      </p:sp>
      <p:sp>
        <p:nvSpPr>
          <p:cNvPr id="20" name="Google Shape;3566;p37">
            <a:extLst>
              <a:ext uri="{FF2B5EF4-FFF2-40B4-BE49-F238E27FC236}">
                <a16:creationId xmlns:a16="http://schemas.microsoft.com/office/drawing/2014/main" id="{5EFC9783-5B8D-4180-B603-5DE9FD230804}"/>
              </a:ext>
            </a:extLst>
          </p:cNvPr>
          <p:cNvSpPr txBox="1">
            <a:spLocks/>
          </p:cNvSpPr>
          <p:nvPr/>
        </p:nvSpPr>
        <p:spPr>
          <a:xfrm>
            <a:off x="5850797" y="1462710"/>
            <a:ext cx="300260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PidTempContorll</a:t>
            </a:r>
            <a:r>
              <a:rPr lang="en-US" sz="16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:</a:t>
            </a:r>
            <a:endParaRPr lang="en-US" sz="16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Web-</a:t>
            </a:r>
            <a:r>
              <a:rPr lang="en-US" sz="3200" dirty="0" err="1"/>
              <a:t>InterFace</a:t>
            </a:r>
            <a:endParaRPr sz="3200" dirty="0"/>
          </a:p>
        </p:txBody>
      </p:sp>
      <p:grpSp>
        <p:nvGrpSpPr>
          <p:cNvPr id="3874" name="Google Shape;3874;p41"/>
          <p:cNvGrpSpPr/>
          <p:nvPr/>
        </p:nvGrpSpPr>
        <p:grpSpPr>
          <a:xfrm rot="10800000">
            <a:off x="7693075" y="199525"/>
            <a:ext cx="2495192" cy="487732"/>
            <a:chOff x="377875" y="2965800"/>
            <a:chExt cx="2495192" cy="487732"/>
          </a:xfrm>
        </p:grpSpPr>
        <p:sp>
          <p:nvSpPr>
            <p:cNvPr id="3875" name="Google Shape;3875;p41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76" name="Google Shape;3876;p41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3877" name="Google Shape;3877;p41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1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A6F4F5-DB6E-4E7C-BEFB-811AB01A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06" y="1246324"/>
            <a:ext cx="4011411" cy="3325675"/>
          </a:xfrm>
          <a:prstGeom prst="rect">
            <a:avLst/>
          </a:prstGeom>
        </p:spPr>
      </p:pic>
      <p:sp>
        <p:nvSpPr>
          <p:cNvPr id="22" name="Google Shape;3426;p35">
            <a:extLst>
              <a:ext uri="{FF2B5EF4-FFF2-40B4-BE49-F238E27FC236}">
                <a16:creationId xmlns:a16="http://schemas.microsoft.com/office/drawing/2014/main" id="{9E06266E-41BA-450B-A876-CB4F412D0162}"/>
              </a:ext>
            </a:extLst>
          </p:cNvPr>
          <p:cNvSpPr txBox="1">
            <a:spLocks/>
          </p:cNvSpPr>
          <p:nvPr/>
        </p:nvSpPr>
        <p:spPr>
          <a:xfrm>
            <a:off x="6008872" y="2541518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User-friendly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Accessibility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Real-Time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Manual Control</a:t>
            </a:r>
            <a:endParaRPr lang="en-US"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23" name="Google Shape;3427;p35">
            <a:extLst>
              <a:ext uri="{FF2B5EF4-FFF2-40B4-BE49-F238E27FC236}">
                <a16:creationId xmlns:a16="http://schemas.microsoft.com/office/drawing/2014/main" id="{20994F1D-BF1B-4622-AD54-CB11AA39C959}"/>
              </a:ext>
            </a:extLst>
          </p:cNvPr>
          <p:cNvSpPr txBox="1">
            <a:spLocks/>
          </p:cNvSpPr>
          <p:nvPr/>
        </p:nvSpPr>
        <p:spPr>
          <a:xfrm>
            <a:off x="5210873" y="1824221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Features</a:t>
            </a: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325346" y="1927185"/>
            <a:ext cx="4159247" cy="2145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.</a:t>
            </a:r>
            <a: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Technological Advancement</a:t>
            </a:r>
            <a:br>
              <a:rPr lang="en-US" sz="18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br>
              <a:rPr lang="en-US" sz="18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r>
              <a:rPr lang="en-US" sz="18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.</a:t>
            </a:r>
            <a: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Local Sourcing</a:t>
            </a:r>
            <a:b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b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.Skills Development</a:t>
            </a:r>
            <a:b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br>
              <a:rPr lang="en-US" sz="1600" b="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endParaRPr lang="en-US" sz="1600" b="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pic>
        <p:nvPicPr>
          <p:cNvPr id="3071" name="Google Shape;3071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912" t="2305" r="14912"/>
          <a:stretch/>
        </p:blipFill>
        <p:spPr>
          <a:xfrm>
            <a:off x="4027100" y="539500"/>
            <a:ext cx="4403700" cy="4064399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420603" y="580712"/>
            <a:ext cx="3218505" cy="1021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Contributions to Pakistan:</a:t>
            </a:r>
            <a:endParaRPr lang="en-US" sz="28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184550"/>
            <a:ext cx="2362602" cy="838913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33"/>
          <p:cNvGrpSpPr/>
          <p:nvPr/>
        </p:nvGrpSpPr>
        <p:grpSpPr>
          <a:xfrm>
            <a:off x="3691523" y="188026"/>
            <a:ext cx="701332" cy="702938"/>
            <a:chOff x="2318175" y="3567725"/>
            <a:chExt cx="383850" cy="384750"/>
          </a:xfrm>
        </p:grpSpPr>
        <p:sp>
          <p:nvSpPr>
            <p:cNvPr id="3086" name="Google Shape;3086;p3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Previous 3D Printing Experience</a:t>
            </a:r>
            <a:endParaRPr lang="en-US" sz="25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42" name="Google Shape;3542;p36"/>
          <p:cNvSpPr txBox="1">
            <a:spLocks noGrp="1"/>
          </p:cNvSpPr>
          <p:nvPr>
            <p:ph type="subTitle" idx="3"/>
          </p:nvPr>
        </p:nvSpPr>
        <p:spPr>
          <a:xfrm>
            <a:off x="1204312" y="1441414"/>
            <a:ext cx="298433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Maintenance and Repair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43" name="Google Shape;3543;p36"/>
          <p:cNvSpPr txBox="1">
            <a:spLocks noGrp="1"/>
          </p:cNvSpPr>
          <p:nvPr>
            <p:ph type="subTitle" idx="4"/>
          </p:nvPr>
        </p:nvSpPr>
        <p:spPr>
          <a:xfrm>
            <a:off x="5095854" y="1485831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Filament Extruder Machine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45" name="Google Shape;3545;p36"/>
          <p:cNvSpPr txBox="1">
            <a:spLocks noGrp="1"/>
          </p:cNvSpPr>
          <p:nvPr>
            <p:ph type="subTitle" idx="6"/>
          </p:nvPr>
        </p:nvSpPr>
        <p:spPr>
          <a:xfrm>
            <a:off x="1741176" y="3534783"/>
            <a:ext cx="549393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Independently modified the firmware of my old 3D printer, adding new features and conducting thorough testing and debugging.</a:t>
            </a:r>
          </a:p>
        </p:txBody>
      </p:sp>
      <p:sp>
        <p:nvSpPr>
          <p:cNvPr id="3546" name="Google Shape;3546;p36"/>
          <p:cNvSpPr txBox="1">
            <a:spLocks noGrp="1"/>
          </p:cNvSpPr>
          <p:nvPr>
            <p:ph type="subTitle" idx="7"/>
          </p:nvPr>
        </p:nvSpPr>
        <p:spPr>
          <a:xfrm>
            <a:off x="3121500" y="2982903"/>
            <a:ext cx="290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Firmware Modification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grpSp>
        <p:nvGrpSpPr>
          <p:cNvPr id="3548" name="Google Shape;3548;p36"/>
          <p:cNvGrpSpPr/>
          <p:nvPr/>
        </p:nvGrpSpPr>
        <p:grpSpPr>
          <a:xfrm rot="5400000">
            <a:off x="6495045" y="833527"/>
            <a:ext cx="3871458" cy="755077"/>
            <a:chOff x="-654942" y="4283302"/>
            <a:chExt cx="3871458" cy="755077"/>
          </a:xfrm>
        </p:grpSpPr>
        <p:sp>
          <p:nvSpPr>
            <p:cNvPr id="3549" name="Google Shape;3549;p36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50" name="Google Shape;3550;p36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3551" name="Google Shape;3551;p36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6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703CE82-A35D-48C0-9841-F6E054A6CC2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146" y="1958181"/>
            <a:ext cx="2901000" cy="8361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Successfully maintained and fixed two 3D printers, gaining expertise in diagnosing and resolving printer issues.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7295F81-B49F-4A48-B45C-589D128B9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3185" y="1953657"/>
            <a:ext cx="3888106" cy="836100"/>
          </a:xfrm>
        </p:spPr>
        <p:txBody>
          <a:bodyPr/>
          <a:lstStyle/>
          <a:p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Designed and built a filament extruder machine, demonstrating proficiency in working with complex machinery for filament production.</a:t>
            </a:r>
            <a:endParaRPr lang="en-US"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8" name="Google Shape;3548;p36"/>
          <p:cNvGrpSpPr/>
          <p:nvPr/>
        </p:nvGrpSpPr>
        <p:grpSpPr>
          <a:xfrm rot="5400000">
            <a:off x="6495045" y="833527"/>
            <a:ext cx="3871458" cy="755077"/>
            <a:chOff x="-654942" y="4283302"/>
            <a:chExt cx="3871458" cy="755077"/>
          </a:xfrm>
        </p:grpSpPr>
        <p:sp>
          <p:nvSpPr>
            <p:cNvPr id="3549" name="Google Shape;3549;p36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50" name="Google Shape;3550;p36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3551" name="Google Shape;3551;p36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6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14F434C-2696-477C-B70E-9D17C1AF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9" y="415670"/>
            <a:ext cx="3579418" cy="4204584"/>
          </a:xfrm>
          <a:prstGeom prst="rect">
            <a:avLst/>
          </a:prstGeom>
        </p:spPr>
      </p:pic>
      <p:sp>
        <p:nvSpPr>
          <p:cNvPr id="11" name="Google Shape;3725;p39">
            <a:extLst>
              <a:ext uri="{FF2B5EF4-FFF2-40B4-BE49-F238E27FC236}">
                <a16:creationId xmlns:a16="http://schemas.microsoft.com/office/drawing/2014/main" id="{8F2E1F2C-17D2-4C9C-9643-1ADA664F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640" y="1270513"/>
            <a:ext cx="5742600" cy="2233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A_Square</a:t>
            </a:r>
            <a:br>
              <a:rPr lang="en" dirty="0"/>
            </a:br>
            <a:r>
              <a:rPr lang="en" dirty="0"/>
              <a:t>Bolt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01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8" name="Google Shape;3548;p36"/>
          <p:cNvGrpSpPr/>
          <p:nvPr/>
        </p:nvGrpSpPr>
        <p:grpSpPr>
          <a:xfrm rot="5400000">
            <a:off x="6495045" y="833527"/>
            <a:ext cx="3871458" cy="755077"/>
            <a:chOff x="-654942" y="4283302"/>
            <a:chExt cx="3871458" cy="755077"/>
          </a:xfrm>
        </p:grpSpPr>
        <p:sp>
          <p:nvSpPr>
            <p:cNvPr id="3549" name="Google Shape;3549;p36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50" name="Google Shape;3550;p36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3551" name="Google Shape;3551;p36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6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680C518-26EB-4D76-AD03-A3916B26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72" y="1446758"/>
            <a:ext cx="4332080" cy="29605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CDC0BE-E8AD-48CD-AEEB-47F61197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16" y="1444027"/>
            <a:ext cx="2060382" cy="29632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B60CDA8-07B8-497D-9F0C-9373D07258FC}"/>
              </a:ext>
            </a:extLst>
          </p:cNvPr>
          <p:cNvSpPr txBox="1"/>
          <p:nvPr/>
        </p:nvSpPr>
        <p:spPr>
          <a:xfrm>
            <a:off x="1438835" y="474618"/>
            <a:ext cx="647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Complex objects that can be printed</a:t>
            </a:r>
          </a:p>
        </p:txBody>
      </p:sp>
    </p:spTree>
    <p:extLst>
      <p:ext uri="{BB962C8B-B14F-4D97-AF65-F5344CB8AC3E}">
        <p14:creationId xmlns:p14="http://schemas.microsoft.com/office/powerpoint/2010/main" val="276297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Sources</a:t>
            </a:r>
            <a:endParaRPr dirty="0"/>
          </a:p>
        </p:txBody>
      </p:sp>
      <p:sp>
        <p:nvSpPr>
          <p:cNvPr id="4265" name="Google Shape;4265;p45"/>
          <p:cNvSpPr txBox="1"/>
          <p:nvPr/>
        </p:nvSpPr>
        <p:spPr>
          <a:xfrm>
            <a:off x="5081475" y="1727963"/>
            <a:ext cx="298342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OpenSouce 3d printer community 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https://discord.com/voron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6" name="Google Shape;4266;p45"/>
          <p:cNvSpPr txBox="1"/>
          <p:nvPr/>
        </p:nvSpPr>
        <p:spPr>
          <a:xfrm>
            <a:off x="5081475" y="1281500"/>
            <a:ext cx="217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rPr>
              <a:t>Discord</a:t>
            </a:r>
            <a:endParaRPr sz="2400" b="1" dirty="0">
              <a:solidFill>
                <a:schemeClr val="accent5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4267" name="Google Shape;4267;p45"/>
          <p:cNvSpPr txBox="1"/>
          <p:nvPr/>
        </p:nvSpPr>
        <p:spPr>
          <a:xfrm>
            <a:off x="5081474" y="2855813"/>
            <a:ext cx="2962037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 3d Printing Pakistan Community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3D Printing Pakistan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8" name="Google Shape;4268;p45"/>
          <p:cNvSpPr txBox="1"/>
          <p:nvPr/>
        </p:nvSpPr>
        <p:spPr>
          <a:xfrm>
            <a:off x="5081474" y="2409350"/>
            <a:ext cx="319781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rPr>
              <a:t>WhatsApp-Group</a:t>
            </a:r>
            <a:endParaRPr sz="2400" b="1" dirty="0">
              <a:solidFill>
                <a:schemeClr val="accent5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4269" name="Google Shape;4269;p45"/>
          <p:cNvSpPr txBox="1"/>
          <p:nvPr/>
        </p:nvSpPr>
        <p:spPr>
          <a:xfrm>
            <a:off x="5081475" y="3983663"/>
            <a:ext cx="2174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Good old Helper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0" name="Google Shape;4270;p45"/>
          <p:cNvSpPr txBox="1"/>
          <p:nvPr/>
        </p:nvSpPr>
        <p:spPr>
          <a:xfrm>
            <a:off x="5081475" y="3537200"/>
            <a:ext cx="217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rPr>
              <a:t>Google</a:t>
            </a:r>
            <a:endParaRPr sz="2400" b="1" dirty="0">
              <a:solidFill>
                <a:schemeClr val="accent5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4271" name="Google Shape;4271;p45"/>
          <p:cNvSpPr/>
          <p:nvPr/>
        </p:nvSpPr>
        <p:spPr>
          <a:xfrm>
            <a:off x="2168322" y="3497099"/>
            <a:ext cx="1248300" cy="10632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rPr>
              <a:t>10%</a:t>
            </a:r>
            <a:endParaRPr dirty="0"/>
          </a:p>
        </p:txBody>
      </p:sp>
      <p:sp>
        <p:nvSpPr>
          <p:cNvPr id="4272" name="Google Shape;4272;p45"/>
          <p:cNvSpPr/>
          <p:nvPr/>
        </p:nvSpPr>
        <p:spPr>
          <a:xfrm>
            <a:off x="2018251" y="2501153"/>
            <a:ext cx="1548300" cy="13185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rPr>
              <a:t>30%</a:t>
            </a:r>
            <a:endParaRPr dirty="0"/>
          </a:p>
        </p:txBody>
      </p:sp>
      <p:sp>
        <p:nvSpPr>
          <p:cNvPr id="4273" name="Google Shape;4273;p45"/>
          <p:cNvSpPr/>
          <p:nvPr/>
        </p:nvSpPr>
        <p:spPr>
          <a:xfrm>
            <a:off x="1866500" y="1316500"/>
            <a:ext cx="1852500" cy="157740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rPr>
              <a:t>60%</a:t>
            </a:r>
            <a:endParaRPr dirty="0"/>
          </a:p>
        </p:txBody>
      </p:sp>
      <p:grpSp>
        <p:nvGrpSpPr>
          <p:cNvPr id="4274" name="Google Shape;4274;p45"/>
          <p:cNvGrpSpPr/>
          <p:nvPr/>
        </p:nvGrpSpPr>
        <p:grpSpPr>
          <a:xfrm>
            <a:off x="3432561" y="1979987"/>
            <a:ext cx="166217" cy="166217"/>
            <a:chOff x="-1834325" y="-1117700"/>
            <a:chExt cx="257700" cy="257700"/>
          </a:xfrm>
        </p:grpSpPr>
        <p:sp>
          <p:nvSpPr>
            <p:cNvPr id="4275" name="Google Shape;4275;p45"/>
            <p:cNvSpPr/>
            <p:nvPr/>
          </p:nvSpPr>
          <p:spPr>
            <a:xfrm>
              <a:off x="-1834325" y="-1117700"/>
              <a:ext cx="257700" cy="257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5"/>
            <p:cNvSpPr/>
            <p:nvPr/>
          </p:nvSpPr>
          <p:spPr>
            <a:xfrm>
              <a:off x="-1755425" y="-1038800"/>
              <a:ext cx="99900" cy="9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77" name="Google Shape;4277;p45"/>
          <p:cNvCxnSpPr>
            <a:stCxn id="4266" idx="1"/>
            <a:endCxn id="4275" idx="6"/>
          </p:cNvCxnSpPr>
          <p:nvPr/>
        </p:nvCxnSpPr>
        <p:spPr>
          <a:xfrm flipH="1">
            <a:off x="3598875" y="1560950"/>
            <a:ext cx="1482600" cy="502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78" name="Google Shape;4278;p45"/>
          <p:cNvGrpSpPr/>
          <p:nvPr/>
        </p:nvGrpSpPr>
        <p:grpSpPr>
          <a:xfrm>
            <a:off x="3331086" y="3025462"/>
            <a:ext cx="166217" cy="166217"/>
            <a:chOff x="-1834325" y="-1117700"/>
            <a:chExt cx="257700" cy="257700"/>
          </a:xfrm>
        </p:grpSpPr>
        <p:sp>
          <p:nvSpPr>
            <p:cNvPr id="4279" name="Google Shape;4279;p45"/>
            <p:cNvSpPr/>
            <p:nvPr/>
          </p:nvSpPr>
          <p:spPr>
            <a:xfrm>
              <a:off x="-1834325" y="-1117700"/>
              <a:ext cx="257700" cy="257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5"/>
            <p:cNvSpPr/>
            <p:nvPr/>
          </p:nvSpPr>
          <p:spPr>
            <a:xfrm>
              <a:off x="-1755425" y="-1038800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1" name="Google Shape;4281;p45"/>
          <p:cNvCxnSpPr>
            <a:cxnSpLocks/>
            <a:stCxn id="4268" idx="1"/>
            <a:endCxn id="4279" idx="6"/>
          </p:cNvCxnSpPr>
          <p:nvPr/>
        </p:nvCxnSpPr>
        <p:spPr>
          <a:xfrm rot="10800000" flipV="1">
            <a:off x="3497304" y="2688799"/>
            <a:ext cx="1584171" cy="419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2" name="Google Shape;4282;p45"/>
          <p:cNvGrpSpPr/>
          <p:nvPr/>
        </p:nvGrpSpPr>
        <p:grpSpPr>
          <a:xfrm>
            <a:off x="3217868" y="3932488"/>
            <a:ext cx="166216" cy="166217"/>
            <a:chOff x="-1834325" y="-1117700"/>
            <a:chExt cx="257700" cy="257700"/>
          </a:xfrm>
        </p:grpSpPr>
        <p:sp>
          <p:nvSpPr>
            <p:cNvPr id="4283" name="Google Shape;4283;p45"/>
            <p:cNvSpPr/>
            <p:nvPr/>
          </p:nvSpPr>
          <p:spPr>
            <a:xfrm>
              <a:off x="-1834325" y="-1117700"/>
              <a:ext cx="257700" cy="257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5"/>
            <p:cNvSpPr/>
            <p:nvPr/>
          </p:nvSpPr>
          <p:spPr>
            <a:xfrm>
              <a:off x="-1755425" y="-1038800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5" name="Google Shape;4285;p45"/>
          <p:cNvCxnSpPr>
            <a:stCxn id="4270" idx="1"/>
            <a:endCxn id="4283" idx="6"/>
          </p:cNvCxnSpPr>
          <p:nvPr/>
        </p:nvCxnSpPr>
        <p:spPr>
          <a:xfrm flipH="1">
            <a:off x="3384075" y="3816650"/>
            <a:ext cx="1697400" cy="19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6" name="Google Shape;4286;p45"/>
          <p:cNvGrpSpPr/>
          <p:nvPr/>
        </p:nvGrpSpPr>
        <p:grpSpPr>
          <a:xfrm rot="10800000">
            <a:off x="445000" y="2063150"/>
            <a:ext cx="782500" cy="277850"/>
            <a:chOff x="1181525" y="4444275"/>
            <a:chExt cx="782500" cy="277850"/>
          </a:xfrm>
        </p:grpSpPr>
        <p:sp>
          <p:nvSpPr>
            <p:cNvPr id="4287" name="Google Shape;4287;p45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5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5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5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5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5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3" name="Google Shape;4293;p45"/>
          <p:cNvGrpSpPr/>
          <p:nvPr/>
        </p:nvGrpSpPr>
        <p:grpSpPr>
          <a:xfrm>
            <a:off x="8129924" y="2480585"/>
            <a:ext cx="641175" cy="557825"/>
            <a:chOff x="1232875" y="3633550"/>
            <a:chExt cx="641175" cy="557825"/>
          </a:xfrm>
        </p:grpSpPr>
        <p:sp>
          <p:nvSpPr>
            <p:cNvPr id="4294" name="Google Shape;4294;p45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5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5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5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5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5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5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5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5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5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5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5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5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5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5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5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5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45"/>
          <p:cNvGrpSpPr/>
          <p:nvPr/>
        </p:nvGrpSpPr>
        <p:grpSpPr>
          <a:xfrm rot="11645" flipH="1">
            <a:off x="708804" y="3109423"/>
            <a:ext cx="811673" cy="1613368"/>
            <a:chOff x="3085475" y="1548950"/>
            <a:chExt cx="474050" cy="1101350"/>
          </a:xfrm>
        </p:grpSpPr>
        <p:sp>
          <p:nvSpPr>
            <p:cNvPr id="4312" name="Google Shape;4312;p45"/>
            <p:cNvSpPr/>
            <p:nvPr/>
          </p:nvSpPr>
          <p:spPr>
            <a:xfrm>
              <a:off x="3507700" y="2408900"/>
              <a:ext cx="16850" cy="12175"/>
            </a:xfrm>
            <a:custGeom>
              <a:avLst/>
              <a:gdLst/>
              <a:ahLst/>
              <a:cxnLst/>
              <a:rect l="l" t="t" r="r" b="b"/>
              <a:pathLst>
                <a:path w="674" h="487" extrusionOk="0">
                  <a:moveTo>
                    <a:pt x="1" y="0"/>
                  </a:moveTo>
                  <a:lnTo>
                    <a:pt x="1" y="486"/>
                  </a:lnTo>
                  <a:lnTo>
                    <a:pt x="673" y="48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5"/>
            <p:cNvSpPr/>
            <p:nvPr/>
          </p:nvSpPr>
          <p:spPr>
            <a:xfrm>
              <a:off x="3100475" y="2584975"/>
              <a:ext cx="14075" cy="11500"/>
            </a:xfrm>
            <a:custGeom>
              <a:avLst/>
              <a:gdLst/>
              <a:ahLst/>
              <a:cxnLst/>
              <a:rect l="l" t="t" r="r" b="b"/>
              <a:pathLst>
                <a:path w="563" h="460" extrusionOk="0">
                  <a:moveTo>
                    <a:pt x="1" y="0"/>
                  </a:moveTo>
                  <a:lnTo>
                    <a:pt x="1" y="460"/>
                  </a:lnTo>
                  <a:lnTo>
                    <a:pt x="563" y="4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5"/>
            <p:cNvSpPr/>
            <p:nvPr/>
          </p:nvSpPr>
          <p:spPr>
            <a:xfrm>
              <a:off x="3369600" y="2421975"/>
              <a:ext cx="182175" cy="135275"/>
            </a:xfrm>
            <a:custGeom>
              <a:avLst/>
              <a:gdLst/>
              <a:ahLst/>
              <a:cxnLst/>
              <a:rect l="l" t="t" r="r" b="b"/>
              <a:pathLst>
                <a:path w="7287" h="5411" extrusionOk="0">
                  <a:moveTo>
                    <a:pt x="4445" y="0"/>
                  </a:moveTo>
                  <a:cubicBezTo>
                    <a:pt x="4445" y="0"/>
                    <a:pt x="0" y="5411"/>
                    <a:pt x="482" y="5411"/>
                  </a:cubicBezTo>
                  <a:cubicBezTo>
                    <a:pt x="513" y="5411"/>
                    <a:pt x="563" y="5389"/>
                    <a:pt x="636" y="5342"/>
                  </a:cubicBezTo>
                  <a:cubicBezTo>
                    <a:pt x="2085" y="4416"/>
                    <a:pt x="4586" y="3438"/>
                    <a:pt x="5531" y="2891"/>
                  </a:cubicBezTo>
                  <a:cubicBezTo>
                    <a:pt x="6687" y="2221"/>
                    <a:pt x="7286" y="1727"/>
                    <a:pt x="6547" y="1215"/>
                  </a:cubicBezTo>
                  <a:cubicBezTo>
                    <a:pt x="5809" y="701"/>
                    <a:pt x="4445" y="0"/>
                    <a:pt x="4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5"/>
            <p:cNvSpPr/>
            <p:nvPr/>
          </p:nvSpPr>
          <p:spPr>
            <a:xfrm>
              <a:off x="3390050" y="2411000"/>
              <a:ext cx="161725" cy="126625"/>
            </a:xfrm>
            <a:custGeom>
              <a:avLst/>
              <a:gdLst/>
              <a:ahLst/>
              <a:cxnLst/>
              <a:rect l="l" t="t" r="r" b="b"/>
              <a:pathLst>
                <a:path w="6469" h="5065" extrusionOk="0">
                  <a:moveTo>
                    <a:pt x="3627" y="1"/>
                  </a:moveTo>
                  <a:cubicBezTo>
                    <a:pt x="3627" y="1"/>
                    <a:pt x="1" y="5064"/>
                    <a:pt x="544" y="5064"/>
                  </a:cubicBezTo>
                  <a:cubicBezTo>
                    <a:pt x="581" y="5064"/>
                    <a:pt x="637" y="5041"/>
                    <a:pt x="714" y="4992"/>
                  </a:cubicBezTo>
                  <a:cubicBezTo>
                    <a:pt x="2163" y="4066"/>
                    <a:pt x="3768" y="3439"/>
                    <a:pt x="4713" y="2892"/>
                  </a:cubicBezTo>
                  <a:cubicBezTo>
                    <a:pt x="5869" y="2222"/>
                    <a:pt x="6468" y="1727"/>
                    <a:pt x="5729" y="1213"/>
                  </a:cubicBezTo>
                  <a:cubicBezTo>
                    <a:pt x="4991" y="702"/>
                    <a:pt x="3627" y="1"/>
                    <a:pt x="3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5"/>
            <p:cNvSpPr/>
            <p:nvPr/>
          </p:nvSpPr>
          <p:spPr>
            <a:xfrm>
              <a:off x="3085475" y="2381225"/>
              <a:ext cx="461900" cy="269075"/>
            </a:xfrm>
            <a:custGeom>
              <a:avLst/>
              <a:gdLst/>
              <a:ahLst/>
              <a:cxnLst/>
              <a:rect l="l" t="t" r="r" b="b"/>
              <a:pathLst>
                <a:path w="18476" h="10763" extrusionOk="0">
                  <a:moveTo>
                    <a:pt x="14797" y="0"/>
                  </a:moveTo>
                  <a:cubicBezTo>
                    <a:pt x="13433" y="0"/>
                    <a:pt x="11484" y="2128"/>
                    <a:pt x="8570" y="3723"/>
                  </a:cubicBezTo>
                  <a:cubicBezTo>
                    <a:pt x="6492" y="4860"/>
                    <a:pt x="4553" y="5415"/>
                    <a:pt x="2199" y="6710"/>
                  </a:cubicBezTo>
                  <a:cubicBezTo>
                    <a:pt x="397" y="7703"/>
                    <a:pt x="0" y="9068"/>
                    <a:pt x="1622" y="10005"/>
                  </a:cubicBezTo>
                  <a:cubicBezTo>
                    <a:pt x="2539" y="10534"/>
                    <a:pt x="3425" y="10763"/>
                    <a:pt x="4304" y="10763"/>
                  </a:cubicBezTo>
                  <a:cubicBezTo>
                    <a:pt x="6095" y="10763"/>
                    <a:pt x="7858" y="9813"/>
                    <a:pt x="9795" y="8512"/>
                  </a:cubicBezTo>
                  <a:cubicBezTo>
                    <a:pt x="14363" y="5448"/>
                    <a:pt x="18475" y="1942"/>
                    <a:pt x="17387" y="1313"/>
                  </a:cubicBezTo>
                  <a:cubicBezTo>
                    <a:pt x="16588" y="854"/>
                    <a:pt x="16315" y="695"/>
                    <a:pt x="15369" y="151"/>
                  </a:cubicBezTo>
                  <a:cubicBezTo>
                    <a:pt x="15191" y="48"/>
                    <a:pt x="15001" y="0"/>
                    <a:pt x="14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5"/>
            <p:cNvSpPr/>
            <p:nvPr/>
          </p:nvSpPr>
          <p:spPr>
            <a:xfrm>
              <a:off x="3085475" y="2368850"/>
              <a:ext cx="461900" cy="269100"/>
            </a:xfrm>
            <a:custGeom>
              <a:avLst/>
              <a:gdLst/>
              <a:ahLst/>
              <a:cxnLst/>
              <a:rect l="l" t="t" r="r" b="b"/>
              <a:pathLst>
                <a:path w="18476" h="10764" extrusionOk="0">
                  <a:moveTo>
                    <a:pt x="14797" y="1"/>
                  </a:moveTo>
                  <a:cubicBezTo>
                    <a:pt x="13433" y="1"/>
                    <a:pt x="11484" y="2128"/>
                    <a:pt x="8570" y="3724"/>
                  </a:cubicBezTo>
                  <a:cubicBezTo>
                    <a:pt x="6492" y="4860"/>
                    <a:pt x="4553" y="5415"/>
                    <a:pt x="2199" y="6712"/>
                  </a:cubicBezTo>
                  <a:cubicBezTo>
                    <a:pt x="397" y="7704"/>
                    <a:pt x="0" y="9070"/>
                    <a:pt x="1622" y="10005"/>
                  </a:cubicBezTo>
                  <a:cubicBezTo>
                    <a:pt x="2539" y="10534"/>
                    <a:pt x="3425" y="10763"/>
                    <a:pt x="4304" y="10763"/>
                  </a:cubicBezTo>
                  <a:cubicBezTo>
                    <a:pt x="6095" y="10763"/>
                    <a:pt x="7858" y="9813"/>
                    <a:pt x="9795" y="8513"/>
                  </a:cubicBezTo>
                  <a:cubicBezTo>
                    <a:pt x="14363" y="5448"/>
                    <a:pt x="18475" y="1943"/>
                    <a:pt x="17387" y="1314"/>
                  </a:cubicBezTo>
                  <a:cubicBezTo>
                    <a:pt x="16588" y="854"/>
                    <a:pt x="16315" y="696"/>
                    <a:pt x="15369" y="151"/>
                  </a:cubicBezTo>
                  <a:cubicBezTo>
                    <a:pt x="15191" y="48"/>
                    <a:pt x="15001" y="1"/>
                    <a:pt x="14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5"/>
            <p:cNvSpPr/>
            <p:nvPr/>
          </p:nvSpPr>
          <p:spPr>
            <a:xfrm>
              <a:off x="3119625" y="2397125"/>
              <a:ext cx="351175" cy="221875"/>
            </a:xfrm>
            <a:custGeom>
              <a:avLst/>
              <a:gdLst/>
              <a:ahLst/>
              <a:cxnLst/>
              <a:rect l="l" t="t" r="r" b="b"/>
              <a:pathLst>
                <a:path w="14047" h="8875" extrusionOk="0">
                  <a:moveTo>
                    <a:pt x="13884" y="1"/>
                  </a:moveTo>
                  <a:cubicBezTo>
                    <a:pt x="13852" y="27"/>
                    <a:pt x="10713" y="2710"/>
                    <a:pt x="8427" y="4146"/>
                  </a:cubicBezTo>
                  <a:cubicBezTo>
                    <a:pt x="6134" y="5581"/>
                    <a:pt x="63" y="8681"/>
                    <a:pt x="0" y="8714"/>
                  </a:cubicBezTo>
                  <a:lnTo>
                    <a:pt x="256" y="8874"/>
                  </a:lnTo>
                  <a:cubicBezTo>
                    <a:pt x="317" y="8844"/>
                    <a:pt x="6260" y="5801"/>
                    <a:pt x="8559" y="4358"/>
                  </a:cubicBezTo>
                  <a:cubicBezTo>
                    <a:pt x="10863" y="2914"/>
                    <a:pt x="14014" y="218"/>
                    <a:pt x="14047" y="192"/>
                  </a:cubicBezTo>
                  <a:lnTo>
                    <a:pt x="13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5"/>
            <p:cNvSpPr/>
            <p:nvPr/>
          </p:nvSpPr>
          <p:spPr>
            <a:xfrm>
              <a:off x="3426100" y="2374725"/>
              <a:ext cx="7125" cy="4750"/>
            </a:xfrm>
            <a:custGeom>
              <a:avLst/>
              <a:gdLst/>
              <a:ahLst/>
              <a:cxnLst/>
              <a:rect l="l" t="t" r="r" b="b"/>
              <a:pathLst>
                <a:path w="285" h="190" extrusionOk="0">
                  <a:moveTo>
                    <a:pt x="116" y="1"/>
                  </a:moveTo>
                  <a:lnTo>
                    <a:pt x="1" y="46"/>
                  </a:lnTo>
                  <a:lnTo>
                    <a:pt x="185" y="190"/>
                  </a:lnTo>
                  <a:lnTo>
                    <a:pt x="285" y="9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5"/>
            <p:cNvSpPr/>
            <p:nvPr/>
          </p:nvSpPr>
          <p:spPr>
            <a:xfrm>
              <a:off x="3326650" y="2361925"/>
              <a:ext cx="112375" cy="120100"/>
            </a:xfrm>
            <a:custGeom>
              <a:avLst/>
              <a:gdLst/>
              <a:ahLst/>
              <a:cxnLst/>
              <a:rect l="l" t="t" r="r" b="b"/>
              <a:pathLst>
                <a:path w="4495" h="4804" extrusionOk="0">
                  <a:moveTo>
                    <a:pt x="3036" y="1"/>
                  </a:moveTo>
                  <a:cubicBezTo>
                    <a:pt x="2991" y="1"/>
                    <a:pt x="2940" y="12"/>
                    <a:pt x="2879" y="38"/>
                  </a:cubicBezTo>
                  <a:cubicBezTo>
                    <a:pt x="2456" y="220"/>
                    <a:pt x="2419" y="873"/>
                    <a:pt x="2115" y="1112"/>
                  </a:cubicBezTo>
                  <a:cubicBezTo>
                    <a:pt x="1810" y="1350"/>
                    <a:pt x="580" y="2378"/>
                    <a:pt x="350" y="2717"/>
                  </a:cubicBezTo>
                  <a:cubicBezTo>
                    <a:pt x="220" y="2905"/>
                    <a:pt x="116" y="3144"/>
                    <a:pt x="72" y="3478"/>
                  </a:cubicBezTo>
                  <a:cubicBezTo>
                    <a:pt x="1" y="4038"/>
                    <a:pt x="44" y="4708"/>
                    <a:pt x="44" y="4708"/>
                  </a:cubicBezTo>
                  <a:lnTo>
                    <a:pt x="213" y="4803"/>
                  </a:lnTo>
                  <a:cubicBezTo>
                    <a:pt x="213" y="4803"/>
                    <a:pt x="4495" y="1118"/>
                    <a:pt x="4382" y="856"/>
                  </a:cubicBezTo>
                  <a:cubicBezTo>
                    <a:pt x="4297" y="658"/>
                    <a:pt x="4148" y="476"/>
                    <a:pt x="3887" y="450"/>
                  </a:cubicBezTo>
                  <a:cubicBezTo>
                    <a:pt x="3366" y="396"/>
                    <a:pt x="3307" y="1"/>
                    <a:pt x="3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5"/>
            <p:cNvSpPr/>
            <p:nvPr/>
          </p:nvSpPr>
          <p:spPr>
            <a:xfrm>
              <a:off x="3331850" y="2364325"/>
              <a:ext cx="108200" cy="117700"/>
            </a:xfrm>
            <a:custGeom>
              <a:avLst/>
              <a:gdLst/>
              <a:ahLst/>
              <a:cxnLst/>
              <a:rect l="l" t="t" r="r" b="b"/>
              <a:pathLst>
                <a:path w="4328" h="4708" extrusionOk="0">
                  <a:moveTo>
                    <a:pt x="2998" y="0"/>
                  </a:moveTo>
                  <a:cubicBezTo>
                    <a:pt x="2952" y="0"/>
                    <a:pt x="2901" y="11"/>
                    <a:pt x="2840" y="37"/>
                  </a:cubicBezTo>
                  <a:cubicBezTo>
                    <a:pt x="2417" y="220"/>
                    <a:pt x="2380" y="872"/>
                    <a:pt x="2077" y="1111"/>
                  </a:cubicBezTo>
                  <a:cubicBezTo>
                    <a:pt x="1771" y="1350"/>
                    <a:pt x="541" y="2378"/>
                    <a:pt x="311" y="2716"/>
                  </a:cubicBezTo>
                  <a:cubicBezTo>
                    <a:pt x="101" y="3024"/>
                    <a:pt x="33" y="3430"/>
                    <a:pt x="14" y="3696"/>
                  </a:cubicBezTo>
                  <a:cubicBezTo>
                    <a:pt x="1" y="3866"/>
                    <a:pt x="5" y="4707"/>
                    <a:pt x="5" y="4707"/>
                  </a:cubicBezTo>
                  <a:cubicBezTo>
                    <a:pt x="5" y="4707"/>
                    <a:pt x="3699" y="1896"/>
                    <a:pt x="4328" y="823"/>
                  </a:cubicBezTo>
                  <a:cubicBezTo>
                    <a:pt x="4241" y="638"/>
                    <a:pt x="4096" y="475"/>
                    <a:pt x="3849" y="449"/>
                  </a:cubicBezTo>
                  <a:cubicBezTo>
                    <a:pt x="3327" y="396"/>
                    <a:pt x="3268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5"/>
            <p:cNvSpPr/>
            <p:nvPr/>
          </p:nvSpPr>
          <p:spPr>
            <a:xfrm>
              <a:off x="3307850" y="2401575"/>
              <a:ext cx="139525" cy="120675"/>
            </a:xfrm>
            <a:custGeom>
              <a:avLst/>
              <a:gdLst/>
              <a:ahLst/>
              <a:cxnLst/>
              <a:rect l="l" t="t" r="r" b="b"/>
              <a:pathLst>
                <a:path w="5581" h="4827" extrusionOk="0">
                  <a:moveTo>
                    <a:pt x="3555" y="1"/>
                  </a:moveTo>
                  <a:cubicBezTo>
                    <a:pt x="3555" y="1"/>
                    <a:pt x="3403" y="753"/>
                    <a:pt x="2800" y="1224"/>
                  </a:cubicBezTo>
                  <a:cubicBezTo>
                    <a:pt x="2197" y="1695"/>
                    <a:pt x="597" y="2408"/>
                    <a:pt x="319" y="2699"/>
                  </a:cubicBezTo>
                  <a:cubicBezTo>
                    <a:pt x="0" y="3035"/>
                    <a:pt x="72" y="3295"/>
                    <a:pt x="72" y="3295"/>
                  </a:cubicBezTo>
                  <a:lnTo>
                    <a:pt x="1828" y="4827"/>
                  </a:lnTo>
                  <a:cubicBezTo>
                    <a:pt x="1828" y="4827"/>
                    <a:pt x="1956" y="4759"/>
                    <a:pt x="1991" y="4729"/>
                  </a:cubicBezTo>
                  <a:cubicBezTo>
                    <a:pt x="1998" y="4699"/>
                    <a:pt x="2006" y="4347"/>
                    <a:pt x="2071" y="4150"/>
                  </a:cubicBezTo>
                  <a:cubicBezTo>
                    <a:pt x="2102" y="4059"/>
                    <a:pt x="2171" y="3955"/>
                    <a:pt x="2280" y="3840"/>
                  </a:cubicBezTo>
                  <a:cubicBezTo>
                    <a:pt x="2557" y="3549"/>
                    <a:pt x="4158" y="2835"/>
                    <a:pt x="4761" y="2365"/>
                  </a:cubicBezTo>
                  <a:cubicBezTo>
                    <a:pt x="5364" y="1894"/>
                    <a:pt x="5429" y="1491"/>
                    <a:pt x="5516" y="1141"/>
                  </a:cubicBezTo>
                  <a:cubicBezTo>
                    <a:pt x="5540" y="1044"/>
                    <a:pt x="5581" y="740"/>
                    <a:pt x="5581" y="740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5"/>
            <p:cNvSpPr/>
            <p:nvPr/>
          </p:nvSpPr>
          <p:spPr>
            <a:xfrm>
              <a:off x="3303675" y="2399525"/>
              <a:ext cx="140175" cy="122725"/>
            </a:xfrm>
            <a:custGeom>
              <a:avLst/>
              <a:gdLst/>
              <a:ahLst/>
              <a:cxnLst/>
              <a:rect l="l" t="t" r="r" b="b"/>
              <a:pathLst>
                <a:path w="5607" h="4909" extrusionOk="0">
                  <a:moveTo>
                    <a:pt x="3564" y="0"/>
                  </a:moveTo>
                  <a:cubicBezTo>
                    <a:pt x="3564" y="0"/>
                    <a:pt x="3414" y="753"/>
                    <a:pt x="2811" y="1223"/>
                  </a:cubicBezTo>
                  <a:lnTo>
                    <a:pt x="2809" y="1223"/>
                  </a:lnTo>
                  <a:cubicBezTo>
                    <a:pt x="2206" y="1694"/>
                    <a:pt x="607" y="2408"/>
                    <a:pt x="330" y="2698"/>
                  </a:cubicBezTo>
                  <a:cubicBezTo>
                    <a:pt x="178" y="2857"/>
                    <a:pt x="124" y="3000"/>
                    <a:pt x="89" y="3102"/>
                  </a:cubicBezTo>
                  <a:cubicBezTo>
                    <a:pt x="0" y="3375"/>
                    <a:pt x="0" y="3744"/>
                    <a:pt x="0" y="3744"/>
                  </a:cubicBezTo>
                  <a:lnTo>
                    <a:pt x="1995" y="4909"/>
                  </a:lnTo>
                  <a:cubicBezTo>
                    <a:pt x="1995" y="4909"/>
                    <a:pt x="1989" y="4473"/>
                    <a:pt x="2045" y="4262"/>
                  </a:cubicBezTo>
                  <a:cubicBezTo>
                    <a:pt x="2074" y="4156"/>
                    <a:pt x="2130" y="4006"/>
                    <a:pt x="2290" y="3839"/>
                  </a:cubicBezTo>
                  <a:cubicBezTo>
                    <a:pt x="2568" y="3549"/>
                    <a:pt x="4167" y="2835"/>
                    <a:pt x="4770" y="2362"/>
                  </a:cubicBezTo>
                  <a:cubicBezTo>
                    <a:pt x="5375" y="1891"/>
                    <a:pt x="5438" y="1488"/>
                    <a:pt x="5524" y="1141"/>
                  </a:cubicBezTo>
                  <a:cubicBezTo>
                    <a:pt x="5548" y="1043"/>
                    <a:pt x="5607" y="746"/>
                    <a:pt x="5607" y="746"/>
                  </a:cubicBezTo>
                  <a:lnTo>
                    <a:pt x="3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5"/>
            <p:cNvSpPr/>
            <p:nvPr/>
          </p:nvSpPr>
          <p:spPr>
            <a:xfrm>
              <a:off x="3483375" y="2407325"/>
              <a:ext cx="7125" cy="4750"/>
            </a:xfrm>
            <a:custGeom>
              <a:avLst/>
              <a:gdLst/>
              <a:ahLst/>
              <a:cxnLst/>
              <a:rect l="l" t="t" r="r" b="b"/>
              <a:pathLst>
                <a:path w="285" h="190" extrusionOk="0">
                  <a:moveTo>
                    <a:pt x="115" y="0"/>
                  </a:moveTo>
                  <a:lnTo>
                    <a:pt x="0" y="48"/>
                  </a:lnTo>
                  <a:lnTo>
                    <a:pt x="184" y="189"/>
                  </a:lnTo>
                  <a:lnTo>
                    <a:pt x="284" y="9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5"/>
            <p:cNvSpPr/>
            <p:nvPr/>
          </p:nvSpPr>
          <p:spPr>
            <a:xfrm>
              <a:off x="3383925" y="2394575"/>
              <a:ext cx="112375" cy="120025"/>
            </a:xfrm>
            <a:custGeom>
              <a:avLst/>
              <a:gdLst/>
              <a:ahLst/>
              <a:cxnLst/>
              <a:rect l="l" t="t" r="r" b="b"/>
              <a:pathLst>
                <a:path w="4495" h="4801" extrusionOk="0">
                  <a:moveTo>
                    <a:pt x="3036" y="0"/>
                  </a:moveTo>
                  <a:cubicBezTo>
                    <a:pt x="2991" y="0"/>
                    <a:pt x="2939" y="12"/>
                    <a:pt x="2878" y="38"/>
                  </a:cubicBezTo>
                  <a:cubicBezTo>
                    <a:pt x="2455" y="218"/>
                    <a:pt x="2419" y="873"/>
                    <a:pt x="2113" y="1111"/>
                  </a:cubicBezTo>
                  <a:cubicBezTo>
                    <a:pt x="1809" y="1350"/>
                    <a:pt x="579" y="2378"/>
                    <a:pt x="349" y="2716"/>
                  </a:cubicBezTo>
                  <a:cubicBezTo>
                    <a:pt x="219" y="2903"/>
                    <a:pt x="115" y="3141"/>
                    <a:pt x="72" y="3478"/>
                  </a:cubicBezTo>
                  <a:cubicBezTo>
                    <a:pt x="0" y="4035"/>
                    <a:pt x="43" y="4705"/>
                    <a:pt x="43" y="4705"/>
                  </a:cubicBezTo>
                  <a:lnTo>
                    <a:pt x="213" y="4801"/>
                  </a:lnTo>
                  <a:cubicBezTo>
                    <a:pt x="213" y="4801"/>
                    <a:pt x="4494" y="1116"/>
                    <a:pt x="4381" y="853"/>
                  </a:cubicBezTo>
                  <a:cubicBezTo>
                    <a:pt x="4297" y="656"/>
                    <a:pt x="4147" y="476"/>
                    <a:pt x="3887" y="448"/>
                  </a:cubicBezTo>
                  <a:cubicBezTo>
                    <a:pt x="3366" y="394"/>
                    <a:pt x="3306" y="0"/>
                    <a:pt x="3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5"/>
            <p:cNvSpPr/>
            <p:nvPr/>
          </p:nvSpPr>
          <p:spPr>
            <a:xfrm>
              <a:off x="3389075" y="2396950"/>
              <a:ext cx="108250" cy="117700"/>
            </a:xfrm>
            <a:custGeom>
              <a:avLst/>
              <a:gdLst/>
              <a:ahLst/>
              <a:cxnLst/>
              <a:rect l="l" t="t" r="r" b="b"/>
              <a:pathLst>
                <a:path w="4330" h="4708" extrusionOk="0">
                  <a:moveTo>
                    <a:pt x="2999" y="1"/>
                  </a:moveTo>
                  <a:cubicBezTo>
                    <a:pt x="2954" y="1"/>
                    <a:pt x="2902" y="12"/>
                    <a:pt x="2842" y="38"/>
                  </a:cubicBezTo>
                  <a:cubicBezTo>
                    <a:pt x="2419" y="218"/>
                    <a:pt x="2382" y="873"/>
                    <a:pt x="2076" y="1112"/>
                  </a:cubicBezTo>
                  <a:cubicBezTo>
                    <a:pt x="1772" y="1350"/>
                    <a:pt x="542" y="2378"/>
                    <a:pt x="310" y="2717"/>
                  </a:cubicBezTo>
                  <a:cubicBezTo>
                    <a:pt x="102" y="3025"/>
                    <a:pt x="35" y="3430"/>
                    <a:pt x="13" y="3697"/>
                  </a:cubicBezTo>
                  <a:cubicBezTo>
                    <a:pt x="0" y="3864"/>
                    <a:pt x="5" y="4708"/>
                    <a:pt x="5" y="4708"/>
                  </a:cubicBezTo>
                  <a:cubicBezTo>
                    <a:pt x="5" y="4708"/>
                    <a:pt x="3700" y="1897"/>
                    <a:pt x="4329" y="823"/>
                  </a:cubicBezTo>
                  <a:cubicBezTo>
                    <a:pt x="4243" y="637"/>
                    <a:pt x="4095" y="474"/>
                    <a:pt x="3848" y="448"/>
                  </a:cubicBezTo>
                  <a:lnTo>
                    <a:pt x="3850" y="448"/>
                  </a:lnTo>
                  <a:cubicBezTo>
                    <a:pt x="3329" y="396"/>
                    <a:pt x="3269" y="1"/>
                    <a:pt x="2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5"/>
            <p:cNvSpPr/>
            <p:nvPr/>
          </p:nvSpPr>
          <p:spPr>
            <a:xfrm>
              <a:off x="3381475" y="2388950"/>
              <a:ext cx="44375" cy="38075"/>
            </a:xfrm>
            <a:custGeom>
              <a:avLst/>
              <a:gdLst/>
              <a:ahLst/>
              <a:cxnLst/>
              <a:rect l="l" t="t" r="r" b="b"/>
              <a:pathLst>
                <a:path w="1775" h="1523" extrusionOk="0">
                  <a:moveTo>
                    <a:pt x="545" y="1"/>
                  </a:moveTo>
                  <a:cubicBezTo>
                    <a:pt x="224" y="1"/>
                    <a:pt x="1" y="296"/>
                    <a:pt x="1" y="792"/>
                  </a:cubicBezTo>
                  <a:cubicBezTo>
                    <a:pt x="1" y="894"/>
                    <a:pt x="11" y="996"/>
                    <a:pt x="29" y="1100"/>
                  </a:cubicBezTo>
                  <a:lnTo>
                    <a:pt x="224" y="989"/>
                  </a:lnTo>
                  <a:lnTo>
                    <a:pt x="1775" y="1523"/>
                  </a:lnTo>
                  <a:cubicBezTo>
                    <a:pt x="1677" y="944"/>
                    <a:pt x="1326" y="354"/>
                    <a:pt x="903" y="109"/>
                  </a:cubicBezTo>
                  <a:cubicBezTo>
                    <a:pt x="775" y="36"/>
                    <a:pt x="654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5"/>
            <p:cNvSpPr/>
            <p:nvPr/>
          </p:nvSpPr>
          <p:spPr>
            <a:xfrm>
              <a:off x="3425875" y="2427000"/>
              <a:ext cx="2425" cy="7725"/>
            </a:xfrm>
            <a:custGeom>
              <a:avLst/>
              <a:gdLst/>
              <a:ahLst/>
              <a:cxnLst/>
              <a:rect l="l" t="t" r="r" b="b"/>
              <a:pathLst>
                <a:path w="97" h="309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105"/>
                    <a:pt x="29" y="209"/>
                    <a:pt x="29" y="309"/>
                  </a:cubicBezTo>
                  <a:lnTo>
                    <a:pt x="96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5"/>
            <p:cNvSpPr/>
            <p:nvPr/>
          </p:nvSpPr>
          <p:spPr>
            <a:xfrm>
              <a:off x="3386350" y="2386225"/>
              <a:ext cx="38698" cy="43174"/>
            </a:xfrm>
            <a:custGeom>
              <a:avLst/>
              <a:gdLst/>
              <a:ahLst/>
              <a:cxnLst/>
              <a:rect l="l" t="t" r="r" b="b"/>
              <a:pathLst>
                <a:path w="1806" h="1830" extrusionOk="0">
                  <a:moveTo>
                    <a:pt x="544" y="1"/>
                  </a:moveTo>
                  <a:cubicBezTo>
                    <a:pt x="224" y="1"/>
                    <a:pt x="1" y="296"/>
                    <a:pt x="1" y="790"/>
                  </a:cubicBezTo>
                  <a:cubicBezTo>
                    <a:pt x="1" y="892"/>
                    <a:pt x="12" y="994"/>
                    <a:pt x="29" y="1098"/>
                  </a:cubicBezTo>
                  <a:cubicBezTo>
                    <a:pt x="324" y="1502"/>
                    <a:pt x="1001" y="1792"/>
                    <a:pt x="1805" y="1829"/>
                  </a:cubicBezTo>
                  <a:cubicBezTo>
                    <a:pt x="1803" y="1165"/>
                    <a:pt x="1400" y="395"/>
                    <a:pt x="903" y="107"/>
                  </a:cubicBezTo>
                  <a:lnTo>
                    <a:pt x="903" y="109"/>
                  </a:lnTo>
                  <a:cubicBezTo>
                    <a:pt x="775" y="35"/>
                    <a:pt x="65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5"/>
            <p:cNvSpPr/>
            <p:nvPr/>
          </p:nvSpPr>
          <p:spPr>
            <a:xfrm>
              <a:off x="3377731" y="2315600"/>
              <a:ext cx="105500" cy="121875"/>
            </a:xfrm>
            <a:custGeom>
              <a:avLst/>
              <a:gdLst/>
              <a:ahLst/>
              <a:cxnLst/>
              <a:rect l="l" t="t" r="r" b="b"/>
              <a:pathLst>
                <a:path w="4220" h="4875" extrusionOk="0">
                  <a:moveTo>
                    <a:pt x="0" y="1"/>
                  </a:moveTo>
                  <a:lnTo>
                    <a:pt x="0" y="3686"/>
                  </a:lnTo>
                  <a:cubicBezTo>
                    <a:pt x="0" y="3846"/>
                    <a:pt x="59" y="3998"/>
                    <a:pt x="159" y="4137"/>
                  </a:cubicBezTo>
                  <a:cubicBezTo>
                    <a:pt x="141" y="4033"/>
                    <a:pt x="131" y="3931"/>
                    <a:pt x="131" y="3829"/>
                  </a:cubicBezTo>
                  <a:cubicBezTo>
                    <a:pt x="131" y="3333"/>
                    <a:pt x="354" y="3038"/>
                    <a:pt x="675" y="3038"/>
                  </a:cubicBezTo>
                  <a:cubicBezTo>
                    <a:pt x="784" y="3038"/>
                    <a:pt x="905" y="3073"/>
                    <a:pt x="1033" y="3146"/>
                  </a:cubicBezTo>
                  <a:cubicBezTo>
                    <a:pt x="1532" y="3434"/>
                    <a:pt x="1935" y="4204"/>
                    <a:pt x="1935" y="4868"/>
                  </a:cubicBezTo>
                  <a:cubicBezTo>
                    <a:pt x="1994" y="4872"/>
                    <a:pt x="2052" y="4874"/>
                    <a:pt x="2111" y="4874"/>
                  </a:cubicBezTo>
                  <a:cubicBezTo>
                    <a:pt x="3276" y="4874"/>
                    <a:pt x="4219" y="4343"/>
                    <a:pt x="4219" y="3686"/>
                  </a:cubicBez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5"/>
            <p:cNvSpPr/>
            <p:nvPr/>
          </p:nvSpPr>
          <p:spPr>
            <a:xfrm>
              <a:off x="3381475" y="2288800"/>
              <a:ext cx="100075" cy="15750"/>
            </a:xfrm>
            <a:custGeom>
              <a:avLst/>
              <a:gdLst/>
              <a:ahLst/>
              <a:cxnLst/>
              <a:rect l="l" t="t" r="r" b="b"/>
              <a:pathLst>
                <a:path w="4003" h="630" extrusionOk="0">
                  <a:moveTo>
                    <a:pt x="345" y="0"/>
                  </a:moveTo>
                  <a:lnTo>
                    <a:pt x="1" y="562"/>
                  </a:lnTo>
                  <a:lnTo>
                    <a:pt x="4002" y="629"/>
                  </a:lnTo>
                  <a:lnTo>
                    <a:pt x="3636" y="4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5"/>
            <p:cNvSpPr/>
            <p:nvPr/>
          </p:nvSpPr>
          <p:spPr>
            <a:xfrm>
              <a:off x="3377989" y="2283375"/>
              <a:ext cx="105500" cy="59400"/>
            </a:xfrm>
            <a:custGeom>
              <a:avLst/>
              <a:gdLst/>
              <a:ahLst/>
              <a:cxnLst/>
              <a:rect l="l" t="t" r="r" b="b"/>
              <a:pathLst>
                <a:path w="4220" h="2376" extrusionOk="0">
                  <a:moveTo>
                    <a:pt x="2111" y="0"/>
                  </a:moveTo>
                  <a:cubicBezTo>
                    <a:pt x="946" y="0"/>
                    <a:pt x="0" y="532"/>
                    <a:pt x="0" y="1187"/>
                  </a:cubicBezTo>
                  <a:cubicBezTo>
                    <a:pt x="0" y="1842"/>
                    <a:pt x="946" y="2375"/>
                    <a:pt x="2111" y="2375"/>
                  </a:cubicBezTo>
                  <a:cubicBezTo>
                    <a:pt x="3276" y="2375"/>
                    <a:pt x="4219" y="1842"/>
                    <a:pt x="4219" y="1187"/>
                  </a:cubicBezTo>
                  <a:cubicBezTo>
                    <a:pt x="4219" y="532"/>
                    <a:pt x="3276" y="0"/>
                    <a:pt x="2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5"/>
            <p:cNvSpPr/>
            <p:nvPr/>
          </p:nvSpPr>
          <p:spPr>
            <a:xfrm>
              <a:off x="3387964" y="2271875"/>
              <a:ext cx="85600" cy="48175"/>
            </a:xfrm>
            <a:custGeom>
              <a:avLst/>
              <a:gdLst/>
              <a:ahLst/>
              <a:cxnLst/>
              <a:rect l="l" t="t" r="r" b="b"/>
              <a:pathLst>
                <a:path w="3424" h="1927" extrusionOk="0">
                  <a:moveTo>
                    <a:pt x="1712" y="0"/>
                  </a:moveTo>
                  <a:cubicBezTo>
                    <a:pt x="766" y="0"/>
                    <a:pt x="0" y="432"/>
                    <a:pt x="0" y="963"/>
                  </a:cubicBezTo>
                  <a:cubicBezTo>
                    <a:pt x="0" y="1495"/>
                    <a:pt x="766" y="1926"/>
                    <a:pt x="1712" y="1926"/>
                  </a:cubicBezTo>
                  <a:cubicBezTo>
                    <a:pt x="2657" y="1926"/>
                    <a:pt x="3423" y="1495"/>
                    <a:pt x="3423" y="963"/>
                  </a:cubicBezTo>
                  <a:cubicBezTo>
                    <a:pt x="3423" y="432"/>
                    <a:pt x="2657" y="0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5"/>
            <p:cNvSpPr/>
            <p:nvPr/>
          </p:nvSpPr>
          <p:spPr>
            <a:xfrm>
              <a:off x="3401050" y="2211725"/>
              <a:ext cx="60925" cy="98775"/>
            </a:xfrm>
            <a:custGeom>
              <a:avLst/>
              <a:gdLst/>
              <a:ahLst/>
              <a:cxnLst/>
              <a:rect l="l" t="t" r="r" b="b"/>
              <a:pathLst>
                <a:path w="2437" h="3951" extrusionOk="0">
                  <a:moveTo>
                    <a:pt x="1" y="1"/>
                  </a:moveTo>
                  <a:lnTo>
                    <a:pt x="1" y="3265"/>
                  </a:lnTo>
                  <a:cubicBezTo>
                    <a:pt x="1" y="3643"/>
                    <a:pt x="545" y="3951"/>
                    <a:pt x="1217" y="3951"/>
                  </a:cubicBezTo>
                  <a:cubicBezTo>
                    <a:pt x="1892" y="3951"/>
                    <a:pt x="2436" y="3643"/>
                    <a:pt x="2436" y="3265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5"/>
            <p:cNvSpPr/>
            <p:nvPr/>
          </p:nvSpPr>
          <p:spPr>
            <a:xfrm>
              <a:off x="3401000" y="2194600"/>
              <a:ext cx="60975" cy="34300"/>
            </a:xfrm>
            <a:custGeom>
              <a:avLst/>
              <a:gdLst/>
              <a:ahLst/>
              <a:cxnLst/>
              <a:rect l="l" t="t" r="r" b="b"/>
              <a:pathLst>
                <a:path w="2439" h="1372" extrusionOk="0">
                  <a:moveTo>
                    <a:pt x="1219" y="1"/>
                  </a:moveTo>
                  <a:cubicBezTo>
                    <a:pt x="547" y="1"/>
                    <a:pt x="0" y="309"/>
                    <a:pt x="0" y="686"/>
                  </a:cubicBezTo>
                  <a:cubicBezTo>
                    <a:pt x="0" y="1066"/>
                    <a:pt x="547" y="1371"/>
                    <a:pt x="1219" y="1371"/>
                  </a:cubicBezTo>
                  <a:cubicBezTo>
                    <a:pt x="1892" y="1371"/>
                    <a:pt x="2438" y="1066"/>
                    <a:pt x="2438" y="686"/>
                  </a:cubicBezTo>
                  <a:cubicBezTo>
                    <a:pt x="2438" y="309"/>
                    <a:pt x="1892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5"/>
            <p:cNvSpPr/>
            <p:nvPr/>
          </p:nvSpPr>
          <p:spPr>
            <a:xfrm>
              <a:off x="3367000" y="1560500"/>
              <a:ext cx="98650" cy="102900"/>
            </a:xfrm>
            <a:custGeom>
              <a:avLst/>
              <a:gdLst/>
              <a:ahLst/>
              <a:cxnLst/>
              <a:rect l="l" t="t" r="r" b="b"/>
              <a:pathLst>
                <a:path w="3946" h="4116" extrusionOk="0">
                  <a:moveTo>
                    <a:pt x="2846" y="0"/>
                  </a:moveTo>
                  <a:cubicBezTo>
                    <a:pt x="1896" y="165"/>
                    <a:pt x="501" y="1310"/>
                    <a:pt x="146" y="3104"/>
                  </a:cubicBezTo>
                  <a:cubicBezTo>
                    <a:pt x="1" y="3835"/>
                    <a:pt x="624" y="4116"/>
                    <a:pt x="1395" y="4116"/>
                  </a:cubicBezTo>
                  <a:cubicBezTo>
                    <a:pt x="2514" y="4116"/>
                    <a:pt x="3946" y="3526"/>
                    <a:pt x="3798" y="2866"/>
                  </a:cubicBezTo>
                  <a:cubicBezTo>
                    <a:pt x="3549" y="1753"/>
                    <a:pt x="2846" y="0"/>
                    <a:pt x="2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5"/>
            <p:cNvSpPr/>
            <p:nvPr/>
          </p:nvSpPr>
          <p:spPr>
            <a:xfrm>
              <a:off x="3355175" y="1604800"/>
              <a:ext cx="23950" cy="617800"/>
            </a:xfrm>
            <a:custGeom>
              <a:avLst/>
              <a:gdLst/>
              <a:ahLst/>
              <a:cxnLst/>
              <a:rect l="l" t="t" r="r" b="b"/>
              <a:pathLst>
                <a:path w="958" h="24712" extrusionOk="0">
                  <a:moveTo>
                    <a:pt x="361" y="0"/>
                  </a:moveTo>
                  <a:cubicBezTo>
                    <a:pt x="361" y="0"/>
                    <a:pt x="1" y="3868"/>
                    <a:pt x="1" y="8171"/>
                  </a:cubicBezTo>
                  <a:cubicBezTo>
                    <a:pt x="1" y="10839"/>
                    <a:pt x="243" y="14183"/>
                    <a:pt x="358" y="16572"/>
                  </a:cubicBezTo>
                  <a:cubicBezTo>
                    <a:pt x="523" y="19988"/>
                    <a:pt x="606" y="23410"/>
                    <a:pt x="621" y="24000"/>
                  </a:cubicBezTo>
                  <a:cubicBezTo>
                    <a:pt x="612" y="24258"/>
                    <a:pt x="714" y="24499"/>
                    <a:pt x="957" y="24712"/>
                  </a:cubicBezTo>
                  <a:cubicBezTo>
                    <a:pt x="903" y="23094"/>
                    <a:pt x="844" y="18944"/>
                    <a:pt x="742" y="17125"/>
                  </a:cubicBezTo>
                  <a:cubicBezTo>
                    <a:pt x="617" y="14860"/>
                    <a:pt x="241" y="9761"/>
                    <a:pt x="358" y="7620"/>
                  </a:cubicBezTo>
                  <a:cubicBezTo>
                    <a:pt x="463" y="5740"/>
                    <a:pt x="417" y="1115"/>
                    <a:pt x="404" y="16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5"/>
            <p:cNvSpPr/>
            <p:nvPr/>
          </p:nvSpPr>
          <p:spPr>
            <a:xfrm>
              <a:off x="3395725" y="1600125"/>
              <a:ext cx="163800" cy="636200"/>
            </a:xfrm>
            <a:custGeom>
              <a:avLst/>
              <a:gdLst/>
              <a:ahLst/>
              <a:cxnLst/>
              <a:rect l="l" t="t" r="r" b="b"/>
              <a:pathLst>
                <a:path w="6552" h="25448" extrusionOk="0">
                  <a:moveTo>
                    <a:pt x="4432" y="1"/>
                  </a:moveTo>
                  <a:lnTo>
                    <a:pt x="2684" y="469"/>
                  </a:lnTo>
                  <a:lnTo>
                    <a:pt x="797" y="979"/>
                  </a:lnTo>
                  <a:lnTo>
                    <a:pt x="413" y="832"/>
                  </a:lnTo>
                  <a:lnTo>
                    <a:pt x="413" y="832"/>
                  </a:lnTo>
                  <a:cubicBezTo>
                    <a:pt x="456" y="1075"/>
                    <a:pt x="582" y="2088"/>
                    <a:pt x="318" y="4567"/>
                  </a:cubicBezTo>
                  <a:cubicBezTo>
                    <a:pt x="7" y="7471"/>
                    <a:pt x="1" y="13425"/>
                    <a:pt x="12" y="16314"/>
                  </a:cubicBezTo>
                  <a:cubicBezTo>
                    <a:pt x="20" y="18667"/>
                    <a:pt x="120" y="23573"/>
                    <a:pt x="157" y="25320"/>
                  </a:cubicBezTo>
                  <a:cubicBezTo>
                    <a:pt x="455" y="25407"/>
                    <a:pt x="772" y="25447"/>
                    <a:pt x="1101" y="25447"/>
                  </a:cubicBezTo>
                  <a:cubicBezTo>
                    <a:pt x="1982" y="25447"/>
                    <a:pt x="2951" y="25163"/>
                    <a:pt x="3873" y="24756"/>
                  </a:cubicBezTo>
                  <a:cubicBezTo>
                    <a:pt x="4315" y="24560"/>
                    <a:pt x="4747" y="24339"/>
                    <a:pt x="5152" y="24105"/>
                  </a:cubicBezTo>
                  <a:cubicBezTo>
                    <a:pt x="5152" y="24105"/>
                    <a:pt x="5903" y="14763"/>
                    <a:pt x="6165" y="10833"/>
                  </a:cubicBezTo>
                  <a:cubicBezTo>
                    <a:pt x="6176" y="10668"/>
                    <a:pt x="6187" y="10512"/>
                    <a:pt x="6196" y="10369"/>
                  </a:cubicBezTo>
                  <a:cubicBezTo>
                    <a:pt x="6551" y="4781"/>
                    <a:pt x="4432" y="1"/>
                    <a:pt x="4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5"/>
            <p:cNvSpPr/>
            <p:nvPr/>
          </p:nvSpPr>
          <p:spPr>
            <a:xfrm>
              <a:off x="3361200" y="1605175"/>
              <a:ext cx="49100" cy="627950"/>
            </a:xfrm>
            <a:custGeom>
              <a:avLst/>
              <a:gdLst/>
              <a:ahLst/>
              <a:cxnLst/>
              <a:rect l="l" t="t" r="r" b="b"/>
              <a:pathLst>
                <a:path w="1964" h="25118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76" y="1100"/>
                    <a:pt x="222" y="5725"/>
                    <a:pt x="117" y="7605"/>
                  </a:cubicBezTo>
                  <a:cubicBezTo>
                    <a:pt x="0" y="9748"/>
                    <a:pt x="376" y="14845"/>
                    <a:pt x="501" y="17110"/>
                  </a:cubicBezTo>
                  <a:cubicBezTo>
                    <a:pt x="603" y="18929"/>
                    <a:pt x="662" y="23079"/>
                    <a:pt x="716" y="24697"/>
                  </a:cubicBezTo>
                  <a:cubicBezTo>
                    <a:pt x="790" y="24760"/>
                    <a:pt x="874" y="24823"/>
                    <a:pt x="976" y="24881"/>
                  </a:cubicBezTo>
                  <a:cubicBezTo>
                    <a:pt x="1154" y="24983"/>
                    <a:pt x="1341" y="25059"/>
                    <a:pt x="1538" y="25118"/>
                  </a:cubicBezTo>
                  <a:cubicBezTo>
                    <a:pt x="1501" y="23371"/>
                    <a:pt x="1401" y="18465"/>
                    <a:pt x="1393" y="16112"/>
                  </a:cubicBezTo>
                  <a:cubicBezTo>
                    <a:pt x="1382" y="13221"/>
                    <a:pt x="1388" y="7269"/>
                    <a:pt x="1699" y="4365"/>
                  </a:cubicBezTo>
                  <a:cubicBezTo>
                    <a:pt x="1963" y="1886"/>
                    <a:pt x="1837" y="873"/>
                    <a:pt x="1794" y="63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5"/>
            <p:cNvSpPr/>
            <p:nvPr/>
          </p:nvSpPr>
          <p:spPr>
            <a:xfrm>
              <a:off x="3361200" y="1605175"/>
              <a:ext cx="49100" cy="627950"/>
            </a:xfrm>
            <a:custGeom>
              <a:avLst/>
              <a:gdLst/>
              <a:ahLst/>
              <a:cxnLst/>
              <a:rect l="l" t="t" r="r" b="b"/>
              <a:pathLst>
                <a:path w="1964" h="25118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76" y="1100"/>
                    <a:pt x="222" y="5725"/>
                    <a:pt x="117" y="7605"/>
                  </a:cubicBezTo>
                  <a:cubicBezTo>
                    <a:pt x="0" y="9748"/>
                    <a:pt x="376" y="14845"/>
                    <a:pt x="501" y="17110"/>
                  </a:cubicBezTo>
                  <a:cubicBezTo>
                    <a:pt x="603" y="18929"/>
                    <a:pt x="662" y="23079"/>
                    <a:pt x="716" y="24697"/>
                  </a:cubicBezTo>
                  <a:cubicBezTo>
                    <a:pt x="790" y="24760"/>
                    <a:pt x="874" y="24823"/>
                    <a:pt x="976" y="24881"/>
                  </a:cubicBezTo>
                  <a:cubicBezTo>
                    <a:pt x="1154" y="24983"/>
                    <a:pt x="1341" y="25059"/>
                    <a:pt x="1538" y="25118"/>
                  </a:cubicBezTo>
                  <a:cubicBezTo>
                    <a:pt x="1501" y="23371"/>
                    <a:pt x="1401" y="18465"/>
                    <a:pt x="1393" y="16112"/>
                  </a:cubicBezTo>
                  <a:cubicBezTo>
                    <a:pt x="1382" y="13221"/>
                    <a:pt x="1388" y="7269"/>
                    <a:pt x="1699" y="4365"/>
                  </a:cubicBezTo>
                  <a:cubicBezTo>
                    <a:pt x="1963" y="1886"/>
                    <a:pt x="1837" y="873"/>
                    <a:pt x="1794" y="63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5"/>
            <p:cNvSpPr/>
            <p:nvPr/>
          </p:nvSpPr>
          <p:spPr>
            <a:xfrm>
              <a:off x="3462800" y="1600075"/>
              <a:ext cx="96725" cy="618950"/>
            </a:xfrm>
            <a:custGeom>
              <a:avLst/>
              <a:gdLst/>
              <a:ahLst/>
              <a:cxnLst/>
              <a:rect l="l" t="t" r="r" b="b"/>
              <a:pathLst>
                <a:path w="3869" h="24758" extrusionOk="0">
                  <a:moveTo>
                    <a:pt x="1749" y="1"/>
                  </a:moveTo>
                  <a:lnTo>
                    <a:pt x="1" y="471"/>
                  </a:lnTo>
                  <a:cubicBezTo>
                    <a:pt x="79" y="1302"/>
                    <a:pt x="311" y="2640"/>
                    <a:pt x="997" y="4068"/>
                  </a:cubicBezTo>
                  <a:cubicBezTo>
                    <a:pt x="1292" y="4684"/>
                    <a:pt x="1634" y="5343"/>
                    <a:pt x="1977" y="6098"/>
                  </a:cubicBezTo>
                  <a:cubicBezTo>
                    <a:pt x="2437" y="7148"/>
                    <a:pt x="3003" y="9202"/>
                    <a:pt x="2469" y="12846"/>
                  </a:cubicBezTo>
                  <a:cubicBezTo>
                    <a:pt x="1999" y="16075"/>
                    <a:pt x="1385" y="22625"/>
                    <a:pt x="1190" y="24758"/>
                  </a:cubicBezTo>
                  <a:cubicBezTo>
                    <a:pt x="1632" y="24562"/>
                    <a:pt x="2064" y="24341"/>
                    <a:pt x="2469" y="24107"/>
                  </a:cubicBezTo>
                  <a:cubicBezTo>
                    <a:pt x="2469" y="24107"/>
                    <a:pt x="3220" y="14765"/>
                    <a:pt x="3482" y="10835"/>
                  </a:cubicBezTo>
                  <a:cubicBezTo>
                    <a:pt x="3493" y="10670"/>
                    <a:pt x="3504" y="10514"/>
                    <a:pt x="3513" y="10371"/>
                  </a:cubicBezTo>
                  <a:cubicBezTo>
                    <a:pt x="3868" y="4783"/>
                    <a:pt x="1749" y="1"/>
                    <a:pt x="1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5"/>
            <p:cNvSpPr/>
            <p:nvPr/>
          </p:nvSpPr>
          <p:spPr>
            <a:xfrm>
              <a:off x="3344275" y="1548950"/>
              <a:ext cx="164000" cy="83250"/>
            </a:xfrm>
            <a:custGeom>
              <a:avLst/>
              <a:gdLst/>
              <a:ahLst/>
              <a:cxnLst/>
              <a:rect l="l" t="t" r="r" b="b"/>
              <a:pathLst>
                <a:path w="6560" h="3330" extrusionOk="0">
                  <a:moveTo>
                    <a:pt x="2955" y="0"/>
                  </a:moveTo>
                  <a:cubicBezTo>
                    <a:pt x="1406" y="894"/>
                    <a:pt x="1" y="2267"/>
                    <a:pt x="1317" y="3028"/>
                  </a:cubicBezTo>
                  <a:cubicBezTo>
                    <a:pt x="1684" y="3240"/>
                    <a:pt x="2133" y="3329"/>
                    <a:pt x="2623" y="3329"/>
                  </a:cubicBezTo>
                  <a:cubicBezTo>
                    <a:pt x="3894" y="3329"/>
                    <a:pt x="5444" y="2727"/>
                    <a:pt x="6560" y="2083"/>
                  </a:cubicBezTo>
                  <a:lnTo>
                    <a:pt x="5759" y="1621"/>
                  </a:lnTo>
                  <a:cubicBezTo>
                    <a:pt x="4827" y="2158"/>
                    <a:pt x="3784" y="2604"/>
                    <a:pt x="3000" y="2604"/>
                  </a:cubicBezTo>
                  <a:cubicBezTo>
                    <a:pt x="2742" y="2604"/>
                    <a:pt x="2512" y="2556"/>
                    <a:pt x="2324" y="2447"/>
                  </a:cubicBezTo>
                  <a:cubicBezTo>
                    <a:pt x="1560" y="2007"/>
                    <a:pt x="2517" y="1178"/>
                    <a:pt x="3755" y="462"/>
                  </a:cubicBezTo>
                  <a:lnTo>
                    <a:pt x="2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5"/>
            <p:cNvSpPr/>
            <p:nvPr/>
          </p:nvSpPr>
          <p:spPr>
            <a:xfrm>
              <a:off x="3476900" y="1772400"/>
              <a:ext cx="40750" cy="144675"/>
            </a:xfrm>
            <a:custGeom>
              <a:avLst/>
              <a:gdLst/>
              <a:ahLst/>
              <a:cxnLst/>
              <a:rect l="l" t="t" r="r" b="b"/>
              <a:pathLst>
                <a:path w="1630" h="5787" extrusionOk="0">
                  <a:moveTo>
                    <a:pt x="532" y="1"/>
                  </a:moveTo>
                  <a:cubicBezTo>
                    <a:pt x="660" y="135"/>
                    <a:pt x="775" y="313"/>
                    <a:pt x="858" y="532"/>
                  </a:cubicBezTo>
                  <a:cubicBezTo>
                    <a:pt x="1105" y="1185"/>
                    <a:pt x="1274" y="2283"/>
                    <a:pt x="858" y="3883"/>
                  </a:cubicBezTo>
                  <a:cubicBezTo>
                    <a:pt x="623" y="4786"/>
                    <a:pt x="266" y="5319"/>
                    <a:pt x="1" y="5482"/>
                  </a:cubicBezTo>
                  <a:cubicBezTo>
                    <a:pt x="9" y="5685"/>
                    <a:pt x="84" y="5787"/>
                    <a:pt x="197" y="5787"/>
                  </a:cubicBezTo>
                  <a:cubicBezTo>
                    <a:pt x="460" y="5787"/>
                    <a:pt x="927" y="5235"/>
                    <a:pt x="1213" y="4135"/>
                  </a:cubicBezTo>
                  <a:cubicBezTo>
                    <a:pt x="1630" y="2534"/>
                    <a:pt x="1461" y="1439"/>
                    <a:pt x="1213" y="784"/>
                  </a:cubicBezTo>
                  <a:cubicBezTo>
                    <a:pt x="1057" y="370"/>
                    <a:pt x="782" y="10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5"/>
            <p:cNvSpPr/>
            <p:nvPr/>
          </p:nvSpPr>
          <p:spPr>
            <a:xfrm>
              <a:off x="3476800" y="1771325"/>
              <a:ext cx="31975" cy="138125"/>
            </a:xfrm>
            <a:custGeom>
              <a:avLst/>
              <a:gdLst/>
              <a:ahLst/>
              <a:cxnLst/>
              <a:rect l="l" t="t" r="r" b="b"/>
              <a:pathLst>
                <a:path w="1279" h="5525" extrusionOk="0">
                  <a:moveTo>
                    <a:pt x="331" y="0"/>
                  </a:moveTo>
                  <a:cubicBezTo>
                    <a:pt x="141" y="0"/>
                    <a:pt x="1" y="131"/>
                    <a:pt x="1" y="408"/>
                  </a:cubicBezTo>
                  <a:lnTo>
                    <a:pt x="1" y="5490"/>
                  </a:lnTo>
                  <a:cubicBezTo>
                    <a:pt x="1" y="5503"/>
                    <a:pt x="3" y="5512"/>
                    <a:pt x="5" y="5525"/>
                  </a:cubicBezTo>
                  <a:cubicBezTo>
                    <a:pt x="270" y="5362"/>
                    <a:pt x="627" y="4829"/>
                    <a:pt x="862" y="3926"/>
                  </a:cubicBezTo>
                  <a:cubicBezTo>
                    <a:pt x="1278" y="2326"/>
                    <a:pt x="1109" y="1228"/>
                    <a:pt x="862" y="575"/>
                  </a:cubicBezTo>
                  <a:cubicBezTo>
                    <a:pt x="779" y="356"/>
                    <a:pt x="664" y="178"/>
                    <a:pt x="536" y="44"/>
                  </a:cubicBezTo>
                  <a:cubicBezTo>
                    <a:pt x="465" y="15"/>
                    <a:pt x="395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p39"/>
          <p:cNvSpPr txBox="1">
            <a:spLocks noGrp="1"/>
          </p:cNvSpPr>
          <p:nvPr>
            <p:ph type="title"/>
          </p:nvPr>
        </p:nvSpPr>
        <p:spPr>
          <a:xfrm>
            <a:off x="2997011" y="1445325"/>
            <a:ext cx="5742600" cy="2233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A_Square</a:t>
            </a:r>
            <a:br>
              <a:rPr lang="en" dirty="0"/>
            </a:br>
            <a:r>
              <a:rPr lang="en" dirty="0"/>
              <a:t>Bolt</a:t>
            </a:r>
            <a:endParaRPr dirty="0"/>
          </a:p>
        </p:txBody>
      </p:sp>
      <p:grpSp>
        <p:nvGrpSpPr>
          <p:cNvPr id="3727" name="Google Shape;3727;p39"/>
          <p:cNvGrpSpPr/>
          <p:nvPr/>
        </p:nvGrpSpPr>
        <p:grpSpPr>
          <a:xfrm>
            <a:off x="394920" y="1705271"/>
            <a:ext cx="2481046" cy="2789866"/>
            <a:chOff x="-2977811" y="1645246"/>
            <a:chExt cx="2481046" cy="2789866"/>
          </a:xfrm>
        </p:grpSpPr>
        <p:grpSp>
          <p:nvGrpSpPr>
            <p:cNvPr id="3728" name="Google Shape;3728;p39"/>
            <p:cNvGrpSpPr/>
            <p:nvPr/>
          </p:nvGrpSpPr>
          <p:grpSpPr>
            <a:xfrm>
              <a:off x="-2977811" y="1645246"/>
              <a:ext cx="2481046" cy="2789866"/>
              <a:chOff x="-2977811" y="1645246"/>
              <a:chExt cx="2481046" cy="2789866"/>
            </a:xfrm>
          </p:grpSpPr>
          <p:sp>
            <p:nvSpPr>
              <p:cNvPr id="3729" name="Google Shape;3729;p39"/>
              <p:cNvSpPr/>
              <p:nvPr/>
            </p:nvSpPr>
            <p:spPr>
              <a:xfrm>
                <a:off x="-1921393" y="3507228"/>
                <a:ext cx="1424604" cy="927884"/>
              </a:xfrm>
              <a:custGeom>
                <a:avLst/>
                <a:gdLst/>
                <a:ahLst/>
                <a:cxnLst/>
                <a:rect l="l" t="t" r="r" b="b"/>
                <a:pathLst>
                  <a:path w="16190" h="10545" extrusionOk="0">
                    <a:moveTo>
                      <a:pt x="16189" y="1"/>
                    </a:moveTo>
                    <a:lnTo>
                      <a:pt x="4" y="9390"/>
                    </a:lnTo>
                    <a:lnTo>
                      <a:pt x="0" y="10544"/>
                    </a:lnTo>
                    <a:lnTo>
                      <a:pt x="16185" y="1153"/>
                    </a:lnTo>
                    <a:lnTo>
                      <a:pt x="161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9"/>
              <p:cNvSpPr/>
              <p:nvPr/>
            </p:nvSpPr>
            <p:spPr>
              <a:xfrm>
                <a:off x="-2977811" y="3714537"/>
                <a:ext cx="1056882" cy="720573"/>
              </a:xfrm>
              <a:custGeom>
                <a:avLst/>
                <a:gdLst/>
                <a:ahLst/>
                <a:cxnLst/>
                <a:rect l="l" t="t" r="r" b="b"/>
                <a:pathLst>
                  <a:path w="12011" h="8189" extrusionOk="0">
                    <a:moveTo>
                      <a:pt x="5" y="0"/>
                    </a:moveTo>
                    <a:lnTo>
                      <a:pt x="1" y="1152"/>
                    </a:lnTo>
                    <a:lnTo>
                      <a:pt x="12006" y="8188"/>
                    </a:lnTo>
                    <a:lnTo>
                      <a:pt x="12010" y="703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9"/>
              <p:cNvSpPr/>
              <p:nvPr/>
            </p:nvSpPr>
            <p:spPr>
              <a:xfrm>
                <a:off x="-2977371" y="2888290"/>
                <a:ext cx="2480606" cy="1445282"/>
              </a:xfrm>
              <a:custGeom>
                <a:avLst/>
                <a:gdLst/>
                <a:ahLst/>
                <a:cxnLst/>
                <a:rect l="l" t="t" r="r" b="b"/>
                <a:pathLst>
                  <a:path w="28191" h="16425" extrusionOk="0">
                    <a:moveTo>
                      <a:pt x="16185" y="1"/>
                    </a:moveTo>
                    <a:lnTo>
                      <a:pt x="0" y="9390"/>
                    </a:lnTo>
                    <a:lnTo>
                      <a:pt x="12005" y="16424"/>
                    </a:lnTo>
                    <a:lnTo>
                      <a:pt x="28190" y="7035"/>
                    </a:lnTo>
                    <a:lnTo>
                      <a:pt x="16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9"/>
              <p:cNvSpPr/>
              <p:nvPr/>
            </p:nvSpPr>
            <p:spPr>
              <a:xfrm>
                <a:off x="-2075771" y="1951852"/>
                <a:ext cx="365363" cy="376707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4450" extrusionOk="0">
                    <a:moveTo>
                      <a:pt x="4315" y="1"/>
                    </a:moveTo>
                    <a:lnTo>
                      <a:pt x="1" y="2476"/>
                    </a:lnTo>
                    <a:lnTo>
                      <a:pt x="3" y="4449"/>
                    </a:lnTo>
                    <a:lnTo>
                      <a:pt x="4315" y="1975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9"/>
              <p:cNvSpPr/>
              <p:nvPr/>
            </p:nvSpPr>
            <p:spPr>
              <a:xfrm>
                <a:off x="-2075771" y="2161364"/>
                <a:ext cx="24888" cy="181496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144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294" y="2144"/>
                    </a:lnTo>
                    <a:lnTo>
                      <a:pt x="294" y="1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9"/>
              <p:cNvSpPr/>
              <p:nvPr/>
            </p:nvSpPr>
            <p:spPr>
              <a:xfrm>
                <a:off x="-1331773" y="3218740"/>
                <a:ext cx="239145" cy="30229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571" extrusionOk="0">
                    <a:moveTo>
                      <a:pt x="1" y="1"/>
                    </a:moveTo>
                    <a:lnTo>
                      <a:pt x="66" y="1968"/>
                    </a:lnTo>
                    <a:lnTo>
                      <a:pt x="2825" y="3571"/>
                    </a:lnTo>
                    <a:lnTo>
                      <a:pt x="2760" y="16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9"/>
              <p:cNvSpPr/>
              <p:nvPr/>
            </p:nvSpPr>
            <p:spPr>
              <a:xfrm>
                <a:off x="-1331773" y="3144586"/>
                <a:ext cx="359776" cy="209940"/>
              </a:xfrm>
              <a:custGeom>
                <a:avLst/>
                <a:gdLst/>
                <a:ahLst/>
                <a:cxnLst/>
                <a:rect l="l" t="t" r="r" b="b"/>
                <a:pathLst>
                  <a:path w="4250" h="2480" extrusionOk="0">
                    <a:moveTo>
                      <a:pt x="1538" y="1"/>
                    </a:moveTo>
                    <a:lnTo>
                      <a:pt x="1" y="877"/>
                    </a:lnTo>
                    <a:lnTo>
                      <a:pt x="2760" y="2480"/>
                    </a:lnTo>
                    <a:lnTo>
                      <a:pt x="4250" y="1575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9"/>
              <p:cNvSpPr/>
              <p:nvPr/>
            </p:nvSpPr>
            <p:spPr>
              <a:xfrm>
                <a:off x="-1098221" y="3277911"/>
                <a:ext cx="131720" cy="243124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872" extrusionOk="0">
                    <a:moveTo>
                      <a:pt x="1491" y="0"/>
                    </a:moveTo>
                    <a:lnTo>
                      <a:pt x="1" y="905"/>
                    </a:lnTo>
                    <a:lnTo>
                      <a:pt x="66" y="2872"/>
                    </a:lnTo>
                    <a:lnTo>
                      <a:pt x="1556" y="1970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9"/>
              <p:cNvSpPr/>
              <p:nvPr/>
            </p:nvSpPr>
            <p:spPr>
              <a:xfrm>
                <a:off x="-1780451" y="3476713"/>
                <a:ext cx="756146" cy="632823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7302" extrusionOk="0">
                    <a:moveTo>
                      <a:pt x="8725" y="1"/>
                    </a:moveTo>
                    <a:lnTo>
                      <a:pt x="3" y="5061"/>
                    </a:lnTo>
                    <a:lnTo>
                      <a:pt x="1" y="7302"/>
                    </a:lnTo>
                    <a:lnTo>
                      <a:pt x="8722" y="2243"/>
                    </a:lnTo>
                    <a:lnTo>
                      <a:pt x="8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9"/>
              <p:cNvSpPr/>
              <p:nvPr/>
            </p:nvSpPr>
            <p:spPr>
              <a:xfrm>
                <a:off x="-2506757" y="3489886"/>
                <a:ext cx="726681" cy="6196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7150" extrusionOk="0">
                    <a:moveTo>
                      <a:pt x="3" y="1"/>
                    </a:moveTo>
                    <a:lnTo>
                      <a:pt x="1" y="2241"/>
                    </a:lnTo>
                    <a:lnTo>
                      <a:pt x="8382" y="7150"/>
                    </a:lnTo>
                    <a:lnTo>
                      <a:pt x="8384" y="4909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9"/>
              <p:cNvSpPr/>
              <p:nvPr/>
            </p:nvSpPr>
            <p:spPr>
              <a:xfrm>
                <a:off x="-2506497" y="3051374"/>
                <a:ext cx="1482220" cy="863957"/>
              </a:xfrm>
              <a:custGeom>
                <a:avLst/>
                <a:gdLst/>
                <a:ahLst/>
                <a:cxnLst/>
                <a:rect l="l" t="t" r="r" b="b"/>
                <a:pathLst>
                  <a:path w="17103" h="9969" extrusionOk="0">
                    <a:moveTo>
                      <a:pt x="8722" y="0"/>
                    </a:moveTo>
                    <a:lnTo>
                      <a:pt x="0" y="5061"/>
                    </a:lnTo>
                    <a:lnTo>
                      <a:pt x="8381" y="9969"/>
                    </a:lnTo>
                    <a:lnTo>
                      <a:pt x="17103" y="4909"/>
                    </a:lnTo>
                    <a:lnTo>
                      <a:pt x="87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9"/>
              <p:cNvSpPr/>
              <p:nvPr/>
            </p:nvSpPr>
            <p:spPr>
              <a:xfrm>
                <a:off x="-2508169" y="3768295"/>
                <a:ext cx="239145" cy="302466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573" extrusionOk="0">
                    <a:moveTo>
                      <a:pt x="1" y="1"/>
                    </a:moveTo>
                    <a:lnTo>
                      <a:pt x="66" y="1970"/>
                    </a:lnTo>
                    <a:lnTo>
                      <a:pt x="2825" y="3573"/>
                    </a:lnTo>
                    <a:lnTo>
                      <a:pt x="2758" y="16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9"/>
              <p:cNvSpPr/>
              <p:nvPr/>
            </p:nvSpPr>
            <p:spPr>
              <a:xfrm>
                <a:off x="-2508169" y="3694140"/>
                <a:ext cx="359861" cy="209940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480" extrusionOk="0">
                    <a:moveTo>
                      <a:pt x="1539" y="0"/>
                    </a:moveTo>
                    <a:lnTo>
                      <a:pt x="1" y="877"/>
                    </a:lnTo>
                    <a:lnTo>
                      <a:pt x="2758" y="2479"/>
                    </a:lnTo>
                    <a:lnTo>
                      <a:pt x="4250" y="1575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9"/>
              <p:cNvSpPr/>
              <p:nvPr/>
            </p:nvSpPr>
            <p:spPr>
              <a:xfrm>
                <a:off x="-2274786" y="3827381"/>
                <a:ext cx="131974" cy="243378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875" extrusionOk="0">
                    <a:moveTo>
                      <a:pt x="1493" y="1"/>
                    </a:moveTo>
                    <a:lnTo>
                      <a:pt x="1" y="905"/>
                    </a:lnTo>
                    <a:lnTo>
                      <a:pt x="68" y="2875"/>
                    </a:lnTo>
                    <a:lnTo>
                      <a:pt x="1558" y="197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9"/>
              <p:cNvSpPr/>
              <p:nvPr/>
            </p:nvSpPr>
            <p:spPr>
              <a:xfrm>
                <a:off x="-1296727" y="1700862"/>
                <a:ext cx="173793" cy="162762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9227" extrusionOk="0">
                    <a:moveTo>
                      <a:pt x="1" y="1"/>
                    </a:moveTo>
                    <a:lnTo>
                      <a:pt x="49" y="18064"/>
                    </a:lnTo>
                    <a:lnTo>
                      <a:pt x="2053" y="19227"/>
                    </a:lnTo>
                    <a:lnTo>
                      <a:pt x="2005" y="11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9"/>
              <p:cNvSpPr/>
              <p:nvPr/>
            </p:nvSpPr>
            <p:spPr>
              <a:xfrm>
                <a:off x="-1127002" y="1743865"/>
                <a:ext cx="95743" cy="1584623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719" extrusionOk="0">
                    <a:moveTo>
                      <a:pt x="1082" y="0"/>
                    </a:moveTo>
                    <a:lnTo>
                      <a:pt x="0" y="658"/>
                    </a:lnTo>
                    <a:lnTo>
                      <a:pt x="48" y="18719"/>
                    </a:lnTo>
                    <a:lnTo>
                      <a:pt x="1130" y="18064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9"/>
              <p:cNvSpPr/>
              <p:nvPr/>
            </p:nvSpPr>
            <p:spPr>
              <a:xfrm>
                <a:off x="-1296727" y="1645246"/>
                <a:ext cx="261409" cy="154323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823" extrusionOk="0">
                    <a:moveTo>
                      <a:pt x="1083" y="1"/>
                    </a:moveTo>
                    <a:lnTo>
                      <a:pt x="1" y="658"/>
                    </a:lnTo>
                    <a:lnTo>
                      <a:pt x="2005" y="1823"/>
                    </a:lnTo>
                    <a:lnTo>
                      <a:pt x="3087" y="116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9"/>
              <p:cNvSpPr/>
              <p:nvPr/>
            </p:nvSpPr>
            <p:spPr>
              <a:xfrm>
                <a:off x="-2348601" y="1778741"/>
                <a:ext cx="1118269" cy="661057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7809" extrusionOk="0">
                    <a:moveTo>
                      <a:pt x="13210" y="0"/>
                    </a:moveTo>
                    <a:lnTo>
                      <a:pt x="1" y="7627"/>
                    </a:lnTo>
                    <a:lnTo>
                      <a:pt x="1" y="7809"/>
                    </a:lnTo>
                    <a:lnTo>
                      <a:pt x="13210" y="180"/>
                    </a:lnTo>
                    <a:lnTo>
                      <a:pt x="13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9"/>
              <p:cNvSpPr/>
              <p:nvPr/>
            </p:nvSpPr>
            <p:spPr>
              <a:xfrm>
                <a:off x="-2348601" y="1764435"/>
                <a:ext cx="1118269" cy="659956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7796" extrusionOk="0">
                    <a:moveTo>
                      <a:pt x="12921" y="0"/>
                    </a:moveTo>
                    <a:lnTo>
                      <a:pt x="1" y="7453"/>
                    </a:lnTo>
                    <a:lnTo>
                      <a:pt x="1" y="7796"/>
                    </a:lnTo>
                    <a:lnTo>
                      <a:pt x="13210" y="169"/>
                    </a:lnTo>
                    <a:lnTo>
                      <a:pt x="129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9"/>
              <p:cNvSpPr/>
              <p:nvPr/>
            </p:nvSpPr>
            <p:spPr>
              <a:xfrm>
                <a:off x="-2347840" y="1820982"/>
                <a:ext cx="1190224" cy="702791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8302" extrusionOk="0">
                    <a:moveTo>
                      <a:pt x="14060" y="0"/>
                    </a:moveTo>
                    <a:lnTo>
                      <a:pt x="1" y="8119"/>
                    </a:lnTo>
                    <a:lnTo>
                      <a:pt x="1" y="8301"/>
                    </a:lnTo>
                    <a:lnTo>
                      <a:pt x="14060" y="180"/>
                    </a:lnTo>
                    <a:lnTo>
                      <a:pt x="1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9"/>
              <p:cNvSpPr/>
              <p:nvPr/>
            </p:nvSpPr>
            <p:spPr>
              <a:xfrm>
                <a:off x="-2347840" y="1806845"/>
                <a:ext cx="1190224" cy="701436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8286" extrusionOk="0">
                    <a:moveTo>
                      <a:pt x="13771" y="0"/>
                    </a:moveTo>
                    <a:lnTo>
                      <a:pt x="1" y="7943"/>
                    </a:lnTo>
                    <a:lnTo>
                      <a:pt x="1" y="8286"/>
                    </a:lnTo>
                    <a:lnTo>
                      <a:pt x="14060" y="167"/>
                    </a:lnTo>
                    <a:lnTo>
                      <a:pt x="137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9"/>
              <p:cNvSpPr/>
              <p:nvPr/>
            </p:nvSpPr>
            <p:spPr>
              <a:xfrm>
                <a:off x="-1929579" y="2036503"/>
                <a:ext cx="365279" cy="376707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4450" extrusionOk="0">
                    <a:moveTo>
                      <a:pt x="4315" y="1"/>
                    </a:moveTo>
                    <a:lnTo>
                      <a:pt x="0" y="2476"/>
                    </a:lnTo>
                    <a:lnTo>
                      <a:pt x="0" y="4449"/>
                    </a:lnTo>
                    <a:lnTo>
                      <a:pt x="4315" y="1974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9"/>
              <p:cNvSpPr/>
              <p:nvPr/>
            </p:nvSpPr>
            <p:spPr>
              <a:xfrm>
                <a:off x="-1929579" y="2110912"/>
                <a:ext cx="365279" cy="240923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2846" extrusionOk="0">
                    <a:moveTo>
                      <a:pt x="4315" y="0"/>
                    </a:moveTo>
                    <a:lnTo>
                      <a:pt x="0" y="2475"/>
                    </a:lnTo>
                    <a:lnTo>
                      <a:pt x="0" y="2846"/>
                    </a:lnTo>
                    <a:lnTo>
                      <a:pt x="4315" y="371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9"/>
              <p:cNvSpPr/>
              <p:nvPr/>
            </p:nvSpPr>
            <p:spPr>
              <a:xfrm>
                <a:off x="-1954212" y="2231878"/>
                <a:ext cx="24888" cy="18132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142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291" y="2141"/>
                    </a:lnTo>
                    <a:lnTo>
                      <a:pt x="294" y="1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9"/>
              <p:cNvSpPr/>
              <p:nvPr/>
            </p:nvSpPr>
            <p:spPr>
              <a:xfrm>
                <a:off x="-2075771" y="1951852"/>
                <a:ext cx="511475" cy="294254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3476" extrusionOk="0">
                    <a:moveTo>
                      <a:pt x="4315" y="1"/>
                    </a:moveTo>
                    <a:lnTo>
                      <a:pt x="1" y="2476"/>
                    </a:lnTo>
                    <a:lnTo>
                      <a:pt x="1727" y="3476"/>
                    </a:lnTo>
                    <a:lnTo>
                      <a:pt x="6042" y="1001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9"/>
              <p:cNvSpPr/>
              <p:nvPr/>
            </p:nvSpPr>
            <p:spPr>
              <a:xfrm>
                <a:off x="-2075771" y="2161364"/>
                <a:ext cx="146281" cy="134091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84" extrusionOk="0">
                    <a:moveTo>
                      <a:pt x="1" y="1"/>
                    </a:moveTo>
                    <a:lnTo>
                      <a:pt x="1" y="582"/>
                    </a:lnTo>
                    <a:lnTo>
                      <a:pt x="1727" y="1584"/>
                    </a:lnTo>
                    <a:lnTo>
                      <a:pt x="1727" y="10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9"/>
              <p:cNvSpPr/>
              <p:nvPr/>
            </p:nvSpPr>
            <p:spPr>
              <a:xfrm>
                <a:off x="-2458225" y="2369436"/>
                <a:ext cx="173624" cy="1513938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7884" extrusionOk="0">
                    <a:moveTo>
                      <a:pt x="1" y="0"/>
                    </a:moveTo>
                    <a:lnTo>
                      <a:pt x="49" y="16721"/>
                    </a:lnTo>
                    <a:lnTo>
                      <a:pt x="2051" y="17883"/>
                    </a:lnTo>
                    <a:lnTo>
                      <a:pt x="2005" y="11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9"/>
              <p:cNvSpPr/>
              <p:nvPr/>
            </p:nvSpPr>
            <p:spPr>
              <a:xfrm>
                <a:off x="-2458225" y="2315429"/>
                <a:ext cx="261409" cy="15246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801" extrusionOk="0">
                    <a:moveTo>
                      <a:pt x="1118" y="0"/>
                    </a:moveTo>
                    <a:lnTo>
                      <a:pt x="1" y="638"/>
                    </a:lnTo>
                    <a:lnTo>
                      <a:pt x="2005" y="1801"/>
                    </a:lnTo>
                    <a:lnTo>
                      <a:pt x="3087" y="1146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9"/>
              <p:cNvSpPr/>
              <p:nvPr/>
            </p:nvSpPr>
            <p:spPr>
              <a:xfrm>
                <a:off x="-2288499" y="2412354"/>
                <a:ext cx="95743" cy="1471018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7377" extrusionOk="0">
                    <a:moveTo>
                      <a:pt x="1082" y="1"/>
                    </a:moveTo>
                    <a:lnTo>
                      <a:pt x="0" y="656"/>
                    </a:lnTo>
                    <a:lnTo>
                      <a:pt x="46" y="17376"/>
                    </a:lnTo>
                    <a:lnTo>
                      <a:pt x="1130" y="16721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9"/>
              <p:cNvSpPr/>
              <p:nvPr/>
            </p:nvSpPr>
            <p:spPr>
              <a:xfrm>
                <a:off x="-1709409" y="2516824"/>
                <a:ext cx="18034" cy="245913"/>
              </a:xfrm>
              <a:custGeom>
                <a:avLst/>
                <a:gdLst/>
                <a:ahLst/>
                <a:cxnLst/>
                <a:rect l="l" t="t" r="r" b="b"/>
                <a:pathLst>
                  <a:path w="213" h="3114" extrusionOk="0">
                    <a:moveTo>
                      <a:pt x="213" y="1"/>
                    </a:moveTo>
                    <a:lnTo>
                      <a:pt x="212" y="11"/>
                    </a:lnTo>
                    <a:lnTo>
                      <a:pt x="212" y="11"/>
                    </a:lnTo>
                    <a:cubicBezTo>
                      <a:pt x="212" y="8"/>
                      <a:pt x="213" y="4"/>
                      <a:pt x="213" y="1"/>
                    </a:cubicBezTo>
                    <a:close/>
                    <a:moveTo>
                      <a:pt x="212" y="11"/>
                    </a:moveTo>
                    <a:cubicBezTo>
                      <a:pt x="208" y="53"/>
                      <a:pt x="178" y="92"/>
                      <a:pt x="126" y="122"/>
                    </a:cubicBezTo>
                    <a:cubicBezTo>
                      <a:pt x="115" y="129"/>
                      <a:pt x="102" y="135"/>
                      <a:pt x="91" y="140"/>
                    </a:cubicBezTo>
                    <a:lnTo>
                      <a:pt x="0" y="3113"/>
                    </a:lnTo>
                    <a:cubicBezTo>
                      <a:pt x="7" y="3111"/>
                      <a:pt x="13" y="3109"/>
                      <a:pt x="17" y="3105"/>
                    </a:cubicBezTo>
                    <a:cubicBezTo>
                      <a:pt x="46" y="3087"/>
                      <a:pt x="61" y="3066"/>
                      <a:pt x="61" y="3044"/>
                    </a:cubicBezTo>
                    <a:lnTo>
                      <a:pt x="212" y="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9"/>
              <p:cNvSpPr/>
              <p:nvPr/>
            </p:nvSpPr>
            <p:spPr>
              <a:xfrm>
                <a:off x="-1713642" y="2527801"/>
                <a:ext cx="12022" cy="23596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988" extrusionOk="0">
                    <a:moveTo>
                      <a:pt x="141" y="1"/>
                    </a:moveTo>
                    <a:lnTo>
                      <a:pt x="141" y="1"/>
                    </a:lnTo>
                    <a:cubicBezTo>
                      <a:pt x="111" y="14"/>
                      <a:pt x="76" y="24"/>
                      <a:pt x="41" y="29"/>
                    </a:cubicBezTo>
                    <a:lnTo>
                      <a:pt x="0" y="2987"/>
                    </a:lnTo>
                    <a:cubicBezTo>
                      <a:pt x="18" y="2985"/>
                      <a:pt x="35" y="2981"/>
                      <a:pt x="50" y="2974"/>
                    </a:cubicBez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9"/>
              <p:cNvSpPr/>
              <p:nvPr/>
            </p:nvSpPr>
            <p:spPr>
              <a:xfrm>
                <a:off x="-1735146" y="2525906"/>
                <a:ext cx="25061" cy="23809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015" extrusionOk="0">
                    <a:moveTo>
                      <a:pt x="0" y="1"/>
                    </a:moveTo>
                    <a:lnTo>
                      <a:pt x="107" y="2985"/>
                    </a:lnTo>
                    <a:cubicBezTo>
                      <a:pt x="109" y="2987"/>
                      <a:pt x="111" y="2987"/>
                      <a:pt x="111" y="2990"/>
                    </a:cubicBezTo>
                    <a:cubicBezTo>
                      <a:pt x="140" y="3006"/>
                      <a:pt x="177" y="3015"/>
                      <a:pt x="215" y="3015"/>
                    </a:cubicBezTo>
                    <a:cubicBezTo>
                      <a:pt x="228" y="3015"/>
                      <a:pt x="241" y="3014"/>
                      <a:pt x="254" y="3011"/>
                    </a:cubicBezTo>
                    <a:lnTo>
                      <a:pt x="295" y="53"/>
                    </a:lnTo>
                    <a:lnTo>
                      <a:pt x="295" y="53"/>
                    </a:lnTo>
                    <a:cubicBezTo>
                      <a:pt x="272" y="56"/>
                      <a:pt x="247" y="58"/>
                      <a:pt x="223" y="58"/>
                    </a:cubicBezTo>
                    <a:cubicBezTo>
                      <a:pt x="146" y="58"/>
                      <a:pt x="69" y="42"/>
                      <a:pt x="11" y="7"/>
                    </a:cubicBezTo>
                    <a:cubicBezTo>
                      <a:pt x="7" y="5"/>
                      <a:pt x="3" y="3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9"/>
              <p:cNvSpPr/>
              <p:nvPr/>
            </p:nvSpPr>
            <p:spPr>
              <a:xfrm>
                <a:off x="-1740141" y="2521641"/>
                <a:ext cx="14054" cy="24022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3042" extrusionOk="0">
                    <a:moveTo>
                      <a:pt x="1" y="1"/>
                    </a:moveTo>
                    <a:lnTo>
                      <a:pt x="137" y="3013"/>
                    </a:lnTo>
                    <a:cubicBezTo>
                      <a:pt x="144" y="3024"/>
                      <a:pt x="153" y="3033"/>
                      <a:pt x="166" y="3041"/>
                    </a:cubicBezTo>
                    <a:lnTo>
                      <a:pt x="59" y="55"/>
                    </a:lnTo>
                    <a:cubicBezTo>
                      <a:pt x="33" y="40"/>
                      <a:pt x="14" y="2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9"/>
              <p:cNvSpPr/>
              <p:nvPr/>
            </p:nvSpPr>
            <p:spPr>
              <a:xfrm>
                <a:off x="-1741750" y="2516824"/>
                <a:ext cx="13292" cy="24283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075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lnTo>
                      <a:pt x="1" y="9"/>
                    </a:lnTo>
                    <a:lnTo>
                      <a:pt x="0" y="1"/>
                    </a:lnTo>
                    <a:close/>
                    <a:moveTo>
                      <a:pt x="1" y="9"/>
                    </a:moveTo>
                    <a:lnTo>
                      <a:pt x="146" y="3044"/>
                    </a:lnTo>
                    <a:cubicBezTo>
                      <a:pt x="146" y="3055"/>
                      <a:pt x="150" y="3063"/>
                      <a:pt x="156" y="3074"/>
                    </a:cubicBezTo>
                    <a:lnTo>
                      <a:pt x="20" y="62"/>
                    </a:lnTo>
                    <a:cubicBezTo>
                      <a:pt x="9" y="45"/>
                      <a:pt x="2" y="27"/>
                      <a:pt x="1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9"/>
              <p:cNvSpPr/>
              <p:nvPr/>
            </p:nvSpPr>
            <p:spPr>
              <a:xfrm>
                <a:off x="-1744108" y="2502253"/>
                <a:ext cx="55109" cy="2920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45" extrusionOk="0">
                    <a:moveTo>
                      <a:pt x="324" y="1"/>
                    </a:moveTo>
                    <a:cubicBezTo>
                      <a:pt x="248" y="1"/>
                      <a:pt x="173" y="18"/>
                      <a:pt x="115" y="51"/>
                    </a:cubicBezTo>
                    <a:cubicBezTo>
                      <a:pt x="0" y="119"/>
                      <a:pt x="0" y="227"/>
                      <a:pt x="117" y="294"/>
                    </a:cubicBezTo>
                    <a:cubicBezTo>
                      <a:pt x="175" y="328"/>
                      <a:pt x="251" y="345"/>
                      <a:pt x="327" y="345"/>
                    </a:cubicBezTo>
                    <a:cubicBezTo>
                      <a:pt x="402" y="345"/>
                      <a:pt x="478" y="328"/>
                      <a:pt x="536" y="294"/>
                    </a:cubicBezTo>
                    <a:cubicBezTo>
                      <a:pt x="651" y="227"/>
                      <a:pt x="651" y="119"/>
                      <a:pt x="534" y="51"/>
                    </a:cubicBezTo>
                    <a:cubicBezTo>
                      <a:pt x="476" y="18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rgbClr val="003B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9"/>
              <p:cNvSpPr/>
              <p:nvPr/>
            </p:nvSpPr>
            <p:spPr>
              <a:xfrm>
                <a:off x="-1698227" y="2224937"/>
                <a:ext cx="13460" cy="33590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968" extrusionOk="0">
                    <a:moveTo>
                      <a:pt x="159" y="0"/>
                    </a:moveTo>
                    <a:cubicBezTo>
                      <a:pt x="159" y="56"/>
                      <a:pt x="122" y="111"/>
                      <a:pt x="50" y="154"/>
                    </a:cubicBezTo>
                    <a:cubicBezTo>
                      <a:pt x="35" y="163"/>
                      <a:pt x="20" y="169"/>
                      <a:pt x="5" y="176"/>
                    </a:cubicBezTo>
                    <a:lnTo>
                      <a:pt x="0" y="3967"/>
                    </a:lnTo>
                    <a:cubicBezTo>
                      <a:pt x="18" y="3961"/>
                      <a:pt x="31" y="3954"/>
                      <a:pt x="46" y="3945"/>
                    </a:cubicBezTo>
                    <a:cubicBezTo>
                      <a:pt x="117" y="3902"/>
                      <a:pt x="154" y="3848"/>
                      <a:pt x="154" y="3791"/>
                    </a:cubicBezTo>
                    <a:lnTo>
                      <a:pt x="159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9"/>
              <p:cNvSpPr/>
              <p:nvPr/>
            </p:nvSpPr>
            <p:spPr>
              <a:xfrm>
                <a:off x="-1708893" y="2239751"/>
                <a:ext cx="11090" cy="32396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827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94" y="18"/>
                      <a:pt x="50" y="29"/>
                      <a:pt x="5" y="35"/>
                    </a:cubicBezTo>
                    <a:lnTo>
                      <a:pt x="1" y="3827"/>
                    </a:lnTo>
                    <a:cubicBezTo>
                      <a:pt x="46" y="3820"/>
                      <a:pt x="89" y="3810"/>
                      <a:pt x="129" y="3792"/>
                    </a:cubicBez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9"/>
              <p:cNvSpPr/>
              <p:nvPr/>
            </p:nvSpPr>
            <p:spPr>
              <a:xfrm>
                <a:off x="-1740468" y="2237211"/>
                <a:ext cx="31999" cy="32718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865" extrusionOk="0">
                    <a:moveTo>
                      <a:pt x="5" y="0"/>
                    </a:moveTo>
                    <a:lnTo>
                      <a:pt x="1" y="3792"/>
                    </a:lnTo>
                    <a:cubicBezTo>
                      <a:pt x="5" y="3794"/>
                      <a:pt x="9" y="3798"/>
                      <a:pt x="14" y="3800"/>
                    </a:cubicBezTo>
                    <a:cubicBezTo>
                      <a:pt x="87" y="3843"/>
                      <a:pt x="183" y="3864"/>
                      <a:pt x="278" y="3864"/>
                    </a:cubicBezTo>
                    <a:cubicBezTo>
                      <a:pt x="310" y="3864"/>
                      <a:pt x="342" y="3862"/>
                      <a:pt x="374" y="3857"/>
                    </a:cubicBezTo>
                    <a:lnTo>
                      <a:pt x="378" y="65"/>
                    </a:lnTo>
                    <a:lnTo>
                      <a:pt x="378" y="65"/>
                    </a:lnTo>
                    <a:cubicBezTo>
                      <a:pt x="347" y="70"/>
                      <a:pt x="315" y="73"/>
                      <a:pt x="283" y="73"/>
                    </a:cubicBezTo>
                    <a:cubicBezTo>
                      <a:pt x="187" y="73"/>
                      <a:pt x="91" y="51"/>
                      <a:pt x="18" y="9"/>
                    </a:cubicBezTo>
                    <a:cubicBezTo>
                      <a:pt x="14" y="7"/>
                      <a:pt x="9" y="5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9"/>
              <p:cNvSpPr/>
              <p:nvPr/>
            </p:nvSpPr>
            <p:spPr>
              <a:xfrm>
                <a:off x="-1746563" y="2231285"/>
                <a:ext cx="6518" cy="326931"/>
              </a:xfrm>
              <a:custGeom>
                <a:avLst/>
                <a:gdLst/>
                <a:ahLst/>
                <a:cxnLst/>
                <a:rect l="l" t="t" r="r" b="b"/>
                <a:pathLst>
                  <a:path w="77" h="3862" extrusionOk="0">
                    <a:moveTo>
                      <a:pt x="3" y="1"/>
                    </a:moveTo>
                    <a:lnTo>
                      <a:pt x="1" y="3792"/>
                    </a:lnTo>
                    <a:cubicBezTo>
                      <a:pt x="16" y="3818"/>
                      <a:pt x="40" y="3840"/>
                      <a:pt x="73" y="3862"/>
                    </a:cubicBezTo>
                    <a:lnTo>
                      <a:pt x="77" y="70"/>
                    </a:lnTo>
                    <a:cubicBezTo>
                      <a:pt x="44" y="51"/>
                      <a:pt x="20" y="27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9"/>
              <p:cNvSpPr/>
              <p:nvPr/>
            </p:nvSpPr>
            <p:spPr>
              <a:xfrm>
                <a:off x="-1751473" y="2206483"/>
                <a:ext cx="69839" cy="369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36" extrusionOk="0">
                    <a:moveTo>
                      <a:pt x="411" y="1"/>
                    </a:moveTo>
                    <a:cubicBezTo>
                      <a:pt x="315" y="1"/>
                      <a:pt x="219" y="22"/>
                      <a:pt x="146" y="64"/>
                    </a:cubicBezTo>
                    <a:cubicBezTo>
                      <a:pt x="0" y="149"/>
                      <a:pt x="0" y="287"/>
                      <a:pt x="148" y="372"/>
                    </a:cubicBezTo>
                    <a:cubicBezTo>
                      <a:pt x="222" y="414"/>
                      <a:pt x="318" y="436"/>
                      <a:pt x="414" y="436"/>
                    </a:cubicBezTo>
                    <a:cubicBezTo>
                      <a:pt x="511" y="436"/>
                      <a:pt x="607" y="414"/>
                      <a:pt x="679" y="372"/>
                    </a:cubicBezTo>
                    <a:cubicBezTo>
                      <a:pt x="825" y="287"/>
                      <a:pt x="825" y="149"/>
                      <a:pt x="677" y="64"/>
                    </a:cubicBezTo>
                    <a:cubicBezTo>
                      <a:pt x="603" y="22"/>
                      <a:pt x="507" y="1"/>
                      <a:pt x="411" y="1"/>
                    </a:cubicBezTo>
                    <a:close/>
                  </a:path>
                </a:pathLst>
              </a:custGeom>
              <a:solidFill>
                <a:srgbClr val="003B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9"/>
              <p:cNvSpPr/>
              <p:nvPr/>
            </p:nvSpPr>
            <p:spPr>
              <a:xfrm>
                <a:off x="-1802348" y="2219773"/>
                <a:ext cx="77204" cy="239484"/>
              </a:xfrm>
              <a:custGeom>
                <a:avLst/>
                <a:gdLst/>
                <a:ahLst/>
                <a:cxnLst/>
                <a:rect l="l" t="t" r="r" b="b"/>
                <a:pathLst>
                  <a:path w="912" h="2829" extrusionOk="0">
                    <a:moveTo>
                      <a:pt x="1" y="0"/>
                    </a:moveTo>
                    <a:lnTo>
                      <a:pt x="3" y="2302"/>
                    </a:lnTo>
                    <a:lnTo>
                      <a:pt x="912" y="2829"/>
                    </a:lnTo>
                    <a:lnTo>
                      <a:pt x="909" y="527"/>
                    </a:lnTo>
                    <a:lnTo>
                      <a:pt x="1" y="0"/>
                    </a:lnTo>
                    <a:close/>
                    <a:moveTo>
                      <a:pt x="912" y="2829"/>
                    </a:moveTo>
                    <a:lnTo>
                      <a:pt x="912" y="2829"/>
                    </a:lnTo>
                    <a:lnTo>
                      <a:pt x="912" y="28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9"/>
              <p:cNvSpPr/>
              <p:nvPr/>
            </p:nvSpPr>
            <p:spPr>
              <a:xfrm>
                <a:off x="-1802348" y="2167459"/>
                <a:ext cx="164566" cy="9701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146" extrusionOk="0">
                    <a:moveTo>
                      <a:pt x="1033" y="0"/>
                    </a:moveTo>
                    <a:lnTo>
                      <a:pt x="1" y="618"/>
                    </a:lnTo>
                    <a:lnTo>
                      <a:pt x="909" y="1145"/>
                    </a:lnTo>
                    <a:lnTo>
                      <a:pt x="1944" y="527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9"/>
              <p:cNvSpPr/>
              <p:nvPr/>
            </p:nvSpPr>
            <p:spPr>
              <a:xfrm>
                <a:off x="-1725400" y="2212070"/>
                <a:ext cx="87616" cy="24718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20" extrusionOk="0">
                    <a:moveTo>
                      <a:pt x="1035" y="0"/>
                    </a:moveTo>
                    <a:lnTo>
                      <a:pt x="0" y="618"/>
                    </a:lnTo>
                    <a:lnTo>
                      <a:pt x="3" y="2920"/>
                    </a:lnTo>
                    <a:lnTo>
                      <a:pt x="1035" y="2299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2" name="Google Shape;3772;p39"/>
            <p:cNvGrpSpPr/>
            <p:nvPr/>
          </p:nvGrpSpPr>
          <p:grpSpPr>
            <a:xfrm>
              <a:off x="-1829755" y="2770480"/>
              <a:ext cx="404925" cy="784075"/>
              <a:chOff x="-731575" y="4095188"/>
              <a:chExt cx="404925" cy="784075"/>
            </a:xfrm>
          </p:grpSpPr>
          <p:sp>
            <p:nvSpPr>
              <p:cNvPr id="3773" name="Google Shape;3773;p39"/>
              <p:cNvSpPr/>
              <p:nvPr/>
            </p:nvSpPr>
            <p:spPr>
              <a:xfrm>
                <a:off x="-716225" y="4711438"/>
                <a:ext cx="14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85" extrusionOk="0">
                    <a:moveTo>
                      <a:pt x="1" y="0"/>
                    </a:moveTo>
                    <a:lnTo>
                      <a:pt x="1" y="384"/>
                    </a:lnTo>
                    <a:lnTo>
                      <a:pt x="575" y="384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9"/>
              <p:cNvSpPr/>
              <p:nvPr/>
            </p:nvSpPr>
            <p:spPr>
              <a:xfrm>
                <a:off x="-701850" y="4672988"/>
                <a:ext cx="144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75" y="417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9"/>
              <p:cNvSpPr/>
              <p:nvPr/>
            </p:nvSpPr>
            <p:spPr>
              <a:xfrm>
                <a:off x="-351450" y="4823413"/>
                <a:ext cx="120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396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480" y="395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9"/>
              <p:cNvSpPr/>
              <p:nvPr/>
            </p:nvSpPr>
            <p:spPr>
              <a:xfrm>
                <a:off x="-725050" y="4684163"/>
                <a:ext cx="1556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4623" extrusionOk="0">
                    <a:moveTo>
                      <a:pt x="2427" y="0"/>
                    </a:moveTo>
                    <a:cubicBezTo>
                      <a:pt x="2427" y="0"/>
                      <a:pt x="1262" y="599"/>
                      <a:pt x="631" y="1037"/>
                    </a:cubicBezTo>
                    <a:cubicBezTo>
                      <a:pt x="0" y="1475"/>
                      <a:pt x="510" y="1898"/>
                      <a:pt x="1499" y="2471"/>
                    </a:cubicBezTo>
                    <a:cubicBezTo>
                      <a:pt x="2306" y="2939"/>
                      <a:pt x="4442" y="3772"/>
                      <a:pt x="5683" y="4564"/>
                    </a:cubicBezTo>
                    <a:cubicBezTo>
                      <a:pt x="5745" y="4604"/>
                      <a:pt x="5788" y="4623"/>
                      <a:pt x="5814" y="4623"/>
                    </a:cubicBezTo>
                    <a:cubicBezTo>
                      <a:pt x="6223" y="4623"/>
                      <a:pt x="2427" y="0"/>
                      <a:pt x="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9"/>
              <p:cNvSpPr/>
              <p:nvPr/>
            </p:nvSpPr>
            <p:spPr>
              <a:xfrm>
                <a:off x="-725050" y="4674788"/>
                <a:ext cx="138150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4329" extrusionOk="0">
                    <a:moveTo>
                      <a:pt x="2427" y="0"/>
                    </a:moveTo>
                    <a:cubicBezTo>
                      <a:pt x="2427" y="0"/>
                      <a:pt x="1262" y="599"/>
                      <a:pt x="631" y="1037"/>
                    </a:cubicBezTo>
                    <a:cubicBezTo>
                      <a:pt x="0" y="1475"/>
                      <a:pt x="510" y="1898"/>
                      <a:pt x="1499" y="2471"/>
                    </a:cubicBezTo>
                    <a:cubicBezTo>
                      <a:pt x="2306" y="2939"/>
                      <a:pt x="3677" y="3473"/>
                      <a:pt x="4917" y="4267"/>
                    </a:cubicBezTo>
                    <a:cubicBezTo>
                      <a:pt x="4983" y="4308"/>
                      <a:pt x="5030" y="4328"/>
                      <a:pt x="5061" y="4328"/>
                    </a:cubicBezTo>
                    <a:cubicBezTo>
                      <a:pt x="5525" y="4328"/>
                      <a:pt x="2427" y="0"/>
                      <a:pt x="24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9"/>
              <p:cNvSpPr/>
              <p:nvPr/>
            </p:nvSpPr>
            <p:spPr>
              <a:xfrm>
                <a:off x="-721375" y="4649338"/>
                <a:ext cx="394725" cy="22992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197" extrusionOk="0">
                    <a:moveTo>
                      <a:pt x="3145" y="0"/>
                    </a:moveTo>
                    <a:cubicBezTo>
                      <a:pt x="2971" y="0"/>
                      <a:pt x="2808" y="41"/>
                      <a:pt x="2655" y="129"/>
                    </a:cubicBezTo>
                    <a:cubicBezTo>
                      <a:pt x="1849" y="595"/>
                      <a:pt x="1614" y="730"/>
                      <a:pt x="933" y="1122"/>
                    </a:cubicBezTo>
                    <a:cubicBezTo>
                      <a:pt x="1" y="1660"/>
                      <a:pt x="3517" y="4656"/>
                      <a:pt x="7419" y="7274"/>
                    </a:cubicBezTo>
                    <a:cubicBezTo>
                      <a:pt x="9074" y="8385"/>
                      <a:pt x="10580" y="9197"/>
                      <a:pt x="12110" y="9197"/>
                    </a:cubicBezTo>
                    <a:cubicBezTo>
                      <a:pt x="12862" y="9197"/>
                      <a:pt x="13619" y="9001"/>
                      <a:pt x="14403" y="8549"/>
                    </a:cubicBezTo>
                    <a:cubicBezTo>
                      <a:pt x="15789" y="7749"/>
                      <a:pt x="15450" y="6582"/>
                      <a:pt x="13910" y="5734"/>
                    </a:cubicBezTo>
                    <a:cubicBezTo>
                      <a:pt x="11900" y="4627"/>
                      <a:pt x="10243" y="4152"/>
                      <a:pt x="8466" y="3181"/>
                    </a:cubicBezTo>
                    <a:cubicBezTo>
                      <a:pt x="5976" y="1820"/>
                      <a:pt x="4311" y="0"/>
                      <a:pt x="3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9"/>
              <p:cNvSpPr/>
              <p:nvPr/>
            </p:nvSpPr>
            <p:spPr>
              <a:xfrm>
                <a:off x="-721375" y="4638763"/>
                <a:ext cx="394725" cy="229950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198" extrusionOk="0">
                    <a:moveTo>
                      <a:pt x="3144" y="1"/>
                    </a:moveTo>
                    <a:cubicBezTo>
                      <a:pt x="2970" y="1"/>
                      <a:pt x="2808" y="41"/>
                      <a:pt x="2655" y="129"/>
                    </a:cubicBezTo>
                    <a:cubicBezTo>
                      <a:pt x="1849" y="595"/>
                      <a:pt x="1614" y="730"/>
                      <a:pt x="933" y="1122"/>
                    </a:cubicBezTo>
                    <a:cubicBezTo>
                      <a:pt x="1" y="1660"/>
                      <a:pt x="3517" y="4656"/>
                      <a:pt x="7419" y="7274"/>
                    </a:cubicBezTo>
                    <a:cubicBezTo>
                      <a:pt x="9074" y="8385"/>
                      <a:pt x="10580" y="9198"/>
                      <a:pt x="12110" y="9198"/>
                    </a:cubicBezTo>
                    <a:cubicBezTo>
                      <a:pt x="12862" y="9198"/>
                      <a:pt x="13619" y="9002"/>
                      <a:pt x="14403" y="8549"/>
                    </a:cubicBezTo>
                    <a:cubicBezTo>
                      <a:pt x="15789" y="7749"/>
                      <a:pt x="15450" y="6584"/>
                      <a:pt x="13910" y="5736"/>
                    </a:cubicBezTo>
                    <a:cubicBezTo>
                      <a:pt x="11900" y="4627"/>
                      <a:pt x="10243" y="4155"/>
                      <a:pt x="8466" y="3183"/>
                    </a:cubicBezTo>
                    <a:cubicBezTo>
                      <a:pt x="5976" y="1820"/>
                      <a:pt x="4310" y="1"/>
                      <a:pt x="3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9"/>
              <p:cNvSpPr/>
              <p:nvPr/>
            </p:nvSpPr>
            <p:spPr>
              <a:xfrm>
                <a:off x="-655925" y="4662913"/>
                <a:ext cx="300100" cy="1896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586" extrusionOk="0">
                    <a:moveTo>
                      <a:pt x="142" y="0"/>
                    </a:moveTo>
                    <a:lnTo>
                      <a:pt x="1" y="165"/>
                    </a:lnTo>
                    <a:cubicBezTo>
                      <a:pt x="29" y="187"/>
                      <a:pt x="2723" y="2490"/>
                      <a:pt x="4690" y="3724"/>
                    </a:cubicBezTo>
                    <a:cubicBezTo>
                      <a:pt x="6655" y="4958"/>
                      <a:pt x="11733" y="7557"/>
                      <a:pt x="11785" y="7585"/>
                    </a:cubicBezTo>
                    <a:lnTo>
                      <a:pt x="12004" y="7446"/>
                    </a:lnTo>
                    <a:cubicBezTo>
                      <a:pt x="11949" y="7418"/>
                      <a:pt x="6761" y="4772"/>
                      <a:pt x="4805" y="3542"/>
                    </a:cubicBezTo>
                    <a:cubicBezTo>
                      <a:pt x="2848" y="2317"/>
                      <a:pt x="168" y="24"/>
                      <a:pt x="1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9"/>
              <p:cNvSpPr/>
              <p:nvPr/>
            </p:nvSpPr>
            <p:spPr>
              <a:xfrm>
                <a:off x="-728750" y="4401213"/>
                <a:ext cx="89175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20" extrusionOk="0">
                    <a:moveTo>
                      <a:pt x="1547" y="1"/>
                    </a:moveTo>
                    <a:lnTo>
                      <a:pt x="1" y="892"/>
                    </a:lnTo>
                    <a:lnTo>
                      <a:pt x="2039" y="6920"/>
                    </a:lnTo>
                    <a:lnTo>
                      <a:pt x="3566" y="6037"/>
                    </a:lnTo>
                    <a:lnTo>
                      <a:pt x="15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9"/>
              <p:cNvSpPr/>
              <p:nvPr/>
            </p:nvSpPr>
            <p:spPr>
              <a:xfrm>
                <a:off x="-693600" y="4401088"/>
                <a:ext cx="56675" cy="15175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6070" extrusionOk="0">
                    <a:moveTo>
                      <a:pt x="170" y="1"/>
                    </a:moveTo>
                    <a:cubicBezTo>
                      <a:pt x="10" y="1"/>
                      <a:pt x="30" y="289"/>
                      <a:pt x="30" y="619"/>
                    </a:cubicBezTo>
                    <a:cubicBezTo>
                      <a:pt x="30" y="1023"/>
                      <a:pt x="0" y="3424"/>
                      <a:pt x="310" y="4266"/>
                    </a:cubicBezTo>
                    <a:cubicBezTo>
                      <a:pt x="620" y="5109"/>
                      <a:pt x="1117" y="5682"/>
                      <a:pt x="1490" y="5864"/>
                    </a:cubicBezTo>
                    <a:cubicBezTo>
                      <a:pt x="1691" y="5961"/>
                      <a:pt x="1901" y="6069"/>
                      <a:pt x="2052" y="6069"/>
                    </a:cubicBezTo>
                    <a:cubicBezTo>
                      <a:pt x="2181" y="6069"/>
                      <a:pt x="2267" y="5990"/>
                      <a:pt x="2267" y="5756"/>
                    </a:cubicBezTo>
                    <a:lnTo>
                      <a:pt x="2267" y="2480"/>
                    </a:lnTo>
                    <a:cubicBezTo>
                      <a:pt x="2267" y="1802"/>
                      <a:pt x="2204" y="1142"/>
                      <a:pt x="1987" y="1016"/>
                    </a:cubicBezTo>
                    <a:cubicBezTo>
                      <a:pt x="1770" y="891"/>
                      <a:pt x="310" y="49"/>
                      <a:pt x="310" y="49"/>
                    </a:cubicBezTo>
                    <a:cubicBezTo>
                      <a:pt x="253" y="16"/>
                      <a:pt x="207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9"/>
              <p:cNvSpPr/>
              <p:nvPr/>
            </p:nvSpPr>
            <p:spPr>
              <a:xfrm>
                <a:off x="-731575" y="4423063"/>
                <a:ext cx="56650" cy="1517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6069" extrusionOk="0">
                    <a:moveTo>
                      <a:pt x="171" y="0"/>
                    </a:moveTo>
                    <a:cubicBezTo>
                      <a:pt x="11" y="0"/>
                      <a:pt x="31" y="289"/>
                      <a:pt x="31" y="619"/>
                    </a:cubicBezTo>
                    <a:cubicBezTo>
                      <a:pt x="31" y="1022"/>
                      <a:pt x="1" y="3423"/>
                      <a:pt x="311" y="4267"/>
                    </a:cubicBezTo>
                    <a:cubicBezTo>
                      <a:pt x="621" y="5109"/>
                      <a:pt x="1118" y="5681"/>
                      <a:pt x="1491" y="5864"/>
                    </a:cubicBezTo>
                    <a:cubicBezTo>
                      <a:pt x="1691" y="5960"/>
                      <a:pt x="1900" y="6069"/>
                      <a:pt x="2050" y="6069"/>
                    </a:cubicBezTo>
                    <a:cubicBezTo>
                      <a:pt x="2179" y="6069"/>
                      <a:pt x="2265" y="5989"/>
                      <a:pt x="2265" y="5755"/>
                    </a:cubicBezTo>
                    <a:lnTo>
                      <a:pt x="2265" y="2480"/>
                    </a:lnTo>
                    <a:cubicBezTo>
                      <a:pt x="2265" y="1801"/>
                      <a:pt x="2205" y="1142"/>
                      <a:pt x="1988" y="1016"/>
                    </a:cubicBezTo>
                    <a:cubicBezTo>
                      <a:pt x="1769" y="892"/>
                      <a:pt x="311" y="48"/>
                      <a:pt x="311" y="48"/>
                    </a:cubicBezTo>
                    <a:cubicBezTo>
                      <a:pt x="253" y="15"/>
                      <a:pt x="207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9"/>
              <p:cNvSpPr/>
              <p:nvPr/>
            </p:nvSpPr>
            <p:spPr>
              <a:xfrm>
                <a:off x="-710100" y="4539138"/>
                <a:ext cx="393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07" extrusionOk="0">
                    <a:moveTo>
                      <a:pt x="472" y="1"/>
                    </a:moveTo>
                    <a:cubicBezTo>
                      <a:pt x="367" y="1"/>
                      <a:pt x="268" y="51"/>
                      <a:pt x="196" y="160"/>
                    </a:cubicBezTo>
                    <a:cubicBezTo>
                      <a:pt x="1" y="457"/>
                      <a:pt x="350" y="1257"/>
                      <a:pt x="576" y="1687"/>
                    </a:cubicBezTo>
                    <a:cubicBezTo>
                      <a:pt x="805" y="2116"/>
                      <a:pt x="1482" y="2806"/>
                      <a:pt x="1482" y="2806"/>
                    </a:cubicBezTo>
                    <a:lnTo>
                      <a:pt x="1571" y="1585"/>
                    </a:lnTo>
                    <a:cubicBezTo>
                      <a:pt x="1571" y="1585"/>
                      <a:pt x="1085" y="891"/>
                      <a:pt x="981" y="503"/>
                    </a:cubicBezTo>
                    <a:cubicBezTo>
                      <a:pt x="897" y="188"/>
                      <a:pt x="674" y="1"/>
                      <a:pt x="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9"/>
              <p:cNvSpPr/>
              <p:nvPr/>
            </p:nvSpPr>
            <p:spPr>
              <a:xfrm>
                <a:off x="-704825" y="4539913"/>
                <a:ext cx="64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07" extrusionOk="0">
                    <a:moveTo>
                      <a:pt x="124" y="1"/>
                    </a:moveTo>
                    <a:lnTo>
                      <a:pt x="0" y="77"/>
                    </a:lnTo>
                    <a:lnTo>
                      <a:pt x="0" y="207"/>
                    </a:lnTo>
                    <a:lnTo>
                      <a:pt x="256" y="23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9"/>
              <p:cNvSpPr/>
              <p:nvPr/>
            </p:nvSpPr>
            <p:spPr>
              <a:xfrm>
                <a:off x="-712000" y="4540263"/>
                <a:ext cx="393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07" extrusionOk="0">
                    <a:moveTo>
                      <a:pt x="474" y="1"/>
                    </a:moveTo>
                    <a:cubicBezTo>
                      <a:pt x="369" y="1"/>
                      <a:pt x="269" y="51"/>
                      <a:pt x="198" y="160"/>
                    </a:cubicBezTo>
                    <a:lnTo>
                      <a:pt x="196" y="160"/>
                    </a:lnTo>
                    <a:cubicBezTo>
                      <a:pt x="1" y="458"/>
                      <a:pt x="350" y="1258"/>
                      <a:pt x="578" y="1687"/>
                    </a:cubicBezTo>
                    <a:cubicBezTo>
                      <a:pt x="806" y="2115"/>
                      <a:pt x="1482" y="2807"/>
                      <a:pt x="1482" y="2807"/>
                    </a:cubicBezTo>
                    <a:lnTo>
                      <a:pt x="1571" y="1585"/>
                    </a:lnTo>
                    <a:cubicBezTo>
                      <a:pt x="1571" y="1585"/>
                      <a:pt x="1085" y="891"/>
                      <a:pt x="981" y="503"/>
                    </a:cubicBezTo>
                    <a:cubicBezTo>
                      <a:pt x="898" y="188"/>
                      <a:pt x="676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9"/>
              <p:cNvSpPr/>
              <p:nvPr/>
            </p:nvSpPr>
            <p:spPr>
              <a:xfrm>
                <a:off x="-705650" y="4547188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119" y="0"/>
                    </a:moveTo>
                    <a:cubicBezTo>
                      <a:pt x="50" y="0"/>
                      <a:pt x="1" y="64"/>
                      <a:pt x="1" y="172"/>
                    </a:cubicBezTo>
                    <a:cubicBezTo>
                      <a:pt x="1" y="317"/>
                      <a:pt x="90" y="484"/>
                      <a:pt x="198" y="547"/>
                    </a:cubicBezTo>
                    <a:cubicBezTo>
                      <a:pt x="226" y="563"/>
                      <a:pt x="253" y="571"/>
                      <a:pt x="277" y="571"/>
                    </a:cubicBezTo>
                    <a:cubicBezTo>
                      <a:pt x="345" y="571"/>
                      <a:pt x="393" y="507"/>
                      <a:pt x="393" y="400"/>
                    </a:cubicBezTo>
                    <a:cubicBezTo>
                      <a:pt x="393" y="254"/>
                      <a:pt x="306" y="87"/>
                      <a:pt x="198" y="22"/>
                    </a:cubicBezTo>
                    <a:lnTo>
                      <a:pt x="198" y="24"/>
                    </a:lnTo>
                    <a:cubicBezTo>
                      <a:pt x="170" y="8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9"/>
              <p:cNvSpPr/>
              <p:nvPr/>
            </p:nvSpPr>
            <p:spPr>
              <a:xfrm>
                <a:off x="-623825" y="4643763"/>
                <a:ext cx="61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4" extrusionOk="0">
                    <a:moveTo>
                      <a:pt x="146" y="1"/>
                    </a:moveTo>
                    <a:lnTo>
                      <a:pt x="1" y="83"/>
                    </a:lnTo>
                    <a:lnTo>
                      <a:pt x="87" y="163"/>
                    </a:lnTo>
                    <a:lnTo>
                      <a:pt x="244" y="42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9"/>
              <p:cNvSpPr/>
              <p:nvPr/>
            </p:nvSpPr>
            <p:spPr>
              <a:xfrm>
                <a:off x="-628750" y="4632888"/>
                <a:ext cx="960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104" extrusionOk="0">
                    <a:moveTo>
                      <a:pt x="1247" y="0"/>
                    </a:moveTo>
                    <a:cubicBezTo>
                      <a:pt x="1016" y="0"/>
                      <a:pt x="964" y="337"/>
                      <a:pt x="519" y="383"/>
                    </a:cubicBezTo>
                    <a:cubicBezTo>
                      <a:pt x="295" y="405"/>
                      <a:pt x="169" y="561"/>
                      <a:pt x="96" y="728"/>
                    </a:cubicBezTo>
                    <a:cubicBezTo>
                      <a:pt x="0" y="954"/>
                      <a:pt x="3659" y="4103"/>
                      <a:pt x="3659" y="4103"/>
                    </a:cubicBezTo>
                    <a:lnTo>
                      <a:pt x="3805" y="4021"/>
                    </a:lnTo>
                    <a:cubicBezTo>
                      <a:pt x="3805" y="4021"/>
                      <a:pt x="3841" y="3448"/>
                      <a:pt x="3779" y="2971"/>
                    </a:cubicBezTo>
                    <a:cubicBezTo>
                      <a:pt x="3742" y="2685"/>
                      <a:pt x="3653" y="2481"/>
                      <a:pt x="3542" y="2320"/>
                    </a:cubicBezTo>
                    <a:cubicBezTo>
                      <a:pt x="3345" y="2030"/>
                      <a:pt x="2295" y="1153"/>
                      <a:pt x="2035" y="950"/>
                    </a:cubicBezTo>
                    <a:cubicBezTo>
                      <a:pt x="1774" y="746"/>
                      <a:pt x="1742" y="186"/>
                      <a:pt x="1382" y="32"/>
                    </a:cubicBezTo>
                    <a:cubicBezTo>
                      <a:pt x="1330" y="10"/>
                      <a:pt x="1286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9"/>
              <p:cNvSpPr/>
              <p:nvPr/>
            </p:nvSpPr>
            <p:spPr>
              <a:xfrm>
                <a:off x="-629675" y="4634888"/>
                <a:ext cx="92525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4024" extrusionOk="0">
                    <a:moveTo>
                      <a:pt x="1139" y="1"/>
                    </a:moveTo>
                    <a:cubicBezTo>
                      <a:pt x="908" y="1"/>
                      <a:pt x="858" y="339"/>
                      <a:pt x="412" y="384"/>
                    </a:cubicBezTo>
                    <a:cubicBezTo>
                      <a:pt x="200" y="405"/>
                      <a:pt x="76" y="546"/>
                      <a:pt x="0" y="703"/>
                    </a:cubicBezTo>
                    <a:cubicBezTo>
                      <a:pt x="538" y="1620"/>
                      <a:pt x="3696" y="4023"/>
                      <a:pt x="3696" y="4023"/>
                    </a:cubicBezTo>
                    <a:cubicBezTo>
                      <a:pt x="3696" y="4023"/>
                      <a:pt x="3701" y="3303"/>
                      <a:pt x="3690" y="3160"/>
                    </a:cubicBezTo>
                    <a:cubicBezTo>
                      <a:pt x="3672" y="2930"/>
                      <a:pt x="3614" y="2585"/>
                      <a:pt x="3436" y="2323"/>
                    </a:cubicBezTo>
                    <a:lnTo>
                      <a:pt x="3434" y="2323"/>
                    </a:lnTo>
                    <a:cubicBezTo>
                      <a:pt x="3239" y="2032"/>
                      <a:pt x="2187" y="1154"/>
                      <a:pt x="1926" y="950"/>
                    </a:cubicBezTo>
                    <a:cubicBezTo>
                      <a:pt x="1666" y="746"/>
                      <a:pt x="1634" y="189"/>
                      <a:pt x="1274" y="32"/>
                    </a:cubicBezTo>
                    <a:cubicBezTo>
                      <a:pt x="1222" y="10"/>
                      <a:pt x="1178" y="1"/>
                      <a:pt x="1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9"/>
              <p:cNvSpPr/>
              <p:nvPr/>
            </p:nvSpPr>
            <p:spPr>
              <a:xfrm>
                <a:off x="-605175" y="4638788"/>
                <a:ext cx="131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763" extrusionOk="0">
                    <a:moveTo>
                      <a:pt x="159" y="1"/>
                    </a:moveTo>
                    <a:cubicBezTo>
                      <a:pt x="67" y="1"/>
                      <a:pt x="1" y="86"/>
                      <a:pt x="1" y="230"/>
                    </a:cubicBezTo>
                    <a:cubicBezTo>
                      <a:pt x="1" y="423"/>
                      <a:pt x="120" y="649"/>
                      <a:pt x="263" y="731"/>
                    </a:cubicBezTo>
                    <a:cubicBezTo>
                      <a:pt x="301" y="753"/>
                      <a:pt x="336" y="763"/>
                      <a:pt x="368" y="763"/>
                    </a:cubicBezTo>
                    <a:cubicBezTo>
                      <a:pt x="461" y="763"/>
                      <a:pt x="526" y="677"/>
                      <a:pt x="526" y="534"/>
                    </a:cubicBezTo>
                    <a:cubicBezTo>
                      <a:pt x="526" y="341"/>
                      <a:pt x="408" y="115"/>
                      <a:pt x="263" y="33"/>
                    </a:cubicBezTo>
                    <a:cubicBezTo>
                      <a:pt x="226" y="11"/>
                      <a:pt x="191" y="1"/>
                      <a:pt x="159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9"/>
              <p:cNvSpPr/>
              <p:nvPr/>
            </p:nvSpPr>
            <p:spPr>
              <a:xfrm>
                <a:off x="-605225" y="4642238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117" y="1"/>
                    </a:moveTo>
                    <a:cubicBezTo>
                      <a:pt x="48" y="1"/>
                      <a:pt x="1" y="64"/>
                      <a:pt x="1" y="172"/>
                    </a:cubicBezTo>
                    <a:cubicBezTo>
                      <a:pt x="1" y="317"/>
                      <a:pt x="87" y="484"/>
                      <a:pt x="196" y="547"/>
                    </a:cubicBezTo>
                    <a:cubicBezTo>
                      <a:pt x="224" y="564"/>
                      <a:pt x="251" y="571"/>
                      <a:pt x="276" y="571"/>
                    </a:cubicBezTo>
                    <a:cubicBezTo>
                      <a:pt x="345" y="571"/>
                      <a:pt x="393" y="508"/>
                      <a:pt x="393" y="400"/>
                    </a:cubicBezTo>
                    <a:cubicBezTo>
                      <a:pt x="393" y="255"/>
                      <a:pt x="304" y="88"/>
                      <a:pt x="196" y="25"/>
                    </a:cubicBezTo>
                    <a:cubicBezTo>
                      <a:pt x="168" y="8"/>
                      <a:pt x="141" y="1"/>
                      <a:pt x="1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9"/>
              <p:cNvSpPr/>
              <p:nvPr/>
            </p:nvSpPr>
            <p:spPr>
              <a:xfrm>
                <a:off x="-635925" y="4666763"/>
                <a:ext cx="1192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124" extrusionOk="0">
                    <a:moveTo>
                      <a:pt x="1734" y="0"/>
                    </a:moveTo>
                    <a:lnTo>
                      <a:pt x="1" y="631"/>
                    </a:lnTo>
                    <a:cubicBezTo>
                      <a:pt x="1" y="631"/>
                      <a:pt x="38" y="892"/>
                      <a:pt x="57" y="974"/>
                    </a:cubicBezTo>
                    <a:cubicBezTo>
                      <a:pt x="131" y="1273"/>
                      <a:pt x="187" y="1618"/>
                      <a:pt x="701" y="2020"/>
                    </a:cubicBezTo>
                    <a:cubicBezTo>
                      <a:pt x="1218" y="2423"/>
                      <a:pt x="2584" y="3032"/>
                      <a:pt x="2823" y="3280"/>
                    </a:cubicBezTo>
                    <a:cubicBezTo>
                      <a:pt x="2916" y="3377"/>
                      <a:pt x="2975" y="3466"/>
                      <a:pt x="3001" y="3546"/>
                    </a:cubicBezTo>
                    <a:cubicBezTo>
                      <a:pt x="3057" y="3713"/>
                      <a:pt x="3064" y="4013"/>
                      <a:pt x="3070" y="4041"/>
                    </a:cubicBezTo>
                    <a:cubicBezTo>
                      <a:pt x="3098" y="4067"/>
                      <a:pt x="3209" y="4123"/>
                      <a:pt x="3209" y="4123"/>
                    </a:cubicBezTo>
                    <a:lnTo>
                      <a:pt x="4710" y="2813"/>
                    </a:lnTo>
                    <a:cubicBezTo>
                      <a:pt x="4710" y="2813"/>
                      <a:pt x="4770" y="2592"/>
                      <a:pt x="4497" y="2306"/>
                    </a:cubicBezTo>
                    <a:cubicBezTo>
                      <a:pt x="4261" y="2056"/>
                      <a:pt x="2894" y="1447"/>
                      <a:pt x="2378" y="1046"/>
                    </a:cubicBezTo>
                    <a:cubicBezTo>
                      <a:pt x="1862" y="642"/>
                      <a:pt x="1734" y="0"/>
                      <a:pt x="1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9"/>
              <p:cNvSpPr/>
              <p:nvPr/>
            </p:nvSpPr>
            <p:spPr>
              <a:xfrm>
                <a:off x="-632875" y="4664963"/>
                <a:ext cx="119800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4196" extrusionOk="0">
                    <a:moveTo>
                      <a:pt x="1746" y="1"/>
                    </a:moveTo>
                    <a:lnTo>
                      <a:pt x="0" y="638"/>
                    </a:lnTo>
                    <a:cubicBezTo>
                      <a:pt x="0" y="638"/>
                      <a:pt x="50" y="892"/>
                      <a:pt x="70" y="974"/>
                    </a:cubicBezTo>
                    <a:cubicBezTo>
                      <a:pt x="144" y="1274"/>
                      <a:pt x="200" y="1619"/>
                      <a:pt x="714" y="2020"/>
                    </a:cubicBezTo>
                    <a:cubicBezTo>
                      <a:pt x="1230" y="2423"/>
                      <a:pt x="2597" y="3033"/>
                      <a:pt x="2835" y="3280"/>
                    </a:cubicBezTo>
                    <a:cubicBezTo>
                      <a:pt x="2972" y="3423"/>
                      <a:pt x="3020" y="3553"/>
                      <a:pt x="3043" y="3642"/>
                    </a:cubicBezTo>
                    <a:cubicBezTo>
                      <a:pt x="3091" y="3822"/>
                      <a:pt x="3087" y="4195"/>
                      <a:pt x="3087" y="4195"/>
                    </a:cubicBezTo>
                    <a:lnTo>
                      <a:pt x="4792" y="3200"/>
                    </a:lnTo>
                    <a:cubicBezTo>
                      <a:pt x="4792" y="3200"/>
                      <a:pt x="4792" y="2885"/>
                      <a:pt x="4714" y="2651"/>
                    </a:cubicBezTo>
                    <a:cubicBezTo>
                      <a:pt x="4685" y="2564"/>
                      <a:pt x="4638" y="2441"/>
                      <a:pt x="4510" y="2306"/>
                    </a:cubicBezTo>
                    <a:cubicBezTo>
                      <a:pt x="4273" y="2057"/>
                      <a:pt x="2905" y="1447"/>
                      <a:pt x="2391" y="1046"/>
                    </a:cubicBezTo>
                    <a:cubicBezTo>
                      <a:pt x="1874" y="643"/>
                      <a:pt x="1746" y="1"/>
                      <a:pt x="1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9"/>
              <p:cNvSpPr/>
              <p:nvPr/>
            </p:nvSpPr>
            <p:spPr>
              <a:xfrm>
                <a:off x="-632650" y="4532388"/>
                <a:ext cx="676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326" extrusionOk="0">
                    <a:moveTo>
                      <a:pt x="537" y="1"/>
                    </a:moveTo>
                    <a:cubicBezTo>
                      <a:pt x="172" y="1"/>
                      <a:pt x="0" y="696"/>
                      <a:pt x="80" y="1512"/>
                    </a:cubicBezTo>
                    <a:cubicBezTo>
                      <a:pt x="143" y="2148"/>
                      <a:pt x="484" y="3473"/>
                      <a:pt x="703" y="4284"/>
                    </a:cubicBezTo>
                    <a:cubicBezTo>
                      <a:pt x="816" y="4701"/>
                      <a:pt x="1072" y="5076"/>
                      <a:pt x="1358" y="5241"/>
                    </a:cubicBezTo>
                    <a:cubicBezTo>
                      <a:pt x="1457" y="5298"/>
                      <a:pt x="1553" y="5325"/>
                      <a:pt x="1641" y="5325"/>
                    </a:cubicBezTo>
                    <a:cubicBezTo>
                      <a:pt x="1808" y="5325"/>
                      <a:pt x="1945" y="5225"/>
                      <a:pt x="2017" y="5035"/>
                    </a:cubicBezTo>
                    <a:cubicBezTo>
                      <a:pt x="2228" y="4475"/>
                      <a:pt x="2549" y="3555"/>
                      <a:pt x="2609" y="2974"/>
                    </a:cubicBezTo>
                    <a:cubicBezTo>
                      <a:pt x="2705" y="2094"/>
                      <a:pt x="2423" y="1035"/>
                      <a:pt x="2017" y="801"/>
                    </a:cubicBezTo>
                    <a:cubicBezTo>
                      <a:pt x="1612" y="567"/>
                      <a:pt x="1236" y="350"/>
                      <a:pt x="735" y="61"/>
                    </a:cubicBezTo>
                    <a:cubicBezTo>
                      <a:pt x="664" y="20"/>
                      <a:pt x="598" y="1"/>
                      <a:pt x="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9"/>
              <p:cNvSpPr/>
              <p:nvPr/>
            </p:nvSpPr>
            <p:spPr>
              <a:xfrm>
                <a:off x="-672350" y="4533263"/>
                <a:ext cx="84600" cy="159825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6393" extrusionOk="0">
                    <a:moveTo>
                      <a:pt x="1991" y="0"/>
                    </a:moveTo>
                    <a:lnTo>
                      <a:pt x="0" y="1154"/>
                    </a:lnTo>
                    <a:lnTo>
                      <a:pt x="1428" y="6392"/>
                    </a:lnTo>
                    <a:lnTo>
                      <a:pt x="3384" y="5258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9"/>
              <p:cNvSpPr/>
              <p:nvPr/>
            </p:nvSpPr>
            <p:spPr>
              <a:xfrm>
                <a:off x="-682200" y="4561088"/>
                <a:ext cx="67625" cy="1331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325" extrusionOk="0">
                    <a:moveTo>
                      <a:pt x="539" y="0"/>
                    </a:moveTo>
                    <a:cubicBezTo>
                      <a:pt x="173" y="0"/>
                      <a:pt x="0" y="695"/>
                      <a:pt x="82" y="1512"/>
                    </a:cubicBezTo>
                    <a:cubicBezTo>
                      <a:pt x="143" y="2147"/>
                      <a:pt x="483" y="3472"/>
                      <a:pt x="702" y="4284"/>
                    </a:cubicBezTo>
                    <a:cubicBezTo>
                      <a:pt x="815" y="4700"/>
                      <a:pt x="1073" y="5075"/>
                      <a:pt x="1360" y="5240"/>
                    </a:cubicBezTo>
                    <a:cubicBezTo>
                      <a:pt x="1459" y="5297"/>
                      <a:pt x="1555" y="5325"/>
                      <a:pt x="1643" y="5325"/>
                    </a:cubicBezTo>
                    <a:cubicBezTo>
                      <a:pt x="1809" y="5325"/>
                      <a:pt x="1946" y="5225"/>
                      <a:pt x="2017" y="5034"/>
                    </a:cubicBezTo>
                    <a:cubicBezTo>
                      <a:pt x="2229" y="4474"/>
                      <a:pt x="2548" y="3555"/>
                      <a:pt x="2611" y="2974"/>
                    </a:cubicBezTo>
                    <a:cubicBezTo>
                      <a:pt x="2704" y="2093"/>
                      <a:pt x="2425" y="1034"/>
                      <a:pt x="2017" y="800"/>
                    </a:cubicBezTo>
                    <a:cubicBezTo>
                      <a:pt x="1611" y="566"/>
                      <a:pt x="1236" y="349"/>
                      <a:pt x="737" y="61"/>
                    </a:cubicBezTo>
                    <a:cubicBezTo>
                      <a:pt x="666" y="19"/>
                      <a:pt x="600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9"/>
              <p:cNvSpPr/>
              <p:nvPr/>
            </p:nvSpPr>
            <p:spPr>
              <a:xfrm>
                <a:off x="-672725" y="4671638"/>
                <a:ext cx="61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4" extrusionOk="0">
                    <a:moveTo>
                      <a:pt x="145" y="0"/>
                    </a:moveTo>
                    <a:lnTo>
                      <a:pt x="0" y="83"/>
                    </a:lnTo>
                    <a:lnTo>
                      <a:pt x="85" y="163"/>
                    </a:lnTo>
                    <a:lnTo>
                      <a:pt x="243" y="42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9"/>
              <p:cNvSpPr/>
              <p:nvPr/>
            </p:nvSpPr>
            <p:spPr>
              <a:xfrm>
                <a:off x="-677675" y="4660763"/>
                <a:ext cx="960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4104" extrusionOk="0">
                    <a:moveTo>
                      <a:pt x="1245" y="0"/>
                    </a:moveTo>
                    <a:cubicBezTo>
                      <a:pt x="1015" y="0"/>
                      <a:pt x="964" y="337"/>
                      <a:pt x="519" y="383"/>
                    </a:cubicBezTo>
                    <a:cubicBezTo>
                      <a:pt x="296" y="405"/>
                      <a:pt x="168" y="561"/>
                      <a:pt x="96" y="728"/>
                    </a:cubicBezTo>
                    <a:cubicBezTo>
                      <a:pt x="1" y="954"/>
                      <a:pt x="3660" y="4103"/>
                      <a:pt x="3660" y="4103"/>
                    </a:cubicBezTo>
                    <a:lnTo>
                      <a:pt x="3803" y="4021"/>
                    </a:lnTo>
                    <a:cubicBezTo>
                      <a:pt x="3803" y="4021"/>
                      <a:pt x="3840" y="3448"/>
                      <a:pt x="3779" y="2971"/>
                    </a:cubicBezTo>
                    <a:cubicBezTo>
                      <a:pt x="3740" y="2685"/>
                      <a:pt x="3651" y="2481"/>
                      <a:pt x="3543" y="2320"/>
                    </a:cubicBezTo>
                    <a:cubicBezTo>
                      <a:pt x="3345" y="2030"/>
                      <a:pt x="2293" y="1153"/>
                      <a:pt x="2033" y="949"/>
                    </a:cubicBezTo>
                    <a:cubicBezTo>
                      <a:pt x="1773" y="746"/>
                      <a:pt x="1742" y="186"/>
                      <a:pt x="1380" y="32"/>
                    </a:cubicBezTo>
                    <a:cubicBezTo>
                      <a:pt x="1328" y="10"/>
                      <a:pt x="1284" y="0"/>
                      <a:pt x="1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9"/>
              <p:cNvSpPr/>
              <p:nvPr/>
            </p:nvSpPr>
            <p:spPr>
              <a:xfrm>
                <a:off x="-678600" y="4662763"/>
                <a:ext cx="92550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4024" extrusionOk="0">
                    <a:moveTo>
                      <a:pt x="1139" y="0"/>
                    </a:moveTo>
                    <a:cubicBezTo>
                      <a:pt x="908" y="0"/>
                      <a:pt x="859" y="339"/>
                      <a:pt x="413" y="384"/>
                    </a:cubicBezTo>
                    <a:cubicBezTo>
                      <a:pt x="200" y="405"/>
                      <a:pt x="75" y="546"/>
                      <a:pt x="1" y="702"/>
                    </a:cubicBezTo>
                    <a:cubicBezTo>
                      <a:pt x="539" y="1620"/>
                      <a:pt x="3697" y="4023"/>
                      <a:pt x="3697" y="4023"/>
                    </a:cubicBezTo>
                    <a:cubicBezTo>
                      <a:pt x="3697" y="4023"/>
                      <a:pt x="3701" y="3303"/>
                      <a:pt x="3690" y="3160"/>
                    </a:cubicBezTo>
                    <a:cubicBezTo>
                      <a:pt x="3673" y="2930"/>
                      <a:pt x="3614" y="2585"/>
                      <a:pt x="3434" y="2320"/>
                    </a:cubicBezTo>
                    <a:lnTo>
                      <a:pt x="3434" y="2323"/>
                    </a:lnTo>
                    <a:cubicBezTo>
                      <a:pt x="3237" y="2032"/>
                      <a:pt x="2187" y="1154"/>
                      <a:pt x="1927" y="950"/>
                    </a:cubicBezTo>
                    <a:cubicBezTo>
                      <a:pt x="1667" y="746"/>
                      <a:pt x="1634" y="188"/>
                      <a:pt x="1274" y="32"/>
                    </a:cubicBezTo>
                    <a:cubicBezTo>
                      <a:pt x="1222" y="10"/>
                      <a:pt x="1178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9"/>
              <p:cNvSpPr/>
              <p:nvPr/>
            </p:nvSpPr>
            <p:spPr>
              <a:xfrm>
                <a:off x="-654075" y="4666663"/>
                <a:ext cx="131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763" extrusionOk="0">
                    <a:moveTo>
                      <a:pt x="158" y="0"/>
                    </a:moveTo>
                    <a:cubicBezTo>
                      <a:pt x="65" y="0"/>
                      <a:pt x="0" y="86"/>
                      <a:pt x="0" y="230"/>
                    </a:cubicBezTo>
                    <a:cubicBezTo>
                      <a:pt x="0" y="423"/>
                      <a:pt x="117" y="648"/>
                      <a:pt x="263" y="731"/>
                    </a:cubicBezTo>
                    <a:cubicBezTo>
                      <a:pt x="300" y="753"/>
                      <a:pt x="336" y="763"/>
                      <a:pt x="368" y="763"/>
                    </a:cubicBezTo>
                    <a:cubicBezTo>
                      <a:pt x="461" y="763"/>
                      <a:pt x="525" y="677"/>
                      <a:pt x="525" y="533"/>
                    </a:cubicBezTo>
                    <a:cubicBezTo>
                      <a:pt x="525" y="340"/>
                      <a:pt x="408" y="115"/>
                      <a:pt x="263" y="32"/>
                    </a:cubicBezTo>
                    <a:cubicBezTo>
                      <a:pt x="225" y="11"/>
                      <a:pt x="190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9"/>
              <p:cNvSpPr/>
              <p:nvPr/>
            </p:nvSpPr>
            <p:spPr>
              <a:xfrm>
                <a:off x="-642375" y="4544263"/>
                <a:ext cx="4320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73" extrusionOk="0">
                    <a:moveTo>
                      <a:pt x="864" y="0"/>
                    </a:moveTo>
                    <a:cubicBezTo>
                      <a:pt x="387" y="0"/>
                      <a:pt x="1" y="217"/>
                      <a:pt x="1" y="486"/>
                    </a:cubicBezTo>
                    <a:cubicBezTo>
                      <a:pt x="1" y="753"/>
                      <a:pt x="387" y="972"/>
                      <a:pt x="864" y="972"/>
                    </a:cubicBezTo>
                    <a:cubicBezTo>
                      <a:pt x="1341" y="972"/>
                      <a:pt x="1727" y="753"/>
                      <a:pt x="1727" y="486"/>
                    </a:cubicBezTo>
                    <a:cubicBezTo>
                      <a:pt x="1727" y="217"/>
                      <a:pt x="1341" y="0"/>
                      <a:pt x="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9"/>
              <p:cNvSpPr/>
              <p:nvPr/>
            </p:nvSpPr>
            <p:spPr>
              <a:xfrm>
                <a:off x="-642375" y="4552838"/>
                <a:ext cx="432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1727" y="143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9"/>
              <p:cNvSpPr/>
              <p:nvPr/>
            </p:nvSpPr>
            <p:spPr>
              <a:xfrm>
                <a:off x="-642375" y="4540688"/>
                <a:ext cx="432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72" extrusionOk="0">
                    <a:moveTo>
                      <a:pt x="864" y="0"/>
                    </a:moveTo>
                    <a:cubicBezTo>
                      <a:pt x="387" y="0"/>
                      <a:pt x="1" y="217"/>
                      <a:pt x="1" y="486"/>
                    </a:cubicBezTo>
                    <a:cubicBezTo>
                      <a:pt x="1" y="753"/>
                      <a:pt x="387" y="972"/>
                      <a:pt x="864" y="972"/>
                    </a:cubicBezTo>
                    <a:cubicBezTo>
                      <a:pt x="1341" y="972"/>
                      <a:pt x="1727" y="753"/>
                      <a:pt x="1727" y="486"/>
                    </a:cubicBezTo>
                    <a:cubicBezTo>
                      <a:pt x="1727" y="217"/>
                      <a:pt x="1341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9"/>
              <p:cNvSpPr/>
              <p:nvPr/>
            </p:nvSpPr>
            <p:spPr>
              <a:xfrm>
                <a:off x="-640100" y="4290538"/>
                <a:ext cx="38650" cy="271000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840" extrusionOk="0">
                    <a:moveTo>
                      <a:pt x="1" y="1"/>
                    </a:moveTo>
                    <a:lnTo>
                      <a:pt x="1" y="10403"/>
                    </a:lnTo>
                    <a:cubicBezTo>
                      <a:pt x="1" y="10644"/>
                      <a:pt x="346" y="10839"/>
                      <a:pt x="773" y="10839"/>
                    </a:cubicBezTo>
                    <a:cubicBezTo>
                      <a:pt x="1200" y="10839"/>
                      <a:pt x="1545" y="10644"/>
                      <a:pt x="1545" y="10403"/>
                    </a:cubicBez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9"/>
              <p:cNvSpPr/>
              <p:nvPr/>
            </p:nvSpPr>
            <p:spPr>
              <a:xfrm>
                <a:off x="-640100" y="4284463"/>
                <a:ext cx="386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871" extrusionOk="0">
                    <a:moveTo>
                      <a:pt x="773" y="1"/>
                    </a:moveTo>
                    <a:cubicBezTo>
                      <a:pt x="346" y="1"/>
                      <a:pt x="1" y="196"/>
                      <a:pt x="1" y="435"/>
                    </a:cubicBezTo>
                    <a:cubicBezTo>
                      <a:pt x="1" y="675"/>
                      <a:pt x="346" y="871"/>
                      <a:pt x="773" y="871"/>
                    </a:cubicBezTo>
                    <a:cubicBezTo>
                      <a:pt x="1200" y="871"/>
                      <a:pt x="1545" y="675"/>
                      <a:pt x="1545" y="435"/>
                    </a:cubicBezTo>
                    <a:cubicBezTo>
                      <a:pt x="1545" y="196"/>
                      <a:pt x="1200" y="1"/>
                      <a:pt x="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9"/>
              <p:cNvSpPr/>
              <p:nvPr/>
            </p:nvSpPr>
            <p:spPr>
              <a:xfrm>
                <a:off x="-665900" y="4300413"/>
                <a:ext cx="89650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2775" extrusionOk="0">
                    <a:moveTo>
                      <a:pt x="915" y="1"/>
                    </a:moveTo>
                    <a:cubicBezTo>
                      <a:pt x="387" y="1"/>
                      <a:pt x="0" y="88"/>
                      <a:pt x="26" y="350"/>
                    </a:cubicBezTo>
                    <a:lnTo>
                      <a:pt x="24" y="350"/>
                    </a:lnTo>
                    <a:cubicBezTo>
                      <a:pt x="102" y="1138"/>
                      <a:pt x="252" y="2103"/>
                      <a:pt x="614" y="2472"/>
                    </a:cubicBezTo>
                    <a:cubicBezTo>
                      <a:pt x="815" y="2677"/>
                      <a:pt x="1314" y="2774"/>
                      <a:pt x="1809" y="2774"/>
                    </a:cubicBezTo>
                    <a:cubicBezTo>
                      <a:pt x="2354" y="2774"/>
                      <a:pt x="2893" y="2656"/>
                      <a:pt x="3022" y="2435"/>
                    </a:cubicBezTo>
                    <a:cubicBezTo>
                      <a:pt x="3267" y="2010"/>
                      <a:pt x="3586" y="350"/>
                      <a:pt x="3586" y="350"/>
                    </a:cubicBezTo>
                    <a:cubicBezTo>
                      <a:pt x="3586" y="350"/>
                      <a:pt x="1969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9"/>
              <p:cNvSpPr/>
              <p:nvPr/>
            </p:nvSpPr>
            <p:spPr>
              <a:xfrm>
                <a:off x="-652875" y="4337413"/>
                <a:ext cx="6422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46" extrusionOk="0">
                    <a:moveTo>
                      <a:pt x="1284" y="0"/>
                    </a:moveTo>
                    <a:cubicBezTo>
                      <a:pt x="575" y="0"/>
                      <a:pt x="0" y="324"/>
                      <a:pt x="0" y="723"/>
                    </a:cubicBezTo>
                    <a:cubicBezTo>
                      <a:pt x="0" y="1122"/>
                      <a:pt x="575" y="1445"/>
                      <a:pt x="1284" y="1445"/>
                    </a:cubicBezTo>
                    <a:cubicBezTo>
                      <a:pt x="1993" y="1445"/>
                      <a:pt x="2568" y="1122"/>
                      <a:pt x="2568" y="723"/>
                    </a:cubicBezTo>
                    <a:cubicBezTo>
                      <a:pt x="2568" y="32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9"/>
              <p:cNvSpPr/>
              <p:nvPr/>
            </p:nvSpPr>
            <p:spPr>
              <a:xfrm>
                <a:off x="-702875" y="4141388"/>
                <a:ext cx="142250" cy="192850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7714" extrusionOk="0">
                    <a:moveTo>
                      <a:pt x="0" y="1"/>
                    </a:moveTo>
                    <a:cubicBezTo>
                      <a:pt x="0" y="1"/>
                      <a:pt x="37" y="2458"/>
                      <a:pt x="467" y="4352"/>
                    </a:cubicBezTo>
                    <a:cubicBezTo>
                      <a:pt x="894" y="6245"/>
                      <a:pt x="1692" y="7165"/>
                      <a:pt x="1692" y="7165"/>
                    </a:cubicBezTo>
                    <a:lnTo>
                      <a:pt x="1699" y="7165"/>
                    </a:lnTo>
                    <a:cubicBezTo>
                      <a:pt x="1994" y="7490"/>
                      <a:pt x="2592" y="7714"/>
                      <a:pt x="3284" y="7714"/>
                    </a:cubicBezTo>
                    <a:cubicBezTo>
                      <a:pt x="3978" y="7714"/>
                      <a:pt x="4577" y="7490"/>
                      <a:pt x="4870" y="7165"/>
                    </a:cubicBezTo>
                    <a:cubicBezTo>
                      <a:pt x="4898" y="7132"/>
                      <a:pt x="4924" y="7100"/>
                      <a:pt x="4948" y="7067"/>
                    </a:cubicBezTo>
                    <a:cubicBezTo>
                      <a:pt x="5086" y="6878"/>
                      <a:pt x="5397" y="6414"/>
                      <a:pt x="5689" y="5673"/>
                    </a:cubicBezTo>
                    <a:lnTo>
                      <a:pt x="5689" y="5673"/>
                    </a:lnTo>
                    <a:cubicBezTo>
                      <a:pt x="5199" y="5994"/>
                      <a:pt x="4574" y="6298"/>
                      <a:pt x="3955" y="6298"/>
                    </a:cubicBezTo>
                    <a:cubicBezTo>
                      <a:pt x="3649" y="6298"/>
                      <a:pt x="3344" y="6223"/>
                      <a:pt x="3058" y="6039"/>
                    </a:cubicBezTo>
                    <a:cubicBezTo>
                      <a:pt x="1618" y="5111"/>
                      <a:pt x="1460" y="1295"/>
                      <a:pt x="1447" y="3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9"/>
              <p:cNvSpPr/>
              <p:nvPr/>
            </p:nvSpPr>
            <p:spPr>
              <a:xfrm>
                <a:off x="-666725" y="4139713"/>
                <a:ext cx="127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6365" extrusionOk="0">
                    <a:moveTo>
                      <a:pt x="5111" y="0"/>
                    </a:moveTo>
                    <a:lnTo>
                      <a:pt x="2103" y="159"/>
                    </a:lnTo>
                    <a:lnTo>
                      <a:pt x="1" y="104"/>
                    </a:lnTo>
                    <a:lnTo>
                      <a:pt x="1" y="104"/>
                    </a:lnTo>
                    <a:cubicBezTo>
                      <a:pt x="14" y="1362"/>
                      <a:pt x="172" y="5178"/>
                      <a:pt x="1612" y="6106"/>
                    </a:cubicBezTo>
                    <a:cubicBezTo>
                      <a:pt x="1898" y="6290"/>
                      <a:pt x="2202" y="6365"/>
                      <a:pt x="2509" y="6365"/>
                    </a:cubicBezTo>
                    <a:cubicBezTo>
                      <a:pt x="3127" y="6365"/>
                      <a:pt x="3753" y="6061"/>
                      <a:pt x="4243" y="5737"/>
                    </a:cubicBezTo>
                    <a:cubicBezTo>
                      <a:pt x="4391" y="5369"/>
                      <a:pt x="4534" y="4930"/>
                      <a:pt x="4649" y="4419"/>
                    </a:cubicBezTo>
                    <a:cubicBezTo>
                      <a:pt x="5079" y="2525"/>
                      <a:pt x="5111" y="0"/>
                      <a:pt x="5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9"/>
              <p:cNvSpPr/>
              <p:nvPr/>
            </p:nvSpPr>
            <p:spPr>
              <a:xfrm>
                <a:off x="-702875" y="4095188"/>
                <a:ext cx="164050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3695" extrusionOk="0">
                    <a:moveTo>
                      <a:pt x="3280" y="1"/>
                    </a:moveTo>
                    <a:cubicBezTo>
                      <a:pt x="1469" y="1"/>
                      <a:pt x="0" y="827"/>
                      <a:pt x="0" y="1849"/>
                    </a:cubicBezTo>
                    <a:cubicBezTo>
                      <a:pt x="0" y="2868"/>
                      <a:pt x="1469" y="3694"/>
                      <a:pt x="3280" y="3694"/>
                    </a:cubicBezTo>
                    <a:cubicBezTo>
                      <a:pt x="5091" y="3694"/>
                      <a:pt x="6561" y="2868"/>
                      <a:pt x="6561" y="1849"/>
                    </a:cubicBezTo>
                    <a:cubicBezTo>
                      <a:pt x="6561" y="827"/>
                      <a:pt x="5091" y="1"/>
                      <a:pt x="3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2" name="Google Shape;3812;p39"/>
          <p:cNvGrpSpPr/>
          <p:nvPr/>
        </p:nvGrpSpPr>
        <p:grpSpPr>
          <a:xfrm rot="10800000">
            <a:off x="7379582" y="3671850"/>
            <a:ext cx="793955" cy="2216502"/>
            <a:chOff x="6796607" y="-1215525"/>
            <a:chExt cx="793955" cy="2216502"/>
          </a:xfrm>
        </p:grpSpPr>
        <p:grpSp>
          <p:nvGrpSpPr>
            <p:cNvPr id="3813" name="Google Shape;3813;p39"/>
            <p:cNvGrpSpPr/>
            <p:nvPr/>
          </p:nvGrpSpPr>
          <p:grpSpPr>
            <a:xfrm rot="5400000">
              <a:off x="6002208" y="-421126"/>
              <a:ext cx="1755027" cy="166230"/>
              <a:chOff x="1069713" y="5328325"/>
              <a:chExt cx="1293600" cy="122525"/>
            </a:xfrm>
          </p:grpSpPr>
          <p:sp>
            <p:nvSpPr>
              <p:cNvPr id="3814" name="Google Shape;3814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7" name="Google Shape;3817;p39"/>
            <p:cNvGrpSpPr/>
            <p:nvPr/>
          </p:nvGrpSpPr>
          <p:grpSpPr>
            <a:xfrm rot="5400000">
              <a:off x="6316083" y="40349"/>
              <a:ext cx="1755027" cy="166230"/>
              <a:chOff x="1069713" y="5328325"/>
              <a:chExt cx="1293600" cy="122525"/>
            </a:xfrm>
          </p:grpSpPr>
          <p:sp>
            <p:nvSpPr>
              <p:cNvPr id="3818" name="Google Shape;3818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1" name="Google Shape;3821;p39"/>
            <p:cNvGrpSpPr/>
            <p:nvPr/>
          </p:nvGrpSpPr>
          <p:grpSpPr>
            <a:xfrm rot="5400000">
              <a:off x="6629934" y="-421126"/>
              <a:ext cx="1755027" cy="166230"/>
              <a:chOff x="1069713" y="5328325"/>
              <a:chExt cx="1293600" cy="122525"/>
            </a:xfrm>
          </p:grpSpPr>
          <p:sp>
            <p:nvSpPr>
              <p:cNvPr id="3822" name="Google Shape;3822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25" name="Google Shape;3825;p39"/>
          <p:cNvGrpSpPr/>
          <p:nvPr/>
        </p:nvGrpSpPr>
        <p:grpSpPr>
          <a:xfrm>
            <a:off x="-175935" y="481838"/>
            <a:ext cx="3622747" cy="699333"/>
            <a:chOff x="776425" y="5511950"/>
            <a:chExt cx="1722575" cy="332525"/>
          </a:xfrm>
        </p:grpSpPr>
        <p:sp>
          <p:nvSpPr>
            <p:cNvPr id="38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9" name="Google Shape;3829;p39"/>
          <p:cNvGrpSpPr/>
          <p:nvPr/>
        </p:nvGrpSpPr>
        <p:grpSpPr>
          <a:xfrm>
            <a:off x="-85635" y="644247"/>
            <a:ext cx="3994424" cy="183677"/>
            <a:chOff x="-85635" y="644247"/>
            <a:chExt cx="3994424" cy="183677"/>
          </a:xfrm>
        </p:grpSpPr>
        <p:sp>
          <p:nvSpPr>
            <p:cNvPr id="38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p48"/>
          <p:cNvSpPr txBox="1">
            <a:spLocks noGrp="1"/>
          </p:cNvSpPr>
          <p:nvPr>
            <p:ph type="title"/>
          </p:nvPr>
        </p:nvSpPr>
        <p:spPr>
          <a:xfrm>
            <a:off x="598545" y="1270239"/>
            <a:ext cx="4567500" cy="1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482" name="Google Shape;4482;p48"/>
          <p:cNvSpPr txBox="1">
            <a:spLocks noGrp="1"/>
          </p:cNvSpPr>
          <p:nvPr>
            <p:ph type="subTitle" idx="1"/>
          </p:nvPr>
        </p:nvSpPr>
        <p:spPr>
          <a:xfrm>
            <a:off x="841798" y="2249135"/>
            <a:ext cx="4567500" cy="1079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rPr>
              <a:t>Do you have any questions?</a:t>
            </a:r>
            <a:endParaRPr sz="1600" b="1" dirty="0">
              <a:solidFill>
                <a:schemeClr val="accent5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grpSp>
        <p:nvGrpSpPr>
          <p:cNvPr id="4483" name="Google Shape;4483;p48"/>
          <p:cNvGrpSpPr/>
          <p:nvPr/>
        </p:nvGrpSpPr>
        <p:grpSpPr>
          <a:xfrm>
            <a:off x="5180580" y="915007"/>
            <a:ext cx="3026414" cy="3313505"/>
            <a:chOff x="-638970" y="147553"/>
            <a:chExt cx="2377387" cy="2602706"/>
          </a:xfrm>
        </p:grpSpPr>
        <p:sp>
          <p:nvSpPr>
            <p:cNvPr id="4484" name="Google Shape;4484;p48"/>
            <p:cNvSpPr/>
            <p:nvPr/>
          </p:nvSpPr>
          <p:spPr>
            <a:xfrm>
              <a:off x="1319966" y="1316129"/>
              <a:ext cx="50784" cy="71989"/>
            </a:xfrm>
            <a:custGeom>
              <a:avLst/>
              <a:gdLst/>
              <a:ahLst/>
              <a:cxnLst/>
              <a:rect l="l" t="t" r="r" b="b"/>
              <a:pathLst>
                <a:path w="467" h="662" extrusionOk="0">
                  <a:moveTo>
                    <a:pt x="466" y="0"/>
                  </a:moveTo>
                  <a:lnTo>
                    <a:pt x="252" y="126"/>
                  </a:lnTo>
                  <a:cubicBezTo>
                    <a:pt x="247" y="384"/>
                    <a:pt x="155" y="569"/>
                    <a:pt x="8" y="657"/>
                  </a:cubicBezTo>
                  <a:lnTo>
                    <a:pt x="8" y="657"/>
                  </a:lnTo>
                  <a:lnTo>
                    <a:pt x="215" y="536"/>
                  </a:lnTo>
                  <a:cubicBezTo>
                    <a:pt x="367" y="449"/>
                    <a:pt x="462" y="265"/>
                    <a:pt x="466" y="0"/>
                  </a:cubicBezTo>
                  <a:close/>
                  <a:moveTo>
                    <a:pt x="8" y="657"/>
                  </a:moveTo>
                  <a:lnTo>
                    <a:pt x="0" y="662"/>
                  </a:lnTo>
                  <a:lnTo>
                    <a:pt x="0" y="662"/>
                  </a:lnTo>
                  <a:cubicBezTo>
                    <a:pt x="3" y="660"/>
                    <a:pt x="5" y="659"/>
                    <a:pt x="8" y="6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8"/>
            <p:cNvSpPr/>
            <p:nvPr/>
          </p:nvSpPr>
          <p:spPr>
            <a:xfrm>
              <a:off x="1347261" y="474550"/>
              <a:ext cx="23924" cy="855279"/>
            </a:xfrm>
            <a:custGeom>
              <a:avLst/>
              <a:gdLst/>
              <a:ahLst/>
              <a:cxnLst/>
              <a:rect l="l" t="t" r="r" b="b"/>
              <a:pathLst>
                <a:path w="220" h="7865" extrusionOk="0">
                  <a:moveTo>
                    <a:pt x="220" y="0"/>
                  </a:moveTo>
                  <a:lnTo>
                    <a:pt x="5" y="126"/>
                  </a:lnTo>
                  <a:lnTo>
                    <a:pt x="1" y="7865"/>
                  </a:lnTo>
                  <a:lnTo>
                    <a:pt x="215" y="7739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8"/>
            <p:cNvSpPr/>
            <p:nvPr/>
          </p:nvSpPr>
          <p:spPr>
            <a:xfrm>
              <a:off x="1160436" y="366457"/>
              <a:ext cx="210748" cy="121794"/>
            </a:xfrm>
            <a:custGeom>
              <a:avLst/>
              <a:gdLst/>
              <a:ahLst/>
              <a:cxnLst/>
              <a:rect l="l" t="t" r="r" b="b"/>
              <a:pathLst>
                <a:path w="1938" h="1120" extrusionOk="0">
                  <a:moveTo>
                    <a:pt x="218" y="1"/>
                  </a:moveTo>
                  <a:lnTo>
                    <a:pt x="1" y="124"/>
                  </a:lnTo>
                  <a:lnTo>
                    <a:pt x="1723" y="1120"/>
                  </a:lnTo>
                  <a:lnTo>
                    <a:pt x="1938" y="99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8"/>
            <p:cNvSpPr/>
            <p:nvPr/>
          </p:nvSpPr>
          <p:spPr>
            <a:xfrm>
              <a:off x="1160001" y="379942"/>
              <a:ext cx="187911" cy="1014591"/>
            </a:xfrm>
            <a:custGeom>
              <a:avLst/>
              <a:gdLst/>
              <a:ahLst/>
              <a:cxnLst/>
              <a:rect l="l" t="t" r="r" b="b"/>
              <a:pathLst>
                <a:path w="1728" h="9330" extrusionOk="0">
                  <a:moveTo>
                    <a:pt x="7" y="0"/>
                  </a:moveTo>
                  <a:lnTo>
                    <a:pt x="1" y="7742"/>
                  </a:lnTo>
                  <a:cubicBezTo>
                    <a:pt x="5" y="8284"/>
                    <a:pt x="387" y="8939"/>
                    <a:pt x="857" y="9212"/>
                  </a:cubicBezTo>
                  <a:cubicBezTo>
                    <a:pt x="996" y="9292"/>
                    <a:pt x="1127" y="9330"/>
                    <a:pt x="1244" y="9330"/>
                  </a:cubicBezTo>
                  <a:cubicBezTo>
                    <a:pt x="1523" y="9330"/>
                    <a:pt x="1717" y="9113"/>
                    <a:pt x="1723" y="8735"/>
                  </a:cubicBezTo>
                  <a:lnTo>
                    <a:pt x="1727" y="996"/>
                  </a:lnTo>
                  <a:lnTo>
                    <a:pt x="1727" y="99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8"/>
            <p:cNvSpPr/>
            <p:nvPr/>
          </p:nvSpPr>
          <p:spPr>
            <a:xfrm>
              <a:off x="1686002" y="612004"/>
              <a:ext cx="52415" cy="1343436"/>
            </a:xfrm>
            <a:custGeom>
              <a:avLst/>
              <a:gdLst/>
              <a:ahLst/>
              <a:cxnLst/>
              <a:rect l="l" t="t" r="r" b="b"/>
              <a:pathLst>
                <a:path w="482" h="12354" extrusionOk="0">
                  <a:moveTo>
                    <a:pt x="482" y="1"/>
                  </a:moveTo>
                  <a:lnTo>
                    <a:pt x="0" y="283"/>
                  </a:lnTo>
                  <a:lnTo>
                    <a:pt x="0" y="12353"/>
                  </a:lnTo>
                  <a:lnTo>
                    <a:pt x="482" y="12073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8"/>
            <p:cNvSpPr/>
            <p:nvPr/>
          </p:nvSpPr>
          <p:spPr>
            <a:xfrm>
              <a:off x="1637828" y="614614"/>
              <a:ext cx="48283" cy="1340826"/>
            </a:xfrm>
            <a:custGeom>
              <a:avLst/>
              <a:gdLst/>
              <a:ahLst/>
              <a:cxnLst/>
              <a:rect l="l" t="t" r="r" b="b"/>
              <a:pathLst>
                <a:path w="444" h="12330" extrusionOk="0">
                  <a:moveTo>
                    <a:pt x="1" y="1"/>
                  </a:moveTo>
                  <a:lnTo>
                    <a:pt x="1" y="12073"/>
                  </a:lnTo>
                  <a:lnTo>
                    <a:pt x="443" y="12329"/>
                  </a:lnTo>
                  <a:lnTo>
                    <a:pt x="443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1637828" y="584165"/>
              <a:ext cx="100589" cy="58614"/>
            </a:xfrm>
            <a:custGeom>
              <a:avLst/>
              <a:gdLst/>
              <a:ahLst/>
              <a:cxnLst/>
              <a:rect l="l" t="t" r="r" b="b"/>
              <a:pathLst>
                <a:path w="925" h="539" extrusionOk="0">
                  <a:moveTo>
                    <a:pt x="491" y="1"/>
                  </a:moveTo>
                  <a:lnTo>
                    <a:pt x="1" y="281"/>
                  </a:lnTo>
                  <a:lnTo>
                    <a:pt x="443" y="539"/>
                  </a:lnTo>
                  <a:lnTo>
                    <a:pt x="925" y="257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C0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1" name="Google Shape;4491;p48"/>
            <p:cNvGrpSpPr/>
            <p:nvPr/>
          </p:nvGrpSpPr>
          <p:grpSpPr>
            <a:xfrm>
              <a:off x="-638970" y="147553"/>
              <a:ext cx="2377385" cy="2602706"/>
              <a:chOff x="-638970" y="147553"/>
              <a:chExt cx="2377385" cy="2602706"/>
            </a:xfrm>
          </p:grpSpPr>
          <p:sp>
            <p:nvSpPr>
              <p:cNvPr id="4492" name="Google Shape;4492;p48"/>
              <p:cNvSpPr/>
              <p:nvPr/>
            </p:nvSpPr>
            <p:spPr>
              <a:xfrm>
                <a:off x="471318" y="1924884"/>
                <a:ext cx="1267097" cy="825375"/>
              </a:xfrm>
              <a:custGeom>
                <a:avLst/>
                <a:gdLst/>
                <a:ahLst/>
                <a:cxnLst/>
                <a:rect l="l" t="t" r="r" b="b"/>
                <a:pathLst>
                  <a:path w="11652" h="7590" extrusionOk="0">
                    <a:moveTo>
                      <a:pt x="11652" y="0"/>
                    </a:moveTo>
                    <a:lnTo>
                      <a:pt x="0" y="6778"/>
                    </a:lnTo>
                    <a:lnTo>
                      <a:pt x="0" y="7590"/>
                    </a:lnTo>
                    <a:lnTo>
                      <a:pt x="11652" y="811"/>
                    </a:lnTo>
                    <a:lnTo>
                      <a:pt x="116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48"/>
              <p:cNvSpPr/>
              <p:nvPr/>
            </p:nvSpPr>
            <p:spPr>
              <a:xfrm>
                <a:off x="-333070" y="2186634"/>
                <a:ext cx="804496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7398" h="5183" extrusionOk="0">
                    <a:moveTo>
                      <a:pt x="1" y="1"/>
                    </a:moveTo>
                    <a:lnTo>
                      <a:pt x="1" y="927"/>
                    </a:lnTo>
                    <a:lnTo>
                      <a:pt x="7397" y="5183"/>
                    </a:lnTo>
                    <a:lnTo>
                      <a:pt x="7397" y="43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48"/>
              <p:cNvSpPr/>
              <p:nvPr/>
            </p:nvSpPr>
            <p:spPr>
              <a:xfrm>
                <a:off x="-333070" y="1462065"/>
                <a:ext cx="2071484" cy="1200001"/>
              </a:xfrm>
              <a:custGeom>
                <a:avLst/>
                <a:gdLst/>
                <a:ahLst/>
                <a:cxnLst/>
                <a:rect l="l" t="t" r="r" b="b"/>
                <a:pathLst>
                  <a:path w="19049" h="11035" extrusionOk="0">
                    <a:moveTo>
                      <a:pt x="11661" y="1"/>
                    </a:moveTo>
                    <a:lnTo>
                      <a:pt x="1" y="6664"/>
                    </a:lnTo>
                    <a:lnTo>
                      <a:pt x="7397" y="11034"/>
                    </a:lnTo>
                    <a:lnTo>
                      <a:pt x="19049" y="4256"/>
                    </a:lnTo>
                    <a:lnTo>
                      <a:pt x="116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48"/>
              <p:cNvSpPr/>
              <p:nvPr/>
            </p:nvSpPr>
            <p:spPr>
              <a:xfrm>
                <a:off x="471971" y="1855940"/>
                <a:ext cx="1034382" cy="671174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6172" extrusionOk="0">
                    <a:moveTo>
                      <a:pt x="9512" y="1"/>
                    </a:moveTo>
                    <a:lnTo>
                      <a:pt x="1" y="5534"/>
                    </a:lnTo>
                    <a:lnTo>
                      <a:pt x="1" y="6172"/>
                    </a:lnTo>
                    <a:lnTo>
                      <a:pt x="9512" y="639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48"/>
              <p:cNvSpPr/>
              <p:nvPr/>
            </p:nvSpPr>
            <p:spPr>
              <a:xfrm>
                <a:off x="-102095" y="2108881"/>
                <a:ext cx="574174" cy="418233"/>
              </a:xfrm>
              <a:custGeom>
                <a:avLst/>
                <a:gdLst/>
                <a:ahLst/>
                <a:cxnLst/>
                <a:rect l="l" t="t" r="r" b="b"/>
                <a:pathLst>
                  <a:path w="5280" h="3846" extrusionOk="0">
                    <a:moveTo>
                      <a:pt x="0" y="0"/>
                    </a:moveTo>
                    <a:lnTo>
                      <a:pt x="0" y="729"/>
                    </a:lnTo>
                    <a:lnTo>
                      <a:pt x="5280" y="3846"/>
                    </a:lnTo>
                    <a:lnTo>
                      <a:pt x="5280" y="3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48"/>
              <p:cNvSpPr/>
              <p:nvPr/>
            </p:nvSpPr>
            <p:spPr>
              <a:xfrm>
                <a:off x="-102095" y="1517090"/>
                <a:ext cx="1608447" cy="940753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8651" extrusionOk="0">
                    <a:moveTo>
                      <a:pt x="9520" y="0"/>
                    </a:moveTo>
                    <a:lnTo>
                      <a:pt x="0" y="5442"/>
                    </a:lnTo>
                    <a:lnTo>
                      <a:pt x="5280" y="8650"/>
                    </a:lnTo>
                    <a:lnTo>
                      <a:pt x="14791" y="3117"/>
                    </a:lnTo>
                    <a:lnTo>
                      <a:pt x="9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48"/>
              <p:cNvSpPr/>
              <p:nvPr/>
            </p:nvSpPr>
            <p:spPr>
              <a:xfrm>
                <a:off x="-284461" y="871687"/>
                <a:ext cx="52306" cy="13434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354" extrusionOk="0">
                    <a:moveTo>
                      <a:pt x="480" y="1"/>
                    </a:moveTo>
                    <a:lnTo>
                      <a:pt x="1" y="281"/>
                    </a:lnTo>
                    <a:lnTo>
                      <a:pt x="1" y="12353"/>
                    </a:lnTo>
                    <a:lnTo>
                      <a:pt x="480" y="12071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48"/>
              <p:cNvSpPr/>
              <p:nvPr/>
            </p:nvSpPr>
            <p:spPr>
              <a:xfrm>
                <a:off x="-332743" y="874297"/>
                <a:ext cx="48392" cy="1340826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330" extrusionOk="0">
                    <a:moveTo>
                      <a:pt x="0" y="1"/>
                    </a:moveTo>
                    <a:lnTo>
                      <a:pt x="0" y="12073"/>
                    </a:lnTo>
                    <a:lnTo>
                      <a:pt x="445" y="12329"/>
                    </a:lnTo>
                    <a:lnTo>
                      <a:pt x="445" y="2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48"/>
              <p:cNvSpPr/>
              <p:nvPr/>
            </p:nvSpPr>
            <p:spPr>
              <a:xfrm>
                <a:off x="-332744" y="843631"/>
                <a:ext cx="100589" cy="5861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39" extrusionOk="0">
                    <a:moveTo>
                      <a:pt x="490" y="1"/>
                    </a:moveTo>
                    <a:lnTo>
                      <a:pt x="0" y="283"/>
                    </a:lnTo>
                    <a:lnTo>
                      <a:pt x="445" y="539"/>
                    </a:lnTo>
                    <a:lnTo>
                      <a:pt x="924" y="25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48"/>
              <p:cNvSpPr/>
              <p:nvPr/>
            </p:nvSpPr>
            <p:spPr>
              <a:xfrm>
                <a:off x="929788" y="178219"/>
                <a:ext cx="52198" cy="134343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354" extrusionOk="0">
                    <a:moveTo>
                      <a:pt x="480" y="1"/>
                    </a:moveTo>
                    <a:lnTo>
                      <a:pt x="1" y="281"/>
                    </a:lnTo>
                    <a:lnTo>
                      <a:pt x="1" y="12353"/>
                    </a:lnTo>
                    <a:lnTo>
                      <a:pt x="480" y="12071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48"/>
              <p:cNvSpPr/>
              <p:nvPr/>
            </p:nvSpPr>
            <p:spPr>
              <a:xfrm>
                <a:off x="881723" y="180829"/>
                <a:ext cx="48174" cy="1340826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2330" extrusionOk="0">
                    <a:moveTo>
                      <a:pt x="0" y="1"/>
                    </a:moveTo>
                    <a:lnTo>
                      <a:pt x="0" y="12073"/>
                    </a:lnTo>
                    <a:lnTo>
                      <a:pt x="443" y="12329"/>
                    </a:lnTo>
                    <a:lnTo>
                      <a:pt x="443" y="2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48"/>
              <p:cNvSpPr/>
              <p:nvPr/>
            </p:nvSpPr>
            <p:spPr>
              <a:xfrm>
                <a:off x="881723" y="150163"/>
                <a:ext cx="100263" cy="586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539" extrusionOk="0">
                    <a:moveTo>
                      <a:pt x="488" y="1"/>
                    </a:moveTo>
                    <a:lnTo>
                      <a:pt x="0" y="283"/>
                    </a:lnTo>
                    <a:lnTo>
                      <a:pt x="443" y="539"/>
                    </a:lnTo>
                    <a:lnTo>
                      <a:pt x="922" y="259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48"/>
              <p:cNvSpPr/>
              <p:nvPr/>
            </p:nvSpPr>
            <p:spPr>
              <a:xfrm>
                <a:off x="423144" y="1290574"/>
                <a:ext cx="100589" cy="5796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33" extrusionOk="0">
                    <a:moveTo>
                      <a:pt x="489" y="1"/>
                    </a:moveTo>
                    <a:lnTo>
                      <a:pt x="1" y="283"/>
                    </a:lnTo>
                    <a:lnTo>
                      <a:pt x="443" y="532"/>
                    </a:lnTo>
                    <a:lnTo>
                      <a:pt x="925" y="257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48"/>
              <p:cNvSpPr/>
              <p:nvPr/>
            </p:nvSpPr>
            <p:spPr>
              <a:xfrm>
                <a:off x="-234003" y="208015"/>
                <a:ext cx="1163898" cy="695207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6393" extrusionOk="0">
                    <a:moveTo>
                      <a:pt x="10703" y="0"/>
                    </a:moveTo>
                    <a:lnTo>
                      <a:pt x="1" y="6115"/>
                    </a:lnTo>
                    <a:lnTo>
                      <a:pt x="469" y="6392"/>
                    </a:lnTo>
                    <a:lnTo>
                      <a:pt x="10703" y="545"/>
                    </a:lnTo>
                    <a:lnTo>
                      <a:pt x="10703" y="0"/>
                    </a:lnTo>
                    <a:close/>
                  </a:path>
                </a:pathLst>
              </a:custGeom>
              <a:solidFill>
                <a:srgbClr val="4B62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48"/>
              <p:cNvSpPr/>
              <p:nvPr/>
            </p:nvSpPr>
            <p:spPr>
              <a:xfrm>
                <a:off x="27094" y="655284"/>
                <a:ext cx="1254917" cy="767305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7056" extrusionOk="0">
                    <a:moveTo>
                      <a:pt x="1" y="6496"/>
                    </a:moveTo>
                    <a:lnTo>
                      <a:pt x="1" y="6498"/>
                    </a:lnTo>
                    <a:lnTo>
                      <a:pt x="2" y="6497"/>
                    </a:lnTo>
                    <a:lnTo>
                      <a:pt x="2" y="6497"/>
                    </a:lnTo>
                    <a:lnTo>
                      <a:pt x="1" y="6496"/>
                    </a:lnTo>
                    <a:close/>
                    <a:moveTo>
                      <a:pt x="11159" y="0"/>
                    </a:moveTo>
                    <a:cubicBezTo>
                      <a:pt x="11139" y="0"/>
                      <a:pt x="11122" y="4"/>
                      <a:pt x="11106" y="10"/>
                    </a:cubicBezTo>
                    <a:cubicBezTo>
                      <a:pt x="11097" y="13"/>
                      <a:pt x="11091" y="17"/>
                      <a:pt x="11084" y="23"/>
                    </a:cubicBezTo>
                    <a:lnTo>
                      <a:pt x="2" y="6497"/>
                    </a:lnTo>
                    <a:lnTo>
                      <a:pt x="2" y="6497"/>
                    </a:lnTo>
                    <a:lnTo>
                      <a:pt x="333" y="6997"/>
                    </a:lnTo>
                    <a:lnTo>
                      <a:pt x="372" y="7055"/>
                    </a:lnTo>
                    <a:lnTo>
                      <a:pt x="11466" y="577"/>
                    </a:lnTo>
                    <a:cubicBezTo>
                      <a:pt x="11512" y="557"/>
                      <a:pt x="11540" y="509"/>
                      <a:pt x="11540" y="440"/>
                    </a:cubicBezTo>
                    <a:cubicBezTo>
                      <a:pt x="11540" y="371"/>
                      <a:pt x="11512" y="290"/>
                      <a:pt x="11466" y="217"/>
                    </a:cubicBezTo>
                    <a:cubicBezTo>
                      <a:pt x="11418" y="145"/>
                      <a:pt x="11356" y="80"/>
                      <a:pt x="11286" y="39"/>
                    </a:cubicBezTo>
                    <a:cubicBezTo>
                      <a:pt x="11239" y="13"/>
                      <a:pt x="11196" y="0"/>
                      <a:pt x="11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48"/>
              <p:cNvSpPr/>
              <p:nvPr/>
            </p:nvSpPr>
            <p:spPr>
              <a:xfrm>
                <a:off x="63198" y="703023"/>
                <a:ext cx="1218814" cy="719566"/>
              </a:xfrm>
              <a:custGeom>
                <a:avLst/>
                <a:gdLst/>
                <a:ahLst/>
                <a:cxnLst/>
                <a:rect l="l" t="t" r="r" b="b"/>
                <a:pathLst>
                  <a:path w="11208" h="6617" extrusionOk="0">
                    <a:moveTo>
                      <a:pt x="11208" y="1"/>
                    </a:moveTo>
                    <a:lnTo>
                      <a:pt x="103" y="6488"/>
                    </a:lnTo>
                    <a:lnTo>
                      <a:pt x="1" y="6556"/>
                    </a:lnTo>
                    <a:lnTo>
                      <a:pt x="40" y="6616"/>
                    </a:lnTo>
                    <a:lnTo>
                      <a:pt x="11134" y="138"/>
                    </a:lnTo>
                    <a:cubicBezTo>
                      <a:pt x="11180" y="118"/>
                      <a:pt x="11208" y="70"/>
                      <a:pt x="11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48"/>
              <p:cNvSpPr/>
              <p:nvPr/>
            </p:nvSpPr>
            <p:spPr>
              <a:xfrm>
                <a:off x="632587" y="1388227"/>
                <a:ext cx="152026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793" extrusionOk="0">
                    <a:moveTo>
                      <a:pt x="797" y="1"/>
                    </a:moveTo>
                    <a:lnTo>
                      <a:pt x="105" y="72"/>
                    </a:lnTo>
                    <a:lnTo>
                      <a:pt x="1" y="174"/>
                    </a:lnTo>
                    <a:lnTo>
                      <a:pt x="346" y="654"/>
                    </a:lnTo>
                    <a:cubicBezTo>
                      <a:pt x="363" y="680"/>
                      <a:pt x="391" y="706"/>
                      <a:pt x="428" y="727"/>
                    </a:cubicBezTo>
                    <a:cubicBezTo>
                      <a:pt x="467" y="749"/>
                      <a:pt x="510" y="764"/>
                      <a:pt x="556" y="775"/>
                    </a:cubicBezTo>
                    <a:cubicBezTo>
                      <a:pt x="602" y="786"/>
                      <a:pt x="651" y="793"/>
                      <a:pt x="699" y="793"/>
                    </a:cubicBezTo>
                    <a:cubicBezTo>
                      <a:pt x="749" y="793"/>
                      <a:pt x="797" y="786"/>
                      <a:pt x="842" y="775"/>
                    </a:cubicBezTo>
                    <a:cubicBezTo>
                      <a:pt x="890" y="764"/>
                      <a:pt x="933" y="749"/>
                      <a:pt x="970" y="727"/>
                    </a:cubicBezTo>
                    <a:cubicBezTo>
                      <a:pt x="1007" y="706"/>
                      <a:pt x="1035" y="680"/>
                      <a:pt x="1055" y="654"/>
                    </a:cubicBezTo>
                    <a:lnTo>
                      <a:pt x="1398" y="174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48"/>
              <p:cNvSpPr/>
              <p:nvPr/>
            </p:nvSpPr>
            <p:spPr>
              <a:xfrm>
                <a:off x="626498" y="1249142"/>
                <a:ext cx="164205" cy="187803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727" extrusionOk="0">
                    <a:moveTo>
                      <a:pt x="0" y="0"/>
                    </a:moveTo>
                    <a:lnTo>
                      <a:pt x="0" y="1291"/>
                    </a:lnTo>
                    <a:cubicBezTo>
                      <a:pt x="0" y="1347"/>
                      <a:pt x="20" y="1401"/>
                      <a:pt x="57" y="1453"/>
                    </a:cubicBezTo>
                    <a:cubicBezTo>
                      <a:pt x="94" y="1508"/>
                      <a:pt x="148" y="1555"/>
                      <a:pt x="222" y="1599"/>
                    </a:cubicBezTo>
                    <a:cubicBezTo>
                      <a:pt x="295" y="1640"/>
                      <a:pt x="380" y="1672"/>
                      <a:pt x="471" y="1694"/>
                    </a:cubicBezTo>
                    <a:cubicBezTo>
                      <a:pt x="562" y="1716"/>
                      <a:pt x="660" y="1727"/>
                      <a:pt x="755" y="1727"/>
                    </a:cubicBezTo>
                    <a:cubicBezTo>
                      <a:pt x="853" y="1727"/>
                      <a:pt x="948" y="1716"/>
                      <a:pt x="1039" y="1694"/>
                    </a:cubicBezTo>
                    <a:cubicBezTo>
                      <a:pt x="1130" y="1672"/>
                      <a:pt x="1215" y="1642"/>
                      <a:pt x="1289" y="1599"/>
                    </a:cubicBezTo>
                    <a:cubicBezTo>
                      <a:pt x="1362" y="1555"/>
                      <a:pt x="1419" y="1508"/>
                      <a:pt x="1456" y="1453"/>
                    </a:cubicBezTo>
                    <a:cubicBezTo>
                      <a:pt x="1493" y="1401"/>
                      <a:pt x="1510" y="1347"/>
                      <a:pt x="1510" y="1291"/>
                    </a:cubicBez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48"/>
              <p:cNvSpPr/>
              <p:nvPr/>
            </p:nvSpPr>
            <p:spPr>
              <a:xfrm>
                <a:off x="540806" y="900505"/>
                <a:ext cx="167576" cy="44357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4079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1541" y="4078"/>
                    </a:lnTo>
                    <a:lnTo>
                      <a:pt x="1541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48"/>
              <p:cNvSpPr/>
              <p:nvPr/>
            </p:nvSpPr>
            <p:spPr>
              <a:xfrm>
                <a:off x="708274" y="900070"/>
                <a:ext cx="168337" cy="444006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4083" extrusionOk="0">
                    <a:moveTo>
                      <a:pt x="1547" y="0"/>
                    </a:moveTo>
                    <a:lnTo>
                      <a:pt x="1" y="898"/>
                    </a:lnTo>
                    <a:lnTo>
                      <a:pt x="1" y="4082"/>
                    </a:lnTo>
                    <a:lnTo>
                      <a:pt x="1547" y="3184"/>
                    </a:ln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48"/>
              <p:cNvSpPr/>
              <p:nvPr/>
            </p:nvSpPr>
            <p:spPr>
              <a:xfrm>
                <a:off x="540806" y="802852"/>
                <a:ext cx="335805" cy="194871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792" extrusionOk="0">
                    <a:moveTo>
                      <a:pt x="1545" y="0"/>
                    </a:moveTo>
                    <a:lnTo>
                      <a:pt x="1" y="898"/>
                    </a:lnTo>
                    <a:lnTo>
                      <a:pt x="1541" y="1792"/>
                    </a:lnTo>
                    <a:lnTo>
                      <a:pt x="3087" y="89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48"/>
              <p:cNvSpPr/>
              <p:nvPr/>
            </p:nvSpPr>
            <p:spPr>
              <a:xfrm>
                <a:off x="27094" y="1021538"/>
                <a:ext cx="627785" cy="401052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3688" extrusionOk="0">
                    <a:moveTo>
                      <a:pt x="1" y="3128"/>
                    </a:moveTo>
                    <a:lnTo>
                      <a:pt x="1" y="3130"/>
                    </a:lnTo>
                    <a:lnTo>
                      <a:pt x="2" y="3129"/>
                    </a:lnTo>
                    <a:lnTo>
                      <a:pt x="1" y="3128"/>
                    </a:lnTo>
                    <a:close/>
                    <a:moveTo>
                      <a:pt x="5390" y="1"/>
                    </a:moveTo>
                    <a:cubicBezTo>
                      <a:pt x="5372" y="1"/>
                      <a:pt x="5354" y="4"/>
                      <a:pt x="5339" y="11"/>
                    </a:cubicBezTo>
                    <a:cubicBezTo>
                      <a:pt x="5330" y="15"/>
                      <a:pt x="5324" y="20"/>
                      <a:pt x="5317" y="24"/>
                    </a:cubicBezTo>
                    <a:lnTo>
                      <a:pt x="2" y="3129"/>
                    </a:lnTo>
                    <a:lnTo>
                      <a:pt x="333" y="3629"/>
                    </a:lnTo>
                    <a:lnTo>
                      <a:pt x="372" y="3687"/>
                    </a:lnTo>
                    <a:lnTo>
                      <a:pt x="5697" y="577"/>
                    </a:lnTo>
                    <a:cubicBezTo>
                      <a:pt x="5742" y="557"/>
                      <a:pt x="5773" y="510"/>
                      <a:pt x="5773" y="440"/>
                    </a:cubicBezTo>
                    <a:cubicBezTo>
                      <a:pt x="5773" y="371"/>
                      <a:pt x="5742" y="291"/>
                      <a:pt x="5697" y="219"/>
                    </a:cubicBezTo>
                    <a:cubicBezTo>
                      <a:pt x="5651" y="145"/>
                      <a:pt x="5588" y="80"/>
                      <a:pt x="5519" y="41"/>
                    </a:cubicBezTo>
                    <a:cubicBezTo>
                      <a:pt x="5471" y="14"/>
                      <a:pt x="5428" y="1"/>
                      <a:pt x="53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48"/>
              <p:cNvSpPr/>
              <p:nvPr/>
            </p:nvSpPr>
            <p:spPr>
              <a:xfrm>
                <a:off x="63198" y="1069386"/>
                <a:ext cx="591682" cy="353204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248" extrusionOk="0">
                    <a:moveTo>
                      <a:pt x="1" y="3187"/>
                    </a:moveTo>
                    <a:lnTo>
                      <a:pt x="1" y="3189"/>
                    </a:lnTo>
                    <a:lnTo>
                      <a:pt x="2" y="3188"/>
                    </a:lnTo>
                    <a:lnTo>
                      <a:pt x="1" y="3187"/>
                    </a:lnTo>
                    <a:close/>
                    <a:moveTo>
                      <a:pt x="5441" y="0"/>
                    </a:moveTo>
                    <a:lnTo>
                      <a:pt x="103" y="3119"/>
                    </a:lnTo>
                    <a:lnTo>
                      <a:pt x="2" y="3188"/>
                    </a:lnTo>
                    <a:lnTo>
                      <a:pt x="40" y="3247"/>
                    </a:lnTo>
                    <a:lnTo>
                      <a:pt x="5365" y="137"/>
                    </a:lnTo>
                    <a:cubicBezTo>
                      <a:pt x="5410" y="117"/>
                      <a:pt x="5441" y="70"/>
                      <a:pt x="54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48"/>
              <p:cNvSpPr/>
              <p:nvPr/>
            </p:nvSpPr>
            <p:spPr>
              <a:xfrm>
                <a:off x="108979" y="2058315"/>
                <a:ext cx="50784" cy="7209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663" extrusionOk="0">
                    <a:moveTo>
                      <a:pt x="467" y="1"/>
                    </a:moveTo>
                    <a:lnTo>
                      <a:pt x="250" y="127"/>
                    </a:lnTo>
                    <a:cubicBezTo>
                      <a:pt x="246" y="389"/>
                      <a:pt x="152" y="574"/>
                      <a:pt x="1" y="662"/>
                    </a:cubicBezTo>
                    <a:lnTo>
                      <a:pt x="215" y="537"/>
                    </a:lnTo>
                    <a:cubicBezTo>
                      <a:pt x="367" y="450"/>
                      <a:pt x="463" y="263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48"/>
              <p:cNvSpPr/>
              <p:nvPr/>
            </p:nvSpPr>
            <p:spPr>
              <a:xfrm>
                <a:off x="136057" y="1194660"/>
                <a:ext cx="24250" cy="87746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069" extrusionOk="0">
                    <a:moveTo>
                      <a:pt x="222" y="0"/>
                    </a:moveTo>
                    <a:lnTo>
                      <a:pt x="8" y="124"/>
                    </a:lnTo>
                    <a:lnTo>
                      <a:pt x="1" y="8069"/>
                    </a:lnTo>
                    <a:lnTo>
                      <a:pt x="218" y="794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48"/>
              <p:cNvSpPr/>
              <p:nvPr/>
            </p:nvSpPr>
            <p:spPr>
              <a:xfrm>
                <a:off x="-50441" y="1086350"/>
                <a:ext cx="210748" cy="121794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120" extrusionOk="0">
                    <a:moveTo>
                      <a:pt x="217" y="1"/>
                    </a:moveTo>
                    <a:lnTo>
                      <a:pt x="0" y="126"/>
                    </a:lnTo>
                    <a:lnTo>
                      <a:pt x="1723" y="1120"/>
                    </a:lnTo>
                    <a:lnTo>
                      <a:pt x="1937" y="99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48"/>
              <p:cNvSpPr/>
              <p:nvPr/>
            </p:nvSpPr>
            <p:spPr>
              <a:xfrm>
                <a:off x="-50985" y="1100052"/>
                <a:ext cx="187911" cy="1036557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532" extrusionOk="0">
                    <a:moveTo>
                      <a:pt x="5" y="0"/>
                    </a:moveTo>
                    <a:lnTo>
                      <a:pt x="1" y="7945"/>
                    </a:lnTo>
                    <a:cubicBezTo>
                      <a:pt x="5" y="8488"/>
                      <a:pt x="385" y="9143"/>
                      <a:pt x="858" y="9414"/>
                    </a:cubicBezTo>
                    <a:cubicBezTo>
                      <a:pt x="997" y="9494"/>
                      <a:pt x="1129" y="9532"/>
                      <a:pt x="1245" y="9532"/>
                    </a:cubicBezTo>
                    <a:cubicBezTo>
                      <a:pt x="1524" y="9532"/>
                      <a:pt x="1716" y="9316"/>
                      <a:pt x="1721" y="8939"/>
                    </a:cubicBezTo>
                    <a:lnTo>
                      <a:pt x="1728" y="99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48"/>
              <p:cNvSpPr/>
              <p:nvPr/>
            </p:nvSpPr>
            <p:spPr>
              <a:xfrm>
                <a:off x="-497166" y="1057968"/>
                <a:ext cx="393983" cy="50261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4622" extrusionOk="0">
                    <a:moveTo>
                      <a:pt x="576" y="0"/>
                    </a:moveTo>
                    <a:cubicBezTo>
                      <a:pt x="420" y="0"/>
                      <a:pt x="278" y="28"/>
                      <a:pt x="152" y="82"/>
                    </a:cubicBezTo>
                    <a:cubicBezTo>
                      <a:pt x="89" y="110"/>
                      <a:pt x="0" y="157"/>
                      <a:pt x="0" y="157"/>
                    </a:cubicBezTo>
                    <a:lnTo>
                      <a:pt x="2670" y="4138"/>
                    </a:lnTo>
                    <a:lnTo>
                      <a:pt x="2991" y="4621"/>
                    </a:lnTo>
                    <a:lnTo>
                      <a:pt x="3026" y="4617"/>
                    </a:lnTo>
                    <a:cubicBezTo>
                      <a:pt x="3395" y="4461"/>
                      <a:pt x="3622" y="4085"/>
                      <a:pt x="3622" y="3524"/>
                    </a:cubicBezTo>
                    <a:cubicBezTo>
                      <a:pt x="3622" y="2962"/>
                      <a:pt x="3395" y="2322"/>
                      <a:pt x="3026" y="1741"/>
                    </a:cubicBezTo>
                    <a:cubicBezTo>
                      <a:pt x="2659" y="1162"/>
                      <a:pt x="2150" y="639"/>
                      <a:pt x="1590" y="316"/>
                    </a:cubicBezTo>
                    <a:cubicBezTo>
                      <a:pt x="1221" y="102"/>
                      <a:pt x="874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48"/>
              <p:cNvSpPr/>
              <p:nvPr/>
            </p:nvSpPr>
            <p:spPr>
              <a:xfrm>
                <a:off x="-559912" y="1065362"/>
                <a:ext cx="442375" cy="510884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7" y="0"/>
                    </a:moveTo>
                    <a:cubicBezTo>
                      <a:pt x="862" y="0"/>
                      <a:pt x="720" y="27"/>
                      <a:pt x="595" y="81"/>
                    </a:cubicBezTo>
                    <a:cubicBezTo>
                      <a:pt x="228" y="237"/>
                      <a:pt x="0" y="614"/>
                      <a:pt x="0" y="1176"/>
                    </a:cubicBezTo>
                    <a:cubicBezTo>
                      <a:pt x="0" y="1736"/>
                      <a:pt x="228" y="2376"/>
                      <a:pt x="595" y="2957"/>
                    </a:cubicBezTo>
                    <a:cubicBezTo>
                      <a:pt x="963" y="3538"/>
                      <a:pt x="1471" y="4059"/>
                      <a:pt x="2033" y="4382"/>
                    </a:cubicBezTo>
                    <a:cubicBezTo>
                      <a:pt x="2402" y="4596"/>
                      <a:pt x="2749" y="4697"/>
                      <a:pt x="3047" y="4697"/>
                    </a:cubicBezTo>
                    <a:cubicBezTo>
                      <a:pt x="3203" y="4697"/>
                      <a:pt x="3345" y="4670"/>
                      <a:pt x="3471" y="4616"/>
                    </a:cubicBezTo>
                    <a:cubicBezTo>
                      <a:pt x="3839" y="4462"/>
                      <a:pt x="4067" y="4085"/>
                      <a:pt x="4067" y="3523"/>
                    </a:cubicBezTo>
                    <a:cubicBezTo>
                      <a:pt x="4067" y="2961"/>
                      <a:pt x="3839" y="2321"/>
                      <a:pt x="3471" y="1742"/>
                    </a:cubicBezTo>
                    <a:cubicBezTo>
                      <a:pt x="3104" y="1161"/>
                      <a:pt x="2594" y="640"/>
                      <a:pt x="2033" y="315"/>
                    </a:cubicBezTo>
                    <a:cubicBezTo>
                      <a:pt x="1662" y="102"/>
                      <a:pt x="1316" y="0"/>
                      <a:pt x="10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48"/>
              <p:cNvSpPr/>
              <p:nvPr/>
            </p:nvSpPr>
            <p:spPr>
              <a:xfrm>
                <a:off x="-537076" y="1096137"/>
                <a:ext cx="391699" cy="478369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4399" extrusionOk="0">
                    <a:moveTo>
                      <a:pt x="841" y="0"/>
                    </a:moveTo>
                    <a:cubicBezTo>
                      <a:pt x="700" y="0"/>
                      <a:pt x="571" y="25"/>
                      <a:pt x="456" y="73"/>
                    </a:cubicBezTo>
                    <a:cubicBezTo>
                      <a:pt x="398" y="97"/>
                      <a:pt x="346" y="130"/>
                      <a:pt x="296" y="166"/>
                    </a:cubicBezTo>
                    <a:lnTo>
                      <a:pt x="1" y="333"/>
                    </a:lnTo>
                    <a:lnTo>
                      <a:pt x="2404" y="3958"/>
                    </a:lnTo>
                    <a:lnTo>
                      <a:pt x="2695" y="4398"/>
                    </a:lnTo>
                    <a:lnTo>
                      <a:pt x="3061" y="4181"/>
                    </a:lnTo>
                    <a:cubicBezTo>
                      <a:pt x="3395" y="4040"/>
                      <a:pt x="3601" y="3700"/>
                      <a:pt x="3601" y="3192"/>
                    </a:cubicBezTo>
                    <a:cubicBezTo>
                      <a:pt x="3601" y="2682"/>
                      <a:pt x="3395" y="2103"/>
                      <a:pt x="3061" y="1576"/>
                    </a:cubicBezTo>
                    <a:cubicBezTo>
                      <a:pt x="2727" y="1051"/>
                      <a:pt x="2267" y="579"/>
                      <a:pt x="1760" y="286"/>
                    </a:cubicBezTo>
                    <a:cubicBezTo>
                      <a:pt x="1425" y="92"/>
                      <a:pt x="1111" y="0"/>
                      <a:pt x="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48"/>
              <p:cNvSpPr/>
              <p:nvPr/>
            </p:nvSpPr>
            <p:spPr>
              <a:xfrm>
                <a:off x="-497166" y="1650738"/>
                <a:ext cx="393983" cy="502511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4621" extrusionOk="0">
                    <a:moveTo>
                      <a:pt x="573" y="1"/>
                    </a:moveTo>
                    <a:cubicBezTo>
                      <a:pt x="419" y="1"/>
                      <a:pt x="277" y="28"/>
                      <a:pt x="152" y="81"/>
                    </a:cubicBezTo>
                    <a:cubicBezTo>
                      <a:pt x="89" y="109"/>
                      <a:pt x="0" y="157"/>
                      <a:pt x="0" y="157"/>
                    </a:cubicBezTo>
                    <a:lnTo>
                      <a:pt x="2670" y="4137"/>
                    </a:lnTo>
                    <a:lnTo>
                      <a:pt x="2991" y="4621"/>
                    </a:lnTo>
                    <a:lnTo>
                      <a:pt x="3026" y="4617"/>
                    </a:lnTo>
                    <a:cubicBezTo>
                      <a:pt x="3395" y="4463"/>
                      <a:pt x="3622" y="4085"/>
                      <a:pt x="3622" y="3523"/>
                    </a:cubicBezTo>
                    <a:cubicBezTo>
                      <a:pt x="3622" y="2964"/>
                      <a:pt x="3395" y="2322"/>
                      <a:pt x="3026" y="1740"/>
                    </a:cubicBezTo>
                    <a:cubicBezTo>
                      <a:pt x="2659" y="1161"/>
                      <a:pt x="2150" y="641"/>
                      <a:pt x="1590" y="315"/>
                    </a:cubicBezTo>
                    <a:cubicBezTo>
                      <a:pt x="1220" y="102"/>
                      <a:pt x="872" y="1"/>
                      <a:pt x="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48"/>
              <p:cNvSpPr/>
              <p:nvPr/>
            </p:nvSpPr>
            <p:spPr>
              <a:xfrm>
                <a:off x="-559912" y="1658132"/>
                <a:ext cx="442375" cy="510884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6" y="1"/>
                    </a:moveTo>
                    <a:cubicBezTo>
                      <a:pt x="862" y="1"/>
                      <a:pt x="720" y="28"/>
                      <a:pt x="595" y="80"/>
                    </a:cubicBezTo>
                    <a:cubicBezTo>
                      <a:pt x="228" y="237"/>
                      <a:pt x="0" y="614"/>
                      <a:pt x="0" y="1176"/>
                    </a:cubicBezTo>
                    <a:cubicBezTo>
                      <a:pt x="0" y="1738"/>
                      <a:pt x="228" y="2377"/>
                      <a:pt x="595" y="2956"/>
                    </a:cubicBezTo>
                    <a:cubicBezTo>
                      <a:pt x="963" y="3538"/>
                      <a:pt x="1471" y="4058"/>
                      <a:pt x="2033" y="4381"/>
                    </a:cubicBezTo>
                    <a:cubicBezTo>
                      <a:pt x="2403" y="4596"/>
                      <a:pt x="2751" y="4697"/>
                      <a:pt x="3050" y="4697"/>
                    </a:cubicBezTo>
                    <a:cubicBezTo>
                      <a:pt x="3204" y="4697"/>
                      <a:pt x="3346" y="4670"/>
                      <a:pt x="3471" y="4618"/>
                    </a:cubicBezTo>
                    <a:cubicBezTo>
                      <a:pt x="3839" y="4462"/>
                      <a:pt x="4067" y="4084"/>
                      <a:pt x="4067" y="3523"/>
                    </a:cubicBezTo>
                    <a:cubicBezTo>
                      <a:pt x="4067" y="2961"/>
                      <a:pt x="3839" y="2321"/>
                      <a:pt x="3471" y="1742"/>
                    </a:cubicBezTo>
                    <a:cubicBezTo>
                      <a:pt x="3104" y="1161"/>
                      <a:pt x="2594" y="640"/>
                      <a:pt x="2033" y="317"/>
                    </a:cubicBezTo>
                    <a:cubicBezTo>
                      <a:pt x="1662" y="102"/>
                      <a:pt x="1315" y="1"/>
                      <a:pt x="10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48"/>
              <p:cNvSpPr/>
              <p:nvPr/>
            </p:nvSpPr>
            <p:spPr>
              <a:xfrm>
                <a:off x="-537076" y="1688907"/>
                <a:ext cx="391699" cy="478261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4398" extrusionOk="0">
                    <a:moveTo>
                      <a:pt x="1" y="333"/>
                    </a:moveTo>
                    <a:lnTo>
                      <a:pt x="1" y="335"/>
                    </a:lnTo>
                    <a:lnTo>
                      <a:pt x="2" y="335"/>
                    </a:lnTo>
                    <a:lnTo>
                      <a:pt x="2" y="335"/>
                    </a:lnTo>
                    <a:lnTo>
                      <a:pt x="1" y="333"/>
                    </a:lnTo>
                    <a:close/>
                    <a:moveTo>
                      <a:pt x="838" y="0"/>
                    </a:moveTo>
                    <a:cubicBezTo>
                      <a:pt x="698" y="0"/>
                      <a:pt x="570" y="25"/>
                      <a:pt x="456" y="73"/>
                    </a:cubicBezTo>
                    <a:cubicBezTo>
                      <a:pt x="398" y="99"/>
                      <a:pt x="346" y="129"/>
                      <a:pt x="296" y="166"/>
                    </a:cubicBezTo>
                    <a:lnTo>
                      <a:pt x="2" y="335"/>
                    </a:lnTo>
                    <a:lnTo>
                      <a:pt x="2" y="335"/>
                    </a:lnTo>
                    <a:lnTo>
                      <a:pt x="2404" y="3960"/>
                    </a:lnTo>
                    <a:lnTo>
                      <a:pt x="2695" y="4398"/>
                    </a:lnTo>
                    <a:lnTo>
                      <a:pt x="3061" y="4183"/>
                    </a:lnTo>
                    <a:cubicBezTo>
                      <a:pt x="3395" y="4042"/>
                      <a:pt x="3601" y="3699"/>
                      <a:pt x="3601" y="3192"/>
                    </a:cubicBezTo>
                    <a:cubicBezTo>
                      <a:pt x="3601" y="2684"/>
                      <a:pt x="3395" y="2103"/>
                      <a:pt x="3061" y="1578"/>
                    </a:cubicBezTo>
                    <a:cubicBezTo>
                      <a:pt x="2727" y="1053"/>
                      <a:pt x="2267" y="578"/>
                      <a:pt x="1760" y="285"/>
                    </a:cubicBezTo>
                    <a:cubicBezTo>
                      <a:pt x="1424" y="92"/>
                      <a:pt x="1109" y="0"/>
                      <a:pt x="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48"/>
              <p:cNvSpPr/>
              <p:nvPr/>
            </p:nvSpPr>
            <p:spPr>
              <a:xfrm>
                <a:off x="-576006" y="1693583"/>
                <a:ext cx="394092" cy="502619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4622" extrusionOk="0">
                    <a:moveTo>
                      <a:pt x="575" y="1"/>
                    </a:moveTo>
                    <a:cubicBezTo>
                      <a:pt x="419" y="1"/>
                      <a:pt x="277" y="28"/>
                      <a:pt x="150" y="82"/>
                    </a:cubicBezTo>
                    <a:cubicBezTo>
                      <a:pt x="88" y="108"/>
                      <a:pt x="1" y="158"/>
                      <a:pt x="1" y="158"/>
                    </a:cubicBezTo>
                    <a:lnTo>
                      <a:pt x="2671" y="4138"/>
                    </a:lnTo>
                    <a:lnTo>
                      <a:pt x="2992" y="4622"/>
                    </a:lnTo>
                    <a:lnTo>
                      <a:pt x="3027" y="4617"/>
                    </a:lnTo>
                    <a:cubicBezTo>
                      <a:pt x="3395" y="4461"/>
                      <a:pt x="3623" y="4086"/>
                      <a:pt x="3623" y="3524"/>
                    </a:cubicBezTo>
                    <a:cubicBezTo>
                      <a:pt x="3623" y="2962"/>
                      <a:pt x="3395" y="2322"/>
                      <a:pt x="3027" y="1741"/>
                    </a:cubicBezTo>
                    <a:cubicBezTo>
                      <a:pt x="2658" y="1162"/>
                      <a:pt x="2150" y="639"/>
                      <a:pt x="1589" y="316"/>
                    </a:cubicBezTo>
                    <a:cubicBezTo>
                      <a:pt x="1219" y="102"/>
                      <a:pt x="873" y="1"/>
                      <a:pt x="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48"/>
              <p:cNvSpPr/>
              <p:nvPr/>
            </p:nvSpPr>
            <p:spPr>
              <a:xfrm>
                <a:off x="-638970" y="1700978"/>
                <a:ext cx="442375" cy="510884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9" y="1"/>
                    </a:moveTo>
                    <a:cubicBezTo>
                      <a:pt x="864" y="1"/>
                      <a:pt x="722" y="28"/>
                      <a:pt x="597" y="81"/>
                    </a:cubicBezTo>
                    <a:cubicBezTo>
                      <a:pt x="228" y="237"/>
                      <a:pt x="1" y="615"/>
                      <a:pt x="1" y="1174"/>
                    </a:cubicBezTo>
                    <a:cubicBezTo>
                      <a:pt x="1" y="1736"/>
                      <a:pt x="228" y="2376"/>
                      <a:pt x="597" y="2957"/>
                    </a:cubicBezTo>
                    <a:cubicBezTo>
                      <a:pt x="964" y="3536"/>
                      <a:pt x="1473" y="4059"/>
                      <a:pt x="2035" y="4382"/>
                    </a:cubicBezTo>
                    <a:cubicBezTo>
                      <a:pt x="2405" y="4596"/>
                      <a:pt x="2750" y="4698"/>
                      <a:pt x="3049" y="4698"/>
                    </a:cubicBezTo>
                    <a:cubicBezTo>
                      <a:pt x="3204" y="4698"/>
                      <a:pt x="3347" y="4670"/>
                      <a:pt x="3473" y="4617"/>
                    </a:cubicBezTo>
                    <a:cubicBezTo>
                      <a:pt x="3840" y="4460"/>
                      <a:pt x="4068" y="4085"/>
                      <a:pt x="4068" y="3523"/>
                    </a:cubicBezTo>
                    <a:cubicBezTo>
                      <a:pt x="4068" y="2962"/>
                      <a:pt x="3840" y="2322"/>
                      <a:pt x="3473" y="1740"/>
                    </a:cubicBezTo>
                    <a:cubicBezTo>
                      <a:pt x="3105" y="1161"/>
                      <a:pt x="2597" y="641"/>
                      <a:pt x="2035" y="315"/>
                    </a:cubicBezTo>
                    <a:cubicBezTo>
                      <a:pt x="1665" y="102"/>
                      <a:pt x="1317" y="1"/>
                      <a:pt x="10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48"/>
              <p:cNvSpPr/>
              <p:nvPr/>
            </p:nvSpPr>
            <p:spPr>
              <a:xfrm>
                <a:off x="-471502" y="1896719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8"/>
                      <a:pt x="484" y="1042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7"/>
                      <a:pt x="968" y="838"/>
                    </a:cubicBezTo>
                    <a:cubicBezTo>
                      <a:pt x="968" y="569"/>
                      <a:pt x="751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48"/>
              <p:cNvSpPr/>
              <p:nvPr/>
            </p:nvSpPr>
            <p:spPr>
              <a:xfrm>
                <a:off x="-600039" y="1771010"/>
                <a:ext cx="105265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9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81"/>
                    </a:cubicBezTo>
                    <a:cubicBezTo>
                      <a:pt x="1" y="548"/>
                      <a:pt x="217" y="888"/>
                      <a:pt x="484" y="1044"/>
                    </a:cubicBezTo>
                    <a:cubicBezTo>
                      <a:pt x="572" y="1095"/>
                      <a:pt x="655" y="1119"/>
                      <a:pt x="725" y="1119"/>
                    </a:cubicBezTo>
                    <a:cubicBezTo>
                      <a:pt x="871" y="1119"/>
                      <a:pt x="968" y="1018"/>
                      <a:pt x="968" y="838"/>
                    </a:cubicBezTo>
                    <a:cubicBezTo>
                      <a:pt x="968" y="572"/>
                      <a:pt x="753" y="229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48"/>
              <p:cNvSpPr/>
              <p:nvPr/>
            </p:nvSpPr>
            <p:spPr>
              <a:xfrm>
                <a:off x="-340138" y="2022102"/>
                <a:ext cx="105591" cy="121794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120" extrusionOk="0">
                    <a:moveTo>
                      <a:pt x="244" y="1"/>
                    </a:moveTo>
                    <a:cubicBezTo>
                      <a:pt x="98" y="1"/>
                      <a:pt x="1" y="101"/>
                      <a:pt x="1" y="280"/>
                    </a:cubicBezTo>
                    <a:cubicBezTo>
                      <a:pt x="1" y="549"/>
                      <a:pt x="218" y="889"/>
                      <a:pt x="487" y="1043"/>
                    </a:cubicBezTo>
                    <a:cubicBezTo>
                      <a:pt x="575" y="1095"/>
                      <a:pt x="657" y="1119"/>
                      <a:pt x="728" y="1119"/>
                    </a:cubicBezTo>
                    <a:cubicBezTo>
                      <a:pt x="873" y="1119"/>
                      <a:pt x="970" y="1018"/>
                      <a:pt x="970" y="839"/>
                    </a:cubicBezTo>
                    <a:cubicBezTo>
                      <a:pt x="970" y="573"/>
                      <a:pt x="753" y="230"/>
                      <a:pt x="487" y="76"/>
                    </a:cubicBezTo>
                    <a:cubicBezTo>
                      <a:pt x="398" y="25"/>
                      <a:pt x="315" y="1"/>
                      <a:pt x="2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48"/>
              <p:cNvSpPr/>
              <p:nvPr/>
            </p:nvSpPr>
            <p:spPr>
              <a:xfrm>
                <a:off x="-350469" y="1891934"/>
                <a:ext cx="105265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8" extrusionOk="0">
                    <a:moveTo>
                      <a:pt x="242" y="1"/>
                    </a:moveTo>
                    <a:cubicBezTo>
                      <a:pt x="97" y="1"/>
                      <a:pt x="0" y="101"/>
                      <a:pt x="0" y="279"/>
                    </a:cubicBezTo>
                    <a:cubicBezTo>
                      <a:pt x="0" y="546"/>
                      <a:pt x="215" y="889"/>
                      <a:pt x="484" y="1043"/>
                    </a:cubicBezTo>
                    <a:cubicBezTo>
                      <a:pt x="572" y="1094"/>
                      <a:pt x="654" y="1118"/>
                      <a:pt x="726" y="1118"/>
                    </a:cubicBezTo>
                    <a:cubicBezTo>
                      <a:pt x="870" y="1118"/>
                      <a:pt x="968" y="1018"/>
                      <a:pt x="968" y="839"/>
                    </a:cubicBezTo>
                    <a:cubicBezTo>
                      <a:pt x="968" y="572"/>
                      <a:pt x="751" y="230"/>
                      <a:pt x="484" y="76"/>
                    </a:cubicBezTo>
                    <a:cubicBezTo>
                      <a:pt x="395" y="25"/>
                      <a:pt x="313" y="1"/>
                      <a:pt x="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48"/>
              <p:cNvSpPr/>
              <p:nvPr/>
            </p:nvSpPr>
            <p:spPr>
              <a:xfrm>
                <a:off x="-588512" y="1903788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8"/>
                      <a:pt x="218" y="888"/>
                      <a:pt x="485" y="1042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7"/>
                      <a:pt x="968" y="838"/>
                    </a:cubicBezTo>
                    <a:cubicBezTo>
                      <a:pt x="968" y="572"/>
                      <a:pt x="751" y="229"/>
                      <a:pt x="485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48"/>
              <p:cNvSpPr/>
              <p:nvPr/>
            </p:nvSpPr>
            <p:spPr>
              <a:xfrm>
                <a:off x="-471502" y="1768074"/>
                <a:ext cx="105374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9" extrusionOk="0">
                    <a:moveTo>
                      <a:pt x="243" y="1"/>
                    </a:moveTo>
                    <a:cubicBezTo>
                      <a:pt x="98" y="1"/>
                      <a:pt x="1" y="101"/>
                      <a:pt x="1" y="280"/>
                    </a:cubicBezTo>
                    <a:cubicBezTo>
                      <a:pt x="1" y="546"/>
                      <a:pt x="218" y="889"/>
                      <a:pt x="484" y="1043"/>
                    </a:cubicBezTo>
                    <a:cubicBezTo>
                      <a:pt x="572" y="1094"/>
                      <a:pt x="655" y="1118"/>
                      <a:pt x="726" y="1118"/>
                    </a:cubicBezTo>
                    <a:cubicBezTo>
                      <a:pt x="871" y="1118"/>
                      <a:pt x="968" y="1018"/>
                      <a:pt x="968" y="839"/>
                    </a:cubicBezTo>
                    <a:cubicBezTo>
                      <a:pt x="968" y="570"/>
                      <a:pt x="751" y="230"/>
                      <a:pt x="484" y="76"/>
                    </a:cubicBezTo>
                    <a:cubicBezTo>
                      <a:pt x="396" y="25"/>
                      <a:pt x="314" y="1"/>
                      <a:pt x="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48"/>
              <p:cNvSpPr/>
              <p:nvPr/>
            </p:nvSpPr>
            <p:spPr>
              <a:xfrm>
                <a:off x="-471502" y="2031128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9"/>
                      <a:pt x="484" y="1043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8"/>
                      <a:pt x="968" y="839"/>
                    </a:cubicBezTo>
                    <a:cubicBezTo>
                      <a:pt x="968" y="570"/>
                      <a:pt x="751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48"/>
              <p:cNvSpPr/>
              <p:nvPr/>
            </p:nvSpPr>
            <p:spPr>
              <a:xfrm>
                <a:off x="471318" y="610373"/>
                <a:ext cx="1267097" cy="825592"/>
              </a:xfrm>
              <a:custGeom>
                <a:avLst/>
                <a:gdLst/>
                <a:ahLst/>
                <a:cxnLst/>
                <a:rect l="l" t="t" r="r" b="b"/>
                <a:pathLst>
                  <a:path w="11652" h="7592" extrusionOk="0">
                    <a:moveTo>
                      <a:pt x="11652" y="1"/>
                    </a:moveTo>
                    <a:lnTo>
                      <a:pt x="0" y="6787"/>
                    </a:lnTo>
                    <a:cubicBezTo>
                      <a:pt x="0" y="7510"/>
                      <a:pt x="0" y="7271"/>
                      <a:pt x="0" y="7592"/>
                    </a:cubicBezTo>
                    <a:lnTo>
                      <a:pt x="11652" y="812"/>
                    </a:lnTo>
                    <a:lnTo>
                      <a:pt x="11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48"/>
              <p:cNvSpPr/>
              <p:nvPr/>
            </p:nvSpPr>
            <p:spPr>
              <a:xfrm>
                <a:off x="-333070" y="872231"/>
                <a:ext cx="804496" cy="563734"/>
              </a:xfrm>
              <a:custGeom>
                <a:avLst/>
                <a:gdLst/>
                <a:ahLst/>
                <a:cxnLst/>
                <a:rect l="l" t="t" r="r" b="b"/>
                <a:pathLst>
                  <a:path w="7398" h="5184" extrusionOk="0">
                    <a:moveTo>
                      <a:pt x="1" y="0"/>
                    </a:moveTo>
                    <a:lnTo>
                      <a:pt x="1" y="926"/>
                    </a:lnTo>
                    <a:lnTo>
                      <a:pt x="7397" y="5184"/>
                    </a:lnTo>
                    <a:lnTo>
                      <a:pt x="7397" y="4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48"/>
              <p:cNvSpPr/>
              <p:nvPr/>
            </p:nvSpPr>
            <p:spPr>
              <a:xfrm>
                <a:off x="-333070" y="147553"/>
                <a:ext cx="2071484" cy="1200980"/>
              </a:xfrm>
              <a:custGeom>
                <a:avLst/>
                <a:gdLst/>
                <a:ahLst/>
                <a:cxnLst/>
                <a:rect l="l" t="t" r="r" b="b"/>
                <a:pathLst>
                  <a:path w="19049" h="11044" extrusionOk="0">
                    <a:moveTo>
                      <a:pt x="11611" y="1101"/>
                    </a:moveTo>
                    <a:lnTo>
                      <a:pt x="17615" y="4558"/>
                    </a:lnTo>
                    <a:lnTo>
                      <a:pt x="7397" y="10503"/>
                    </a:lnTo>
                    <a:lnTo>
                      <a:pt x="1367" y="6940"/>
                    </a:lnTo>
                    <a:lnTo>
                      <a:pt x="11611" y="1101"/>
                    </a:lnTo>
                    <a:close/>
                    <a:moveTo>
                      <a:pt x="11661" y="1"/>
                    </a:moveTo>
                    <a:lnTo>
                      <a:pt x="1" y="6664"/>
                    </a:lnTo>
                    <a:lnTo>
                      <a:pt x="7397" y="11043"/>
                    </a:lnTo>
                    <a:lnTo>
                      <a:pt x="19049" y="4257"/>
                    </a:lnTo>
                    <a:lnTo>
                      <a:pt x="116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48"/>
              <p:cNvSpPr/>
              <p:nvPr/>
            </p:nvSpPr>
            <p:spPr>
              <a:xfrm>
                <a:off x="929788" y="208015"/>
                <a:ext cx="703906" cy="435306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4003" extrusionOk="0">
                    <a:moveTo>
                      <a:pt x="1" y="0"/>
                    </a:moveTo>
                    <a:lnTo>
                      <a:pt x="1" y="545"/>
                    </a:lnTo>
                    <a:lnTo>
                      <a:pt x="6002" y="4002"/>
                    </a:lnTo>
                    <a:lnTo>
                      <a:pt x="6473" y="37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48"/>
              <p:cNvSpPr/>
              <p:nvPr/>
            </p:nvSpPr>
            <p:spPr>
              <a:xfrm>
                <a:off x="-235090" y="208015"/>
                <a:ext cx="1164768" cy="694663"/>
              </a:xfrm>
              <a:custGeom>
                <a:avLst/>
                <a:gdLst/>
                <a:ahLst/>
                <a:cxnLst/>
                <a:rect l="l" t="t" r="r" b="b"/>
                <a:pathLst>
                  <a:path w="10711" h="6388" extrusionOk="0">
                    <a:moveTo>
                      <a:pt x="10710" y="0"/>
                    </a:moveTo>
                    <a:lnTo>
                      <a:pt x="0" y="6115"/>
                    </a:lnTo>
                    <a:lnTo>
                      <a:pt x="466" y="6388"/>
                    </a:lnTo>
                    <a:lnTo>
                      <a:pt x="10710" y="547"/>
                    </a:lnTo>
                    <a:lnTo>
                      <a:pt x="107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48"/>
              <p:cNvSpPr/>
              <p:nvPr/>
            </p:nvSpPr>
            <p:spPr>
              <a:xfrm>
                <a:off x="-576006" y="1100813"/>
                <a:ext cx="394092" cy="502619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4622" extrusionOk="0">
                    <a:moveTo>
                      <a:pt x="573" y="1"/>
                    </a:moveTo>
                    <a:cubicBezTo>
                      <a:pt x="418" y="1"/>
                      <a:pt x="276" y="28"/>
                      <a:pt x="150" y="80"/>
                    </a:cubicBezTo>
                    <a:cubicBezTo>
                      <a:pt x="88" y="108"/>
                      <a:pt x="1" y="156"/>
                      <a:pt x="1" y="156"/>
                    </a:cubicBezTo>
                    <a:lnTo>
                      <a:pt x="2671" y="4138"/>
                    </a:lnTo>
                    <a:lnTo>
                      <a:pt x="2992" y="4622"/>
                    </a:lnTo>
                    <a:lnTo>
                      <a:pt x="3027" y="4618"/>
                    </a:lnTo>
                    <a:cubicBezTo>
                      <a:pt x="3395" y="4461"/>
                      <a:pt x="3623" y="4084"/>
                      <a:pt x="3623" y="3524"/>
                    </a:cubicBezTo>
                    <a:cubicBezTo>
                      <a:pt x="3623" y="2963"/>
                      <a:pt x="3395" y="2323"/>
                      <a:pt x="3027" y="1742"/>
                    </a:cubicBezTo>
                    <a:cubicBezTo>
                      <a:pt x="2658" y="1162"/>
                      <a:pt x="2150" y="640"/>
                      <a:pt x="1589" y="314"/>
                    </a:cubicBezTo>
                    <a:cubicBezTo>
                      <a:pt x="1218" y="101"/>
                      <a:pt x="872" y="1"/>
                      <a:pt x="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48"/>
              <p:cNvSpPr/>
              <p:nvPr/>
            </p:nvSpPr>
            <p:spPr>
              <a:xfrm>
                <a:off x="-638970" y="1108208"/>
                <a:ext cx="442375" cy="510884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21" y="0"/>
                    </a:moveTo>
                    <a:cubicBezTo>
                      <a:pt x="865" y="0"/>
                      <a:pt x="723" y="28"/>
                      <a:pt x="597" y="81"/>
                    </a:cubicBezTo>
                    <a:cubicBezTo>
                      <a:pt x="228" y="238"/>
                      <a:pt x="1" y="613"/>
                      <a:pt x="1" y="1175"/>
                    </a:cubicBezTo>
                    <a:cubicBezTo>
                      <a:pt x="1" y="1736"/>
                      <a:pt x="228" y="2376"/>
                      <a:pt x="597" y="2958"/>
                    </a:cubicBezTo>
                    <a:cubicBezTo>
                      <a:pt x="964" y="3537"/>
                      <a:pt x="1473" y="4057"/>
                      <a:pt x="2035" y="4383"/>
                    </a:cubicBezTo>
                    <a:cubicBezTo>
                      <a:pt x="2405" y="4596"/>
                      <a:pt x="2752" y="4697"/>
                      <a:pt x="3051" y="4697"/>
                    </a:cubicBezTo>
                    <a:cubicBezTo>
                      <a:pt x="3206" y="4697"/>
                      <a:pt x="3348" y="4670"/>
                      <a:pt x="3473" y="4617"/>
                    </a:cubicBezTo>
                    <a:cubicBezTo>
                      <a:pt x="3840" y="4461"/>
                      <a:pt x="4068" y="4083"/>
                      <a:pt x="4068" y="3524"/>
                    </a:cubicBezTo>
                    <a:cubicBezTo>
                      <a:pt x="4068" y="2962"/>
                      <a:pt x="3840" y="2322"/>
                      <a:pt x="3473" y="1741"/>
                    </a:cubicBezTo>
                    <a:cubicBezTo>
                      <a:pt x="3105" y="1162"/>
                      <a:pt x="2597" y="639"/>
                      <a:pt x="2035" y="316"/>
                    </a:cubicBezTo>
                    <a:cubicBezTo>
                      <a:pt x="1666" y="102"/>
                      <a:pt x="1319" y="0"/>
                      <a:pt x="10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48"/>
              <p:cNvSpPr/>
              <p:nvPr/>
            </p:nvSpPr>
            <p:spPr>
              <a:xfrm>
                <a:off x="-471502" y="1303732"/>
                <a:ext cx="105374" cy="121794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1"/>
                    </a:cubicBezTo>
                    <a:cubicBezTo>
                      <a:pt x="1" y="548"/>
                      <a:pt x="218" y="888"/>
                      <a:pt x="484" y="1045"/>
                    </a:cubicBezTo>
                    <a:cubicBezTo>
                      <a:pt x="572" y="1095"/>
                      <a:pt x="655" y="1119"/>
                      <a:pt x="726" y="1119"/>
                    </a:cubicBezTo>
                    <a:cubicBezTo>
                      <a:pt x="870" y="1119"/>
                      <a:pt x="968" y="1019"/>
                      <a:pt x="968" y="839"/>
                    </a:cubicBezTo>
                    <a:cubicBezTo>
                      <a:pt x="968" y="572"/>
                      <a:pt x="751" y="229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48"/>
              <p:cNvSpPr/>
              <p:nvPr/>
            </p:nvSpPr>
            <p:spPr>
              <a:xfrm>
                <a:off x="-600039" y="1178240"/>
                <a:ext cx="105265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7" y="889"/>
                      <a:pt x="484" y="1043"/>
                    </a:cubicBezTo>
                    <a:cubicBezTo>
                      <a:pt x="573" y="1093"/>
                      <a:pt x="656" y="1117"/>
                      <a:pt x="727" y="1117"/>
                    </a:cubicBezTo>
                    <a:cubicBezTo>
                      <a:pt x="871" y="1117"/>
                      <a:pt x="968" y="1018"/>
                      <a:pt x="968" y="839"/>
                    </a:cubicBezTo>
                    <a:cubicBezTo>
                      <a:pt x="968" y="572"/>
                      <a:pt x="753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48"/>
              <p:cNvSpPr/>
              <p:nvPr/>
            </p:nvSpPr>
            <p:spPr>
              <a:xfrm>
                <a:off x="-340138" y="1429441"/>
                <a:ext cx="105591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118" extrusionOk="0">
                    <a:moveTo>
                      <a:pt x="244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9"/>
                      <a:pt x="487" y="1043"/>
                    </a:cubicBezTo>
                    <a:cubicBezTo>
                      <a:pt x="575" y="1093"/>
                      <a:pt x="657" y="1117"/>
                      <a:pt x="728" y="1117"/>
                    </a:cubicBezTo>
                    <a:cubicBezTo>
                      <a:pt x="873" y="1117"/>
                      <a:pt x="970" y="1017"/>
                      <a:pt x="970" y="839"/>
                    </a:cubicBezTo>
                    <a:cubicBezTo>
                      <a:pt x="970" y="572"/>
                      <a:pt x="753" y="229"/>
                      <a:pt x="487" y="75"/>
                    </a:cubicBezTo>
                    <a:cubicBezTo>
                      <a:pt x="398" y="24"/>
                      <a:pt x="315" y="0"/>
                      <a:pt x="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48"/>
              <p:cNvSpPr/>
              <p:nvPr/>
            </p:nvSpPr>
            <p:spPr>
              <a:xfrm>
                <a:off x="-350469" y="1299165"/>
                <a:ext cx="105265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9" extrusionOk="0">
                    <a:moveTo>
                      <a:pt x="242" y="0"/>
                    </a:moveTo>
                    <a:cubicBezTo>
                      <a:pt x="97" y="0"/>
                      <a:pt x="0" y="101"/>
                      <a:pt x="0" y="280"/>
                    </a:cubicBezTo>
                    <a:cubicBezTo>
                      <a:pt x="0" y="547"/>
                      <a:pt x="215" y="889"/>
                      <a:pt x="484" y="1043"/>
                    </a:cubicBezTo>
                    <a:cubicBezTo>
                      <a:pt x="572" y="1094"/>
                      <a:pt x="654" y="1118"/>
                      <a:pt x="726" y="1118"/>
                    </a:cubicBezTo>
                    <a:cubicBezTo>
                      <a:pt x="870" y="1118"/>
                      <a:pt x="968" y="1018"/>
                      <a:pt x="968" y="839"/>
                    </a:cubicBezTo>
                    <a:cubicBezTo>
                      <a:pt x="968" y="570"/>
                      <a:pt x="751" y="230"/>
                      <a:pt x="484" y="76"/>
                    </a:cubicBezTo>
                    <a:cubicBezTo>
                      <a:pt x="395" y="24"/>
                      <a:pt x="313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48"/>
              <p:cNvSpPr/>
              <p:nvPr/>
            </p:nvSpPr>
            <p:spPr>
              <a:xfrm>
                <a:off x="-588512" y="1310909"/>
                <a:ext cx="105374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9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0"/>
                    </a:cubicBezTo>
                    <a:cubicBezTo>
                      <a:pt x="1" y="547"/>
                      <a:pt x="218" y="890"/>
                      <a:pt x="485" y="1044"/>
                    </a:cubicBezTo>
                    <a:cubicBezTo>
                      <a:pt x="572" y="1094"/>
                      <a:pt x="655" y="1119"/>
                      <a:pt x="726" y="1119"/>
                    </a:cubicBezTo>
                    <a:cubicBezTo>
                      <a:pt x="871" y="1119"/>
                      <a:pt x="968" y="1019"/>
                      <a:pt x="968" y="840"/>
                    </a:cubicBezTo>
                    <a:cubicBezTo>
                      <a:pt x="968" y="571"/>
                      <a:pt x="751" y="230"/>
                      <a:pt x="485" y="76"/>
                    </a:cubicBezTo>
                    <a:cubicBezTo>
                      <a:pt x="397" y="25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48"/>
              <p:cNvSpPr/>
              <p:nvPr/>
            </p:nvSpPr>
            <p:spPr>
              <a:xfrm>
                <a:off x="-471502" y="1175195"/>
                <a:ext cx="105374" cy="121794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1"/>
                    </a:cubicBezTo>
                    <a:cubicBezTo>
                      <a:pt x="1" y="548"/>
                      <a:pt x="218" y="891"/>
                      <a:pt x="484" y="1045"/>
                    </a:cubicBezTo>
                    <a:cubicBezTo>
                      <a:pt x="572" y="1095"/>
                      <a:pt x="655" y="1119"/>
                      <a:pt x="726" y="1119"/>
                    </a:cubicBezTo>
                    <a:cubicBezTo>
                      <a:pt x="870" y="1119"/>
                      <a:pt x="968" y="1019"/>
                      <a:pt x="968" y="838"/>
                    </a:cubicBezTo>
                    <a:cubicBezTo>
                      <a:pt x="968" y="572"/>
                      <a:pt x="751" y="231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48"/>
              <p:cNvSpPr/>
              <p:nvPr/>
            </p:nvSpPr>
            <p:spPr>
              <a:xfrm>
                <a:off x="-471502" y="1438141"/>
                <a:ext cx="105374" cy="121794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1"/>
                    </a:moveTo>
                    <a:cubicBezTo>
                      <a:pt x="98" y="1"/>
                      <a:pt x="1" y="101"/>
                      <a:pt x="1" y="281"/>
                    </a:cubicBezTo>
                    <a:cubicBezTo>
                      <a:pt x="1" y="548"/>
                      <a:pt x="218" y="889"/>
                      <a:pt x="484" y="1045"/>
                    </a:cubicBezTo>
                    <a:cubicBezTo>
                      <a:pt x="572" y="1096"/>
                      <a:pt x="655" y="1120"/>
                      <a:pt x="726" y="1120"/>
                    </a:cubicBezTo>
                    <a:cubicBezTo>
                      <a:pt x="870" y="1120"/>
                      <a:pt x="968" y="1019"/>
                      <a:pt x="968" y="839"/>
                    </a:cubicBezTo>
                    <a:cubicBezTo>
                      <a:pt x="968" y="572"/>
                      <a:pt x="751" y="229"/>
                      <a:pt x="484" y="75"/>
                    </a:cubicBezTo>
                    <a:cubicBezTo>
                      <a:pt x="397" y="25"/>
                      <a:pt x="314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48"/>
              <p:cNvSpPr/>
              <p:nvPr/>
            </p:nvSpPr>
            <p:spPr>
              <a:xfrm>
                <a:off x="-189200" y="703350"/>
                <a:ext cx="839620" cy="133223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12251" extrusionOk="0">
                    <a:moveTo>
                      <a:pt x="1578" y="0"/>
                    </a:moveTo>
                    <a:cubicBezTo>
                      <a:pt x="708" y="0"/>
                      <a:pt x="1" y="707"/>
                      <a:pt x="1" y="1577"/>
                    </a:cubicBezTo>
                    <a:lnTo>
                      <a:pt x="1" y="11884"/>
                    </a:lnTo>
                    <a:lnTo>
                      <a:pt x="307" y="12251"/>
                    </a:lnTo>
                    <a:lnTo>
                      <a:pt x="307" y="1577"/>
                    </a:lnTo>
                    <a:cubicBezTo>
                      <a:pt x="307" y="876"/>
                      <a:pt x="877" y="306"/>
                      <a:pt x="1578" y="306"/>
                    </a:cubicBezTo>
                    <a:lnTo>
                      <a:pt x="6530" y="306"/>
                    </a:lnTo>
                    <a:cubicBezTo>
                      <a:pt x="7018" y="306"/>
                      <a:pt x="7415" y="703"/>
                      <a:pt x="7415" y="1191"/>
                    </a:cubicBezTo>
                    <a:lnTo>
                      <a:pt x="7415" y="1852"/>
                    </a:lnTo>
                    <a:cubicBezTo>
                      <a:pt x="7415" y="1876"/>
                      <a:pt x="7430" y="1898"/>
                      <a:pt x="7460" y="1915"/>
                    </a:cubicBezTo>
                    <a:cubicBezTo>
                      <a:pt x="7490" y="1934"/>
                      <a:pt x="7530" y="1943"/>
                      <a:pt x="7569" y="1943"/>
                    </a:cubicBezTo>
                    <a:cubicBezTo>
                      <a:pt x="7608" y="1943"/>
                      <a:pt x="7647" y="1934"/>
                      <a:pt x="7677" y="1915"/>
                    </a:cubicBezTo>
                    <a:cubicBezTo>
                      <a:pt x="7707" y="1900"/>
                      <a:pt x="7720" y="1876"/>
                      <a:pt x="7720" y="1852"/>
                    </a:cubicBezTo>
                    <a:lnTo>
                      <a:pt x="7720" y="1191"/>
                    </a:lnTo>
                    <a:cubicBezTo>
                      <a:pt x="7720" y="534"/>
                      <a:pt x="7187" y="0"/>
                      <a:pt x="65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48"/>
              <p:cNvSpPr/>
              <p:nvPr/>
            </p:nvSpPr>
            <p:spPr>
              <a:xfrm>
                <a:off x="-525549" y="595801"/>
                <a:ext cx="1298415" cy="510449"/>
              </a:xfrm>
              <a:custGeom>
                <a:avLst/>
                <a:gdLst/>
                <a:ahLst/>
                <a:cxnLst/>
                <a:rect l="l" t="t" r="r" b="b"/>
                <a:pathLst>
                  <a:path w="11940" h="4694" extrusionOk="0">
                    <a:moveTo>
                      <a:pt x="9842" y="0"/>
                    </a:moveTo>
                    <a:lnTo>
                      <a:pt x="2085" y="52"/>
                    </a:lnTo>
                    <a:cubicBezTo>
                      <a:pt x="936" y="52"/>
                      <a:pt x="1" y="987"/>
                      <a:pt x="1" y="2139"/>
                    </a:cubicBezTo>
                    <a:lnTo>
                      <a:pt x="1" y="4694"/>
                    </a:lnTo>
                    <a:lnTo>
                      <a:pt x="307" y="4694"/>
                    </a:lnTo>
                    <a:lnTo>
                      <a:pt x="307" y="2139"/>
                    </a:lnTo>
                    <a:cubicBezTo>
                      <a:pt x="307" y="1156"/>
                      <a:pt x="1103" y="356"/>
                      <a:pt x="2085" y="356"/>
                    </a:cubicBezTo>
                    <a:lnTo>
                      <a:pt x="9842" y="306"/>
                    </a:lnTo>
                    <a:cubicBezTo>
                      <a:pt x="10831" y="306"/>
                      <a:pt x="11633" y="1111"/>
                      <a:pt x="11633" y="2097"/>
                    </a:cubicBezTo>
                    <a:lnTo>
                      <a:pt x="11633" y="2802"/>
                    </a:lnTo>
                    <a:cubicBezTo>
                      <a:pt x="11633" y="2826"/>
                      <a:pt x="11648" y="2846"/>
                      <a:pt x="11679" y="2865"/>
                    </a:cubicBezTo>
                    <a:cubicBezTo>
                      <a:pt x="11709" y="2883"/>
                      <a:pt x="11748" y="2891"/>
                      <a:pt x="11787" y="2891"/>
                    </a:cubicBezTo>
                    <a:cubicBezTo>
                      <a:pt x="11826" y="2891"/>
                      <a:pt x="11865" y="2883"/>
                      <a:pt x="11896" y="2865"/>
                    </a:cubicBezTo>
                    <a:cubicBezTo>
                      <a:pt x="11924" y="2846"/>
                      <a:pt x="11939" y="2826"/>
                      <a:pt x="11939" y="2802"/>
                    </a:cubicBezTo>
                    <a:lnTo>
                      <a:pt x="11939" y="2097"/>
                    </a:lnTo>
                    <a:cubicBezTo>
                      <a:pt x="11939" y="941"/>
                      <a:pt x="10998" y="0"/>
                      <a:pt x="9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0" name="Google Shape;4550;p48"/>
              <p:cNvGrpSpPr/>
              <p:nvPr/>
            </p:nvGrpSpPr>
            <p:grpSpPr>
              <a:xfrm rot="-7491882" flipH="1">
                <a:off x="425488" y="1460433"/>
                <a:ext cx="420744" cy="883139"/>
                <a:chOff x="-811075" y="1773274"/>
                <a:chExt cx="1047079" cy="2200101"/>
              </a:xfrm>
            </p:grpSpPr>
            <p:sp>
              <p:nvSpPr>
                <p:cNvPr id="4551" name="Google Shape;4551;p48"/>
                <p:cNvSpPr/>
                <p:nvPr/>
              </p:nvSpPr>
              <p:spPr>
                <a:xfrm>
                  <a:off x="-393362" y="3687751"/>
                  <a:ext cx="507457" cy="28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2" h="3170" extrusionOk="0">
                      <a:moveTo>
                        <a:pt x="2816" y="1"/>
                      </a:moveTo>
                      <a:cubicBezTo>
                        <a:pt x="1261" y="1"/>
                        <a:pt x="1" y="710"/>
                        <a:pt x="1" y="1586"/>
                      </a:cubicBezTo>
                      <a:cubicBezTo>
                        <a:pt x="1" y="2460"/>
                        <a:pt x="1261" y="3170"/>
                        <a:pt x="2816" y="3170"/>
                      </a:cubicBezTo>
                      <a:cubicBezTo>
                        <a:pt x="4371" y="3170"/>
                        <a:pt x="5631" y="2460"/>
                        <a:pt x="5631" y="1586"/>
                      </a:cubicBezTo>
                      <a:cubicBezTo>
                        <a:pt x="5631" y="710"/>
                        <a:pt x="4371" y="1"/>
                        <a:pt x="281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48"/>
                <p:cNvSpPr/>
                <p:nvPr/>
              </p:nvSpPr>
              <p:spPr>
                <a:xfrm>
                  <a:off x="-393362" y="3585755"/>
                  <a:ext cx="507457" cy="28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2" h="3170" extrusionOk="0">
                      <a:moveTo>
                        <a:pt x="2816" y="1"/>
                      </a:moveTo>
                      <a:cubicBezTo>
                        <a:pt x="1261" y="1"/>
                        <a:pt x="1" y="710"/>
                        <a:pt x="1" y="1584"/>
                      </a:cubicBezTo>
                      <a:cubicBezTo>
                        <a:pt x="1" y="2460"/>
                        <a:pt x="1261" y="3169"/>
                        <a:pt x="2816" y="3169"/>
                      </a:cubicBezTo>
                      <a:cubicBezTo>
                        <a:pt x="4371" y="3169"/>
                        <a:pt x="5631" y="2460"/>
                        <a:pt x="5631" y="1584"/>
                      </a:cubicBezTo>
                      <a:cubicBezTo>
                        <a:pt x="5631" y="710"/>
                        <a:pt x="4371" y="1"/>
                        <a:pt x="281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48"/>
                <p:cNvSpPr/>
                <p:nvPr/>
              </p:nvSpPr>
              <p:spPr>
                <a:xfrm>
                  <a:off x="-409220" y="3519890"/>
                  <a:ext cx="539083" cy="3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3367" extrusionOk="0">
                      <a:moveTo>
                        <a:pt x="2992" y="1"/>
                      </a:moveTo>
                      <a:cubicBezTo>
                        <a:pt x="1341" y="1"/>
                        <a:pt x="1" y="753"/>
                        <a:pt x="1" y="1684"/>
                      </a:cubicBezTo>
                      <a:cubicBezTo>
                        <a:pt x="1" y="2614"/>
                        <a:pt x="1341" y="3367"/>
                        <a:pt x="2992" y="3367"/>
                      </a:cubicBezTo>
                      <a:cubicBezTo>
                        <a:pt x="4642" y="3367"/>
                        <a:pt x="5983" y="2614"/>
                        <a:pt x="5983" y="1684"/>
                      </a:cubicBezTo>
                      <a:cubicBezTo>
                        <a:pt x="5983" y="755"/>
                        <a:pt x="4642" y="1"/>
                        <a:pt x="29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48"/>
                <p:cNvSpPr/>
                <p:nvPr/>
              </p:nvSpPr>
              <p:spPr>
                <a:xfrm>
                  <a:off x="-409220" y="3467360"/>
                  <a:ext cx="539083" cy="3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3367" extrusionOk="0">
                      <a:moveTo>
                        <a:pt x="2992" y="0"/>
                      </a:moveTo>
                      <a:cubicBezTo>
                        <a:pt x="1339" y="0"/>
                        <a:pt x="1" y="753"/>
                        <a:pt x="1" y="1683"/>
                      </a:cubicBezTo>
                      <a:cubicBezTo>
                        <a:pt x="1" y="2612"/>
                        <a:pt x="1339" y="3366"/>
                        <a:pt x="2992" y="3366"/>
                      </a:cubicBezTo>
                      <a:cubicBezTo>
                        <a:pt x="4642" y="3366"/>
                        <a:pt x="5983" y="2612"/>
                        <a:pt x="5983" y="1683"/>
                      </a:cubicBezTo>
                      <a:cubicBezTo>
                        <a:pt x="5983" y="753"/>
                        <a:pt x="4642" y="0"/>
                        <a:pt x="29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48"/>
                <p:cNvSpPr/>
                <p:nvPr/>
              </p:nvSpPr>
              <p:spPr>
                <a:xfrm>
                  <a:off x="-500494" y="2763931"/>
                  <a:ext cx="137496" cy="603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6698" extrusionOk="0">
                      <a:moveTo>
                        <a:pt x="1" y="1"/>
                      </a:moveTo>
                      <a:lnTo>
                        <a:pt x="1" y="5508"/>
                      </a:lnTo>
                      <a:cubicBezTo>
                        <a:pt x="1" y="5822"/>
                        <a:pt x="18" y="5976"/>
                        <a:pt x="51" y="6267"/>
                      </a:cubicBezTo>
                      <a:lnTo>
                        <a:pt x="174" y="6486"/>
                      </a:lnTo>
                      <a:cubicBezTo>
                        <a:pt x="409" y="6622"/>
                        <a:pt x="639" y="6697"/>
                        <a:pt x="837" y="6697"/>
                      </a:cubicBezTo>
                      <a:cubicBezTo>
                        <a:pt x="1183" y="6697"/>
                        <a:pt x="1430" y="6465"/>
                        <a:pt x="1430" y="5916"/>
                      </a:cubicBezTo>
                      <a:lnTo>
                        <a:pt x="1526" y="2157"/>
                      </a:lnTo>
                      <a:cubicBezTo>
                        <a:pt x="1526" y="1296"/>
                        <a:pt x="821" y="474"/>
                        <a:pt x="172" y="10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6" name="Google Shape;4556;p48"/>
                <p:cNvSpPr/>
                <p:nvPr/>
              </p:nvSpPr>
              <p:spPr>
                <a:xfrm>
                  <a:off x="-500494" y="3277965"/>
                  <a:ext cx="137496" cy="99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06" extrusionOk="0">
                      <a:moveTo>
                        <a:pt x="1526" y="0"/>
                      </a:moveTo>
                      <a:cubicBezTo>
                        <a:pt x="1526" y="0"/>
                        <a:pt x="1289" y="399"/>
                        <a:pt x="923" y="399"/>
                      </a:cubicBezTo>
                      <a:cubicBezTo>
                        <a:pt x="639" y="399"/>
                        <a:pt x="259" y="120"/>
                        <a:pt x="259" y="120"/>
                      </a:cubicBezTo>
                      <a:lnTo>
                        <a:pt x="1" y="313"/>
                      </a:lnTo>
                      <a:lnTo>
                        <a:pt x="51" y="562"/>
                      </a:lnTo>
                      <a:cubicBezTo>
                        <a:pt x="51" y="562"/>
                        <a:pt x="276" y="1052"/>
                        <a:pt x="834" y="1104"/>
                      </a:cubicBezTo>
                      <a:cubicBezTo>
                        <a:pt x="846" y="1105"/>
                        <a:pt x="857" y="1106"/>
                        <a:pt x="869" y="1106"/>
                      </a:cubicBezTo>
                      <a:cubicBezTo>
                        <a:pt x="1397" y="1106"/>
                        <a:pt x="1526" y="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7" name="Google Shape;4557;p48"/>
                <p:cNvSpPr/>
                <p:nvPr/>
              </p:nvSpPr>
              <p:spPr>
                <a:xfrm>
                  <a:off x="-483104" y="2678965"/>
                  <a:ext cx="587558" cy="924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1" h="10255" extrusionOk="0">
                      <a:moveTo>
                        <a:pt x="2521" y="0"/>
                      </a:moveTo>
                      <a:lnTo>
                        <a:pt x="4918" y="1744"/>
                      </a:lnTo>
                      <a:lnTo>
                        <a:pt x="4918" y="4846"/>
                      </a:lnTo>
                      <a:cubicBezTo>
                        <a:pt x="4918" y="5661"/>
                        <a:pt x="4729" y="7201"/>
                        <a:pt x="4491" y="8006"/>
                      </a:cubicBezTo>
                      <a:cubicBezTo>
                        <a:pt x="4295" y="8670"/>
                        <a:pt x="3617" y="9243"/>
                        <a:pt x="2664" y="9243"/>
                      </a:cubicBezTo>
                      <a:cubicBezTo>
                        <a:pt x="2581" y="9243"/>
                        <a:pt x="2496" y="9239"/>
                        <a:pt x="2409" y="9229"/>
                      </a:cubicBezTo>
                      <a:cubicBezTo>
                        <a:pt x="1897" y="9177"/>
                        <a:pt x="669" y="8531"/>
                        <a:pt x="1" y="8160"/>
                      </a:cubicBezTo>
                      <a:lnTo>
                        <a:pt x="1" y="8160"/>
                      </a:lnTo>
                      <a:cubicBezTo>
                        <a:pt x="62" y="8481"/>
                        <a:pt x="133" y="8785"/>
                        <a:pt x="209" y="9030"/>
                      </a:cubicBezTo>
                      <a:cubicBezTo>
                        <a:pt x="504" y="9238"/>
                        <a:pt x="821" y="9453"/>
                        <a:pt x="1155" y="9659"/>
                      </a:cubicBezTo>
                      <a:cubicBezTo>
                        <a:pt x="1842" y="10085"/>
                        <a:pt x="2533" y="10255"/>
                        <a:pt x="3139" y="10255"/>
                      </a:cubicBezTo>
                      <a:cubicBezTo>
                        <a:pt x="3906" y="10255"/>
                        <a:pt x="4536" y="9982"/>
                        <a:pt x="4849" y="9611"/>
                      </a:cubicBezTo>
                      <a:cubicBezTo>
                        <a:pt x="5410" y="8950"/>
                        <a:pt x="5664" y="7470"/>
                        <a:pt x="5664" y="6197"/>
                      </a:cubicBezTo>
                      <a:lnTo>
                        <a:pt x="5664" y="1801"/>
                      </a:lnTo>
                      <a:lnTo>
                        <a:pt x="6521" y="1621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48"/>
                <p:cNvSpPr/>
                <p:nvPr/>
              </p:nvSpPr>
              <p:spPr>
                <a:xfrm>
                  <a:off x="-500494" y="2579852"/>
                  <a:ext cx="460604" cy="9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" h="10343" extrusionOk="0">
                      <a:moveTo>
                        <a:pt x="1" y="1"/>
                      </a:moveTo>
                      <a:lnTo>
                        <a:pt x="1" y="2413"/>
                      </a:lnTo>
                      <a:lnTo>
                        <a:pt x="595" y="2751"/>
                      </a:lnTo>
                      <a:cubicBezTo>
                        <a:pt x="1242" y="3124"/>
                        <a:pt x="1348" y="3525"/>
                        <a:pt x="1348" y="4389"/>
                      </a:cubicBezTo>
                      <a:lnTo>
                        <a:pt x="1348" y="7640"/>
                      </a:lnTo>
                      <a:cubicBezTo>
                        <a:pt x="1348" y="8264"/>
                        <a:pt x="1149" y="8608"/>
                        <a:pt x="793" y="8608"/>
                      </a:cubicBezTo>
                      <a:cubicBezTo>
                        <a:pt x="658" y="8608"/>
                        <a:pt x="500" y="8558"/>
                        <a:pt x="322" y="8455"/>
                      </a:cubicBezTo>
                      <a:lnTo>
                        <a:pt x="51" y="8308"/>
                      </a:lnTo>
                      <a:lnTo>
                        <a:pt x="51" y="8308"/>
                      </a:lnTo>
                      <a:cubicBezTo>
                        <a:pt x="83" y="8618"/>
                        <a:pt x="133" y="8948"/>
                        <a:pt x="194" y="9260"/>
                      </a:cubicBezTo>
                      <a:cubicBezTo>
                        <a:pt x="862" y="9629"/>
                        <a:pt x="2090" y="10275"/>
                        <a:pt x="2602" y="10329"/>
                      </a:cubicBezTo>
                      <a:cubicBezTo>
                        <a:pt x="2689" y="10339"/>
                        <a:pt x="2774" y="10343"/>
                        <a:pt x="2857" y="10343"/>
                      </a:cubicBezTo>
                      <a:cubicBezTo>
                        <a:pt x="3810" y="10343"/>
                        <a:pt x="4488" y="9770"/>
                        <a:pt x="4684" y="9106"/>
                      </a:cubicBezTo>
                      <a:cubicBezTo>
                        <a:pt x="4922" y="8301"/>
                        <a:pt x="5111" y="6761"/>
                        <a:pt x="5111" y="5946"/>
                      </a:cubicBezTo>
                      <a:lnTo>
                        <a:pt x="5111" y="2844"/>
                      </a:lnTo>
                      <a:lnTo>
                        <a:pt x="2714" y="11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E42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48"/>
                <p:cNvSpPr/>
                <p:nvPr/>
              </p:nvSpPr>
              <p:spPr>
                <a:xfrm>
                  <a:off x="-500494" y="2579852"/>
                  <a:ext cx="460604" cy="9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" h="10343" extrusionOk="0">
                      <a:moveTo>
                        <a:pt x="1" y="1"/>
                      </a:moveTo>
                      <a:lnTo>
                        <a:pt x="1" y="2413"/>
                      </a:lnTo>
                      <a:lnTo>
                        <a:pt x="595" y="2751"/>
                      </a:lnTo>
                      <a:cubicBezTo>
                        <a:pt x="1242" y="3124"/>
                        <a:pt x="1348" y="3525"/>
                        <a:pt x="1348" y="4389"/>
                      </a:cubicBezTo>
                      <a:lnTo>
                        <a:pt x="1348" y="7640"/>
                      </a:lnTo>
                      <a:cubicBezTo>
                        <a:pt x="1348" y="8264"/>
                        <a:pt x="1149" y="8608"/>
                        <a:pt x="793" y="8608"/>
                      </a:cubicBezTo>
                      <a:cubicBezTo>
                        <a:pt x="658" y="8608"/>
                        <a:pt x="500" y="8558"/>
                        <a:pt x="322" y="8455"/>
                      </a:cubicBezTo>
                      <a:lnTo>
                        <a:pt x="51" y="8308"/>
                      </a:lnTo>
                      <a:lnTo>
                        <a:pt x="51" y="8308"/>
                      </a:lnTo>
                      <a:cubicBezTo>
                        <a:pt x="83" y="8618"/>
                        <a:pt x="133" y="8948"/>
                        <a:pt x="194" y="9260"/>
                      </a:cubicBezTo>
                      <a:cubicBezTo>
                        <a:pt x="862" y="9629"/>
                        <a:pt x="2090" y="10275"/>
                        <a:pt x="2602" y="10329"/>
                      </a:cubicBezTo>
                      <a:cubicBezTo>
                        <a:pt x="2689" y="10339"/>
                        <a:pt x="2774" y="10343"/>
                        <a:pt x="2857" y="10343"/>
                      </a:cubicBezTo>
                      <a:cubicBezTo>
                        <a:pt x="3810" y="10343"/>
                        <a:pt x="4488" y="9770"/>
                        <a:pt x="4684" y="9106"/>
                      </a:cubicBezTo>
                      <a:cubicBezTo>
                        <a:pt x="4922" y="8301"/>
                        <a:pt x="5111" y="6761"/>
                        <a:pt x="5111" y="5946"/>
                      </a:cubicBezTo>
                      <a:lnTo>
                        <a:pt x="5111" y="2844"/>
                      </a:lnTo>
                      <a:lnTo>
                        <a:pt x="2714" y="11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48"/>
                <p:cNvSpPr/>
                <p:nvPr/>
              </p:nvSpPr>
              <p:spPr>
                <a:xfrm>
                  <a:off x="-464273" y="2824930"/>
                  <a:ext cx="685410" cy="92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" h="10295" extrusionOk="0">
                      <a:moveTo>
                        <a:pt x="6312" y="1"/>
                      </a:moveTo>
                      <a:lnTo>
                        <a:pt x="5455" y="181"/>
                      </a:lnTo>
                      <a:lnTo>
                        <a:pt x="5455" y="4577"/>
                      </a:lnTo>
                      <a:cubicBezTo>
                        <a:pt x="5455" y="5850"/>
                        <a:pt x="5201" y="7330"/>
                        <a:pt x="4640" y="7991"/>
                      </a:cubicBezTo>
                      <a:cubicBezTo>
                        <a:pt x="4327" y="8362"/>
                        <a:pt x="3697" y="8635"/>
                        <a:pt x="2930" y="8635"/>
                      </a:cubicBezTo>
                      <a:cubicBezTo>
                        <a:pt x="2324" y="8635"/>
                        <a:pt x="1633" y="8465"/>
                        <a:pt x="946" y="8039"/>
                      </a:cubicBezTo>
                      <a:cubicBezTo>
                        <a:pt x="612" y="7833"/>
                        <a:pt x="295" y="7618"/>
                        <a:pt x="0" y="7410"/>
                      </a:cubicBezTo>
                      <a:lnTo>
                        <a:pt x="0" y="7410"/>
                      </a:lnTo>
                      <a:cubicBezTo>
                        <a:pt x="345" y="8510"/>
                        <a:pt x="788" y="9182"/>
                        <a:pt x="788" y="9182"/>
                      </a:cubicBezTo>
                      <a:lnTo>
                        <a:pt x="792" y="9182"/>
                      </a:lnTo>
                      <a:cubicBezTo>
                        <a:pt x="1206" y="9830"/>
                        <a:pt x="2308" y="10295"/>
                        <a:pt x="3603" y="10295"/>
                      </a:cubicBezTo>
                      <a:cubicBezTo>
                        <a:pt x="4616" y="10295"/>
                        <a:pt x="5509" y="10011"/>
                        <a:pt x="6049" y="9577"/>
                      </a:cubicBezTo>
                      <a:lnTo>
                        <a:pt x="6052" y="9577"/>
                      </a:lnTo>
                      <a:cubicBezTo>
                        <a:pt x="6052" y="9577"/>
                        <a:pt x="7607" y="8445"/>
                        <a:pt x="7607" y="6152"/>
                      </a:cubicBezTo>
                      <a:cubicBezTo>
                        <a:pt x="7607" y="4525"/>
                        <a:pt x="7605" y="506"/>
                        <a:pt x="7605" y="506"/>
                      </a:cubicBezTo>
                      <a:lnTo>
                        <a:pt x="63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48"/>
                <p:cNvSpPr/>
                <p:nvPr/>
              </p:nvSpPr>
              <p:spPr>
                <a:xfrm>
                  <a:off x="-515270" y="2519213"/>
                  <a:ext cx="751275" cy="41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8" h="4625" extrusionOk="0">
                      <a:moveTo>
                        <a:pt x="1364" y="1"/>
                      </a:moveTo>
                      <a:cubicBezTo>
                        <a:pt x="1042" y="1"/>
                        <a:pt x="734" y="65"/>
                        <a:pt x="505" y="197"/>
                      </a:cubicBezTo>
                      <a:cubicBezTo>
                        <a:pt x="0" y="489"/>
                        <a:pt x="65" y="1003"/>
                        <a:pt x="649" y="1340"/>
                      </a:cubicBezTo>
                      <a:lnTo>
                        <a:pt x="5852" y="4346"/>
                      </a:lnTo>
                      <a:cubicBezTo>
                        <a:pt x="6171" y="4530"/>
                        <a:pt x="6583" y="4624"/>
                        <a:pt x="6973" y="4624"/>
                      </a:cubicBezTo>
                      <a:cubicBezTo>
                        <a:pt x="7296" y="4624"/>
                        <a:pt x="7604" y="4560"/>
                        <a:pt x="7832" y="4428"/>
                      </a:cubicBezTo>
                      <a:cubicBezTo>
                        <a:pt x="8338" y="4135"/>
                        <a:pt x="8275" y="3621"/>
                        <a:pt x="7691" y="3285"/>
                      </a:cubicBezTo>
                      <a:lnTo>
                        <a:pt x="7689" y="3285"/>
                      </a:lnTo>
                      <a:lnTo>
                        <a:pt x="2486" y="279"/>
                      </a:lnTo>
                      <a:cubicBezTo>
                        <a:pt x="2166" y="95"/>
                        <a:pt x="1755" y="1"/>
                        <a:pt x="13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48"/>
                <p:cNvSpPr/>
                <p:nvPr/>
              </p:nvSpPr>
              <p:spPr>
                <a:xfrm>
                  <a:off x="-678265" y="2718249"/>
                  <a:ext cx="130018" cy="14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1604" extrusionOk="0">
                      <a:moveTo>
                        <a:pt x="1078" y="0"/>
                      </a:moveTo>
                      <a:lnTo>
                        <a:pt x="0" y="612"/>
                      </a:lnTo>
                      <a:lnTo>
                        <a:pt x="367" y="1603"/>
                      </a:lnTo>
                      <a:lnTo>
                        <a:pt x="1443" y="992"/>
                      </a:lnTo>
                      <a:lnTo>
                        <a:pt x="107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48"/>
                <p:cNvSpPr/>
                <p:nvPr/>
              </p:nvSpPr>
              <p:spPr>
                <a:xfrm>
                  <a:off x="-807471" y="2698697"/>
                  <a:ext cx="162275" cy="46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5144" extrusionOk="0">
                      <a:moveTo>
                        <a:pt x="0" y="0"/>
                      </a:moveTo>
                      <a:cubicBezTo>
                        <a:pt x="0" y="289"/>
                        <a:pt x="3" y="506"/>
                        <a:pt x="3" y="766"/>
                      </a:cubicBezTo>
                      <a:cubicBezTo>
                        <a:pt x="3" y="1365"/>
                        <a:pt x="89" y="2326"/>
                        <a:pt x="467" y="3319"/>
                      </a:cubicBezTo>
                      <a:cubicBezTo>
                        <a:pt x="831" y="4276"/>
                        <a:pt x="1731" y="5067"/>
                        <a:pt x="1801" y="5143"/>
                      </a:cubicBezTo>
                      <a:lnTo>
                        <a:pt x="1801" y="1820"/>
                      </a:lnTo>
                      <a:cubicBezTo>
                        <a:pt x="1681" y="1478"/>
                        <a:pt x="1538" y="1074"/>
                        <a:pt x="1434" y="829"/>
                      </a:cubicBezTo>
                      <a:cubicBezTo>
                        <a:pt x="1434" y="829"/>
                        <a:pt x="499" y="28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48"/>
                <p:cNvSpPr/>
                <p:nvPr/>
              </p:nvSpPr>
              <p:spPr>
                <a:xfrm>
                  <a:off x="-807471" y="2643554"/>
                  <a:ext cx="226428" cy="12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442" extrusionOk="0">
                      <a:moveTo>
                        <a:pt x="1076" y="1"/>
                      </a:moveTo>
                      <a:lnTo>
                        <a:pt x="0" y="612"/>
                      </a:lnTo>
                      <a:lnTo>
                        <a:pt x="1434" y="1441"/>
                      </a:lnTo>
                      <a:lnTo>
                        <a:pt x="2512" y="829"/>
                      </a:lnTo>
                      <a:lnTo>
                        <a:pt x="10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48"/>
                <p:cNvSpPr/>
                <p:nvPr/>
              </p:nvSpPr>
              <p:spPr>
                <a:xfrm>
                  <a:off x="-645287" y="2807541"/>
                  <a:ext cx="97040" cy="35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3936" extrusionOk="0">
                      <a:moveTo>
                        <a:pt x="1077" y="1"/>
                      </a:moveTo>
                      <a:lnTo>
                        <a:pt x="1" y="612"/>
                      </a:lnTo>
                      <a:lnTo>
                        <a:pt x="1" y="3935"/>
                      </a:lnTo>
                      <a:lnTo>
                        <a:pt x="1077" y="3315"/>
                      </a:lnTo>
                      <a:lnTo>
                        <a:pt x="10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48"/>
                <p:cNvSpPr/>
                <p:nvPr/>
              </p:nvSpPr>
              <p:spPr>
                <a:xfrm>
                  <a:off x="-720973" y="2384510"/>
                  <a:ext cx="130288" cy="31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3531" extrusionOk="0">
                      <a:moveTo>
                        <a:pt x="273" y="1"/>
                      </a:moveTo>
                      <a:cubicBezTo>
                        <a:pt x="112" y="1"/>
                        <a:pt x="0" y="115"/>
                        <a:pt x="1" y="358"/>
                      </a:cubicBezTo>
                      <a:cubicBezTo>
                        <a:pt x="3" y="826"/>
                        <a:pt x="3" y="2717"/>
                        <a:pt x="3" y="2717"/>
                      </a:cubicBezTo>
                      <a:lnTo>
                        <a:pt x="1420" y="3531"/>
                      </a:lnTo>
                      <a:cubicBezTo>
                        <a:pt x="1420" y="3531"/>
                        <a:pt x="1446" y="1362"/>
                        <a:pt x="1166" y="802"/>
                      </a:cubicBezTo>
                      <a:cubicBezTo>
                        <a:pt x="907" y="286"/>
                        <a:pt x="528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48"/>
                <p:cNvSpPr/>
                <p:nvPr/>
              </p:nvSpPr>
              <p:spPr>
                <a:xfrm>
                  <a:off x="-799452" y="2386943"/>
                  <a:ext cx="206425" cy="36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4083" extrusionOk="0">
                      <a:moveTo>
                        <a:pt x="1022" y="1"/>
                      </a:moveTo>
                      <a:lnTo>
                        <a:pt x="0" y="593"/>
                      </a:lnTo>
                      <a:lnTo>
                        <a:pt x="1278" y="4083"/>
                      </a:lnTo>
                      <a:lnTo>
                        <a:pt x="2291" y="3504"/>
                      </a:lnTo>
                      <a:lnTo>
                        <a:pt x="10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48"/>
                <p:cNvSpPr/>
                <p:nvPr/>
              </p:nvSpPr>
              <p:spPr>
                <a:xfrm>
                  <a:off x="-811075" y="2436769"/>
                  <a:ext cx="130288" cy="31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3530" extrusionOk="0">
                      <a:moveTo>
                        <a:pt x="273" y="0"/>
                      </a:moveTo>
                      <a:cubicBezTo>
                        <a:pt x="112" y="0"/>
                        <a:pt x="1" y="114"/>
                        <a:pt x="1" y="357"/>
                      </a:cubicBezTo>
                      <a:cubicBezTo>
                        <a:pt x="1" y="825"/>
                        <a:pt x="1" y="2717"/>
                        <a:pt x="1" y="2717"/>
                      </a:cubicBezTo>
                      <a:lnTo>
                        <a:pt x="1420" y="3530"/>
                      </a:lnTo>
                      <a:cubicBezTo>
                        <a:pt x="1420" y="3530"/>
                        <a:pt x="1446" y="1361"/>
                        <a:pt x="1164" y="801"/>
                      </a:cubicBezTo>
                      <a:cubicBezTo>
                        <a:pt x="906" y="285"/>
                        <a:pt x="528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48"/>
                <p:cNvSpPr/>
                <p:nvPr/>
              </p:nvSpPr>
              <p:spPr>
                <a:xfrm>
                  <a:off x="-674931" y="2545163"/>
                  <a:ext cx="71361" cy="20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2223" extrusionOk="0">
                      <a:moveTo>
                        <a:pt x="558" y="1"/>
                      </a:moveTo>
                      <a:cubicBezTo>
                        <a:pt x="512" y="1"/>
                        <a:pt x="455" y="19"/>
                        <a:pt x="384" y="56"/>
                      </a:cubicBezTo>
                      <a:lnTo>
                        <a:pt x="384" y="54"/>
                      </a:lnTo>
                      <a:cubicBezTo>
                        <a:pt x="113" y="197"/>
                        <a:pt x="0" y="264"/>
                        <a:pt x="50" y="765"/>
                      </a:cubicBezTo>
                      <a:cubicBezTo>
                        <a:pt x="93" y="1214"/>
                        <a:pt x="78" y="2223"/>
                        <a:pt x="78" y="2223"/>
                      </a:cubicBezTo>
                      <a:lnTo>
                        <a:pt x="772" y="1826"/>
                      </a:lnTo>
                      <a:cubicBezTo>
                        <a:pt x="772" y="1826"/>
                        <a:pt x="792" y="867"/>
                        <a:pt x="761" y="472"/>
                      </a:cubicBezTo>
                      <a:cubicBezTo>
                        <a:pt x="740" y="175"/>
                        <a:pt x="702" y="1"/>
                        <a:pt x="5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48"/>
                <p:cNvSpPr/>
                <p:nvPr/>
              </p:nvSpPr>
              <p:spPr>
                <a:xfrm>
                  <a:off x="-573746" y="2824480"/>
                  <a:ext cx="189215" cy="45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" h="5036" extrusionOk="0">
                      <a:moveTo>
                        <a:pt x="394" y="1"/>
                      </a:moveTo>
                      <a:cubicBezTo>
                        <a:pt x="71" y="1"/>
                        <a:pt x="1" y="321"/>
                        <a:pt x="1" y="895"/>
                      </a:cubicBezTo>
                      <a:lnTo>
                        <a:pt x="1" y="3391"/>
                      </a:lnTo>
                      <a:cubicBezTo>
                        <a:pt x="1" y="4053"/>
                        <a:pt x="155" y="4558"/>
                        <a:pt x="1148" y="4966"/>
                      </a:cubicBezTo>
                      <a:cubicBezTo>
                        <a:pt x="1262" y="5013"/>
                        <a:pt x="1360" y="5035"/>
                        <a:pt x="1445" y="5035"/>
                      </a:cubicBezTo>
                      <a:cubicBezTo>
                        <a:pt x="2100" y="5035"/>
                        <a:pt x="1947" y="3697"/>
                        <a:pt x="1920" y="1769"/>
                      </a:cubicBezTo>
                      <a:cubicBezTo>
                        <a:pt x="1914" y="1344"/>
                        <a:pt x="1955" y="726"/>
                        <a:pt x="1124" y="266"/>
                      </a:cubicBezTo>
                      <a:lnTo>
                        <a:pt x="1124" y="268"/>
                      </a:lnTo>
                      <a:cubicBezTo>
                        <a:pt x="796" y="87"/>
                        <a:pt x="561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48"/>
                <p:cNvSpPr/>
                <p:nvPr/>
              </p:nvSpPr>
              <p:spPr>
                <a:xfrm>
                  <a:off x="-623933" y="2854033"/>
                  <a:ext cx="189035" cy="45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5035" extrusionOk="0">
                      <a:moveTo>
                        <a:pt x="394" y="1"/>
                      </a:moveTo>
                      <a:cubicBezTo>
                        <a:pt x="71" y="1"/>
                        <a:pt x="0" y="322"/>
                        <a:pt x="0" y="897"/>
                      </a:cubicBezTo>
                      <a:lnTo>
                        <a:pt x="0" y="3391"/>
                      </a:lnTo>
                      <a:cubicBezTo>
                        <a:pt x="0" y="4055"/>
                        <a:pt x="152" y="4560"/>
                        <a:pt x="1145" y="4966"/>
                      </a:cubicBezTo>
                      <a:cubicBezTo>
                        <a:pt x="1259" y="5012"/>
                        <a:pt x="1358" y="5035"/>
                        <a:pt x="1443" y="5035"/>
                      </a:cubicBezTo>
                      <a:cubicBezTo>
                        <a:pt x="2098" y="5035"/>
                        <a:pt x="1947" y="3698"/>
                        <a:pt x="1920" y="1771"/>
                      </a:cubicBezTo>
                      <a:cubicBezTo>
                        <a:pt x="1913" y="1346"/>
                        <a:pt x="1954" y="727"/>
                        <a:pt x="1124" y="268"/>
                      </a:cubicBezTo>
                      <a:cubicBezTo>
                        <a:pt x="796" y="86"/>
                        <a:pt x="561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2" name="Google Shape;4572;p48"/>
                <p:cNvSpPr/>
                <p:nvPr/>
              </p:nvSpPr>
              <p:spPr>
                <a:xfrm>
                  <a:off x="-717549" y="2796999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3" name="Google Shape;4573;p48"/>
                <p:cNvSpPr/>
                <p:nvPr/>
              </p:nvSpPr>
              <p:spPr>
                <a:xfrm>
                  <a:off x="-706016" y="2794566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48"/>
                <p:cNvSpPr/>
                <p:nvPr/>
              </p:nvSpPr>
              <p:spPr>
                <a:xfrm>
                  <a:off x="-27008" y="2928548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48"/>
                <p:cNvSpPr/>
                <p:nvPr/>
              </p:nvSpPr>
              <p:spPr>
                <a:xfrm>
                  <a:off x="-15475" y="2926115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48"/>
                <p:cNvSpPr/>
                <p:nvPr/>
              </p:nvSpPr>
              <p:spPr>
                <a:xfrm>
                  <a:off x="-500223" y="3208857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48"/>
                <p:cNvSpPr/>
                <p:nvPr/>
              </p:nvSpPr>
              <p:spPr>
                <a:xfrm>
                  <a:off x="-488690" y="3206424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48"/>
                <p:cNvSpPr/>
                <p:nvPr/>
              </p:nvSpPr>
              <p:spPr>
                <a:xfrm>
                  <a:off x="-461795" y="2652249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48"/>
                <p:cNvSpPr/>
                <p:nvPr/>
              </p:nvSpPr>
              <p:spPr>
                <a:xfrm>
                  <a:off x="-450262" y="2649816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48"/>
                <p:cNvSpPr/>
                <p:nvPr/>
              </p:nvSpPr>
              <p:spPr>
                <a:xfrm>
                  <a:off x="-335562" y="2746496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48"/>
                <p:cNvSpPr/>
                <p:nvPr/>
              </p:nvSpPr>
              <p:spPr>
                <a:xfrm>
                  <a:off x="-324029" y="2744064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48"/>
                <p:cNvSpPr/>
                <p:nvPr/>
              </p:nvSpPr>
              <p:spPr>
                <a:xfrm>
                  <a:off x="-174009" y="2836463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48"/>
                <p:cNvSpPr/>
                <p:nvPr/>
              </p:nvSpPr>
              <p:spPr>
                <a:xfrm>
                  <a:off x="-162476" y="2834031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48"/>
                <p:cNvSpPr/>
                <p:nvPr/>
              </p:nvSpPr>
              <p:spPr>
                <a:xfrm>
                  <a:off x="-460821" y="2366670"/>
                  <a:ext cx="111264" cy="243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48"/>
                <p:cNvSpPr/>
                <p:nvPr/>
              </p:nvSpPr>
              <p:spPr>
                <a:xfrm>
                  <a:off x="-457668" y="2366670"/>
                  <a:ext cx="199195" cy="29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48"/>
                <p:cNvSpPr/>
                <p:nvPr/>
              </p:nvSpPr>
              <p:spPr>
                <a:xfrm>
                  <a:off x="-368268" y="2420371"/>
                  <a:ext cx="111444" cy="24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48"/>
                <p:cNvSpPr/>
                <p:nvPr/>
              </p:nvSpPr>
              <p:spPr>
                <a:xfrm>
                  <a:off x="-424232" y="2399287"/>
                  <a:ext cx="134959" cy="8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48"/>
                <p:cNvSpPr/>
                <p:nvPr/>
              </p:nvSpPr>
              <p:spPr>
                <a:xfrm>
                  <a:off x="-442791" y="2488128"/>
                  <a:ext cx="72615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48"/>
                <p:cNvSpPr/>
                <p:nvPr/>
              </p:nvSpPr>
              <p:spPr>
                <a:xfrm>
                  <a:off x="-456767" y="2181780"/>
                  <a:ext cx="108561" cy="22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48"/>
                <p:cNvSpPr/>
                <p:nvPr/>
              </p:nvSpPr>
              <p:spPr>
                <a:xfrm>
                  <a:off x="-428388" y="2181780"/>
                  <a:ext cx="151716" cy="27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48"/>
                <p:cNvSpPr/>
                <p:nvPr/>
              </p:nvSpPr>
              <p:spPr>
                <a:xfrm>
                  <a:off x="-366224" y="2234129"/>
                  <a:ext cx="108291" cy="22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48"/>
                <p:cNvSpPr/>
                <p:nvPr/>
              </p:nvSpPr>
              <p:spPr>
                <a:xfrm>
                  <a:off x="-440100" y="2212234"/>
                  <a:ext cx="128292" cy="75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48"/>
                <p:cNvSpPr/>
                <p:nvPr/>
              </p:nvSpPr>
              <p:spPr>
                <a:xfrm>
                  <a:off x="-428838" y="2382798"/>
                  <a:ext cx="74416" cy="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48"/>
                <p:cNvSpPr/>
                <p:nvPr/>
              </p:nvSpPr>
              <p:spPr>
                <a:xfrm>
                  <a:off x="-475506" y="1991393"/>
                  <a:ext cx="108381" cy="22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48"/>
                <p:cNvSpPr/>
                <p:nvPr/>
              </p:nvSpPr>
              <p:spPr>
                <a:xfrm>
                  <a:off x="-447127" y="1991393"/>
                  <a:ext cx="151716" cy="276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48"/>
                <p:cNvSpPr/>
                <p:nvPr/>
              </p:nvSpPr>
              <p:spPr>
                <a:xfrm>
                  <a:off x="-385053" y="2043743"/>
                  <a:ext cx="108381" cy="22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48"/>
                <p:cNvSpPr/>
                <p:nvPr/>
              </p:nvSpPr>
              <p:spPr>
                <a:xfrm>
                  <a:off x="-457128" y="2020316"/>
                  <a:ext cx="128292" cy="7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48"/>
                <p:cNvSpPr/>
                <p:nvPr/>
              </p:nvSpPr>
              <p:spPr>
                <a:xfrm>
                  <a:off x="-445415" y="2193493"/>
                  <a:ext cx="74146" cy="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48"/>
                <p:cNvSpPr/>
                <p:nvPr/>
              </p:nvSpPr>
              <p:spPr>
                <a:xfrm>
                  <a:off x="-472804" y="1781004"/>
                  <a:ext cx="143337" cy="29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48"/>
                <p:cNvSpPr/>
                <p:nvPr/>
              </p:nvSpPr>
              <p:spPr>
                <a:xfrm>
                  <a:off x="-395414" y="1797313"/>
                  <a:ext cx="100363" cy="279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48"/>
                <p:cNvSpPr/>
                <p:nvPr/>
              </p:nvSpPr>
              <p:spPr>
                <a:xfrm>
                  <a:off x="-460281" y="1894804"/>
                  <a:ext cx="72795" cy="17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48"/>
                <p:cNvSpPr/>
                <p:nvPr/>
              </p:nvSpPr>
              <p:spPr>
                <a:xfrm>
                  <a:off x="-348453" y="2413004"/>
                  <a:ext cx="122259" cy="26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48"/>
                <p:cNvSpPr/>
                <p:nvPr/>
              </p:nvSpPr>
              <p:spPr>
                <a:xfrm>
                  <a:off x="-344988" y="2413004"/>
                  <a:ext cx="218878" cy="32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48"/>
                <p:cNvSpPr/>
                <p:nvPr/>
              </p:nvSpPr>
              <p:spPr>
                <a:xfrm>
                  <a:off x="-246754" y="2471663"/>
                  <a:ext cx="122457" cy="26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48"/>
                <p:cNvSpPr/>
                <p:nvPr/>
              </p:nvSpPr>
              <p:spPr>
                <a:xfrm>
                  <a:off x="-308248" y="2448632"/>
                  <a:ext cx="148295" cy="8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48"/>
                <p:cNvSpPr/>
                <p:nvPr/>
              </p:nvSpPr>
              <p:spPr>
                <a:xfrm>
                  <a:off x="-328641" y="2545674"/>
                  <a:ext cx="79790" cy="18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48"/>
                <p:cNvSpPr/>
                <p:nvPr/>
              </p:nvSpPr>
              <p:spPr>
                <a:xfrm>
                  <a:off x="-343998" y="2211046"/>
                  <a:ext cx="119289" cy="24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48"/>
                <p:cNvSpPr/>
                <p:nvPr/>
              </p:nvSpPr>
              <p:spPr>
                <a:xfrm>
                  <a:off x="-312815" y="2211046"/>
                  <a:ext cx="166708" cy="3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9" name="Google Shape;4609;p48"/>
                <p:cNvSpPr/>
                <p:nvPr/>
              </p:nvSpPr>
              <p:spPr>
                <a:xfrm>
                  <a:off x="-244508" y="2268228"/>
                  <a:ext cx="118992" cy="24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0" name="Google Shape;4610;p48"/>
                <p:cNvSpPr/>
                <p:nvPr/>
              </p:nvSpPr>
              <p:spPr>
                <a:xfrm>
                  <a:off x="-325684" y="2244312"/>
                  <a:ext cx="140969" cy="82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1" name="Google Shape;4611;p48"/>
                <p:cNvSpPr/>
                <p:nvPr/>
              </p:nvSpPr>
              <p:spPr>
                <a:xfrm>
                  <a:off x="-313310" y="2430621"/>
                  <a:ext cx="81770" cy="71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2" name="Google Shape;4612;p48"/>
                <p:cNvSpPr/>
                <p:nvPr/>
              </p:nvSpPr>
              <p:spPr>
                <a:xfrm>
                  <a:off x="-364589" y="2003085"/>
                  <a:ext cx="119091" cy="24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3" name="Google Shape;4613;p48"/>
                <p:cNvSpPr/>
                <p:nvPr/>
              </p:nvSpPr>
              <p:spPr>
                <a:xfrm>
                  <a:off x="-333406" y="2003085"/>
                  <a:ext cx="166708" cy="301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4" name="Google Shape;4614;p48"/>
                <p:cNvSpPr/>
                <p:nvPr/>
              </p:nvSpPr>
              <p:spPr>
                <a:xfrm>
                  <a:off x="-265198" y="2060267"/>
                  <a:ext cx="119091" cy="24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48"/>
                <p:cNvSpPr/>
                <p:nvPr/>
              </p:nvSpPr>
              <p:spPr>
                <a:xfrm>
                  <a:off x="-344394" y="2034678"/>
                  <a:ext cx="140969" cy="8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48"/>
                <p:cNvSpPr/>
                <p:nvPr/>
              </p:nvSpPr>
              <p:spPr>
                <a:xfrm>
                  <a:off x="-331525" y="2223841"/>
                  <a:ext cx="81473" cy="71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48"/>
                <p:cNvSpPr/>
                <p:nvPr/>
              </p:nvSpPr>
              <p:spPr>
                <a:xfrm>
                  <a:off x="-361619" y="1773274"/>
                  <a:ext cx="157501" cy="3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48"/>
                <p:cNvSpPr/>
                <p:nvPr/>
              </p:nvSpPr>
              <p:spPr>
                <a:xfrm>
                  <a:off x="-276582" y="1791088"/>
                  <a:ext cx="110280" cy="30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9" name="Google Shape;4619;p48"/>
                <p:cNvSpPr/>
                <p:nvPr/>
              </p:nvSpPr>
              <p:spPr>
                <a:xfrm>
                  <a:off x="-347859" y="1897579"/>
                  <a:ext cx="79988" cy="19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0" name="Google Shape;4620;p48"/>
                <p:cNvSpPr/>
                <p:nvPr/>
              </p:nvSpPr>
              <p:spPr>
                <a:xfrm>
                  <a:off x="-213485" y="2474710"/>
                  <a:ext cx="122259" cy="28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1" name="Google Shape;4621;p48"/>
                <p:cNvSpPr/>
                <p:nvPr/>
              </p:nvSpPr>
              <p:spPr>
                <a:xfrm>
                  <a:off x="-210020" y="2474710"/>
                  <a:ext cx="218878" cy="34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2" name="Google Shape;4622;p48"/>
                <p:cNvSpPr/>
                <p:nvPr/>
              </p:nvSpPr>
              <p:spPr>
                <a:xfrm>
                  <a:off x="-111786" y="2536466"/>
                  <a:ext cx="122457" cy="280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3" name="Google Shape;4623;p48"/>
                <p:cNvSpPr/>
                <p:nvPr/>
              </p:nvSpPr>
              <p:spPr>
                <a:xfrm>
                  <a:off x="-173280" y="2512219"/>
                  <a:ext cx="148295" cy="9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4" name="Google Shape;4624;p48"/>
                <p:cNvSpPr/>
                <p:nvPr/>
              </p:nvSpPr>
              <p:spPr>
                <a:xfrm>
                  <a:off x="-193673" y="2614386"/>
                  <a:ext cx="79790" cy="19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5" name="Google Shape;4625;p48"/>
                <p:cNvSpPr/>
                <p:nvPr/>
              </p:nvSpPr>
              <p:spPr>
                <a:xfrm>
                  <a:off x="-209030" y="2262086"/>
                  <a:ext cx="119289" cy="25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6" name="Google Shape;4626;p48"/>
                <p:cNvSpPr/>
                <p:nvPr/>
              </p:nvSpPr>
              <p:spPr>
                <a:xfrm>
                  <a:off x="-177847" y="2262086"/>
                  <a:ext cx="166708" cy="31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7" name="Google Shape;4627;p48"/>
                <p:cNvSpPr/>
                <p:nvPr/>
              </p:nvSpPr>
              <p:spPr>
                <a:xfrm>
                  <a:off x="-109540" y="2322288"/>
                  <a:ext cx="118992" cy="25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8" name="Google Shape;4628;p48"/>
                <p:cNvSpPr/>
                <p:nvPr/>
              </p:nvSpPr>
              <p:spPr>
                <a:xfrm>
                  <a:off x="-190716" y="2297109"/>
                  <a:ext cx="140969" cy="8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9" name="Google Shape;4629;p48"/>
                <p:cNvSpPr/>
                <p:nvPr/>
              </p:nvSpPr>
              <p:spPr>
                <a:xfrm>
                  <a:off x="-178342" y="2493257"/>
                  <a:ext cx="81770" cy="7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0" name="Google Shape;4630;p48"/>
                <p:cNvSpPr/>
                <p:nvPr/>
              </p:nvSpPr>
              <p:spPr>
                <a:xfrm>
                  <a:off x="-229621" y="2043142"/>
                  <a:ext cx="119091" cy="25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1" name="Google Shape;4631;p48"/>
                <p:cNvSpPr/>
                <p:nvPr/>
              </p:nvSpPr>
              <p:spPr>
                <a:xfrm>
                  <a:off x="-198438" y="2043142"/>
                  <a:ext cx="166708" cy="31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2" name="Google Shape;4632;p48"/>
                <p:cNvSpPr/>
                <p:nvPr/>
              </p:nvSpPr>
              <p:spPr>
                <a:xfrm>
                  <a:off x="-130230" y="2103344"/>
                  <a:ext cx="119091" cy="25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3" name="Google Shape;4633;p48"/>
                <p:cNvSpPr/>
                <p:nvPr/>
              </p:nvSpPr>
              <p:spPr>
                <a:xfrm>
                  <a:off x="-209426" y="2076403"/>
                  <a:ext cx="140969" cy="8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4" name="Google Shape;4634;p48"/>
                <p:cNvSpPr/>
                <p:nvPr/>
              </p:nvSpPr>
              <p:spPr>
                <a:xfrm>
                  <a:off x="-196557" y="2275556"/>
                  <a:ext cx="81473" cy="7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5" name="Google Shape;4635;p48"/>
                <p:cNvSpPr/>
                <p:nvPr/>
              </p:nvSpPr>
              <p:spPr>
                <a:xfrm>
                  <a:off x="-226651" y="1801194"/>
                  <a:ext cx="157501" cy="34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6" name="Google Shape;4636;p48"/>
                <p:cNvSpPr/>
                <p:nvPr/>
              </p:nvSpPr>
              <p:spPr>
                <a:xfrm>
                  <a:off x="-141614" y="1819949"/>
                  <a:ext cx="110280" cy="32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7" name="Google Shape;4637;p48"/>
                <p:cNvSpPr/>
                <p:nvPr/>
              </p:nvSpPr>
              <p:spPr>
                <a:xfrm>
                  <a:off x="-212891" y="1932064"/>
                  <a:ext cx="79988" cy="20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8" name="Google Shape;4638;p48"/>
                <p:cNvSpPr/>
                <p:nvPr/>
              </p:nvSpPr>
              <p:spPr>
                <a:xfrm>
                  <a:off x="-52955" y="2568786"/>
                  <a:ext cx="120567" cy="26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9" name="Google Shape;4639;p48"/>
                <p:cNvSpPr/>
                <p:nvPr/>
              </p:nvSpPr>
              <p:spPr>
                <a:xfrm>
                  <a:off x="-49538" y="2568786"/>
                  <a:ext cx="215849" cy="32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0" name="Google Shape;4640;p48"/>
                <p:cNvSpPr/>
                <p:nvPr/>
              </p:nvSpPr>
              <p:spPr>
                <a:xfrm>
                  <a:off x="47337" y="2626977"/>
                  <a:ext cx="120762" cy="264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1" name="Google Shape;4641;p48"/>
                <p:cNvSpPr/>
                <p:nvPr/>
              </p:nvSpPr>
              <p:spPr>
                <a:xfrm>
                  <a:off x="-13307" y="2604130"/>
                  <a:ext cx="146242" cy="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2" name="Google Shape;4642;p48"/>
                <p:cNvSpPr/>
                <p:nvPr/>
              </p:nvSpPr>
              <p:spPr>
                <a:xfrm>
                  <a:off x="-33418" y="2700398"/>
                  <a:ext cx="78686" cy="18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3" name="Google Shape;4643;p48"/>
                <p:cNvSpPr/>
                <p:nvPr/>
              </p:nvSpPr>
              <p:spPr>
                <a:xfrm>
                  <a:off x="-48562" y="2368440"/>
                  <a:ext cx="117638" cy="2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4" name="Google Shape;4644;p48"/>
                <p:cNvSpPr/>
                <p:nvPr/>
              </p:nvSpPr>
              <p:spPr>
                <a:xfrm>
                  <a:off x="-17810" y="2368440"/>
                  <a:ext cx="164401" cy="29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5" name="Google Shape;4645;p48"/>
                <p:cNvSpPr/>
                <p:nvPr/>
              </p:nvSpPr>
              <p:spPr>
                <a:xfrm>
                  <a:off x="49552" y="2425165"/>
                  <a:ext cx="117345" cy="24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6" name="Google Shape;4646;p48"/>
                <p:cNvSpPr/>
                <p:nvPr/>
              </p:nvSpPr>
              <p:spPr>
                <a:xfrm>
                  <a:off x="-30501" y="2401440"/>
                  <a:ext cx="139018" cy="8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7" name="Google Shape;4647;p48"/>
                <p:cNvSpPr/>
                <p:nvPr/>
              </p:nvSpPr>
              <p:spPr>
                <a:xfrm>
                  <a:off x="-18298" y="2586263"/>
                  <a:ext cx="80638" cy="7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8" name="Google Shape;4648;p48"/>
                <p:cNvSpPr/>
                <p:nvPr/>
              </p:nvSpPr>
              <p:spPr>
                <a:xfrm>
                  <a:off x="-68868" y="2162137"/>
                  <a:ext cx="117443" cy="24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9" name="Google Shape;4649;p48"/>
                <p:cNvSpPr/>
                <p:nvPr/>
              </p:nvSpPr>
              <p:spPr>
                <a:xfrm>
                  <a:off x="-38116" y="2162137"/>
                  <a:ext cx="164401" cy="299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0" name="Google Shape;4650;p48"/>
                <p:cNvSpPr/>
                <p:nvPr/>
              </p:nvSpPr>
              <p:spPr>
                <a:xfrm>
                  <a:off x="29148" y="2218863"/>
                  <a:ext cx="117443" cy="24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48"/>
                <p:cNvSpPr/>
                <p:nvPr/>
              </p:nvSpPr>
              <p:spPr>
                <a:xfrm>
                  <a:off x="-48953" y="2193478"/>
                  <a:ext cx="139018" cy="82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48"/>
                <p:cNvSpPr/>
                <p:nvPr/>
              </p:nvSpPr>
              <p:spPr>
                <a:xfrm>
                  <a:off x="-36261" y="2381132"/>
                  <a:ext cx="80345" cy="7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48"/>
                <p:cNvSpPr/>
                <p:nvPr/>
              </p:nvSpPr>
              <p:spPr>
                <a:xfrm>
                  <a:off x="-65939" y="1934160"/>
                  <a:ext cx="155321" cy="32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48"/>
                <p:cNvSpPr/>
                <p:nvPr/>
              </p:nvSpPr>
              <p:spPr>
                <a:xfrm>
                  <a:off x="17921" y="1951831"/>
                  <a:ext cx="108754" cy="3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48"/>
                <p:cNvSpPr/>
                <p:nvPr/>
              </p:nvSpPr>
              <p:spPr>
                <a:xfrm>
                  <a:off x="-52369" y="2057472"/>
                  <a:ext cx="78881" cy="19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56" name="Google Shape;4656;p48"/>
              <p:cNvSpPr/>
              <p:nvPr/>
            </p:nvSpPr>
            <p:spPr>
              <a:xfrm>
                <a:off x="471318" y="1318412"/>
                <a:ext cx="52415" cy="13434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2354" extrusionOk="0">
                    <a:moveTo>
                      <a:pt x="482" y="1"/>
                    </a:moveTo>
                    <a:lnTo>
                      <a:pt x="0" y="276"/>
                    </a:lnTo>
                    <a:lnTo>
                      <a:pt x="0" y="12353"/>
                    </a:lnTo>
                    <a:lnTo>
                      <a:pt x="482" y="12073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48"/>
              <p:cNvSpPr/>
              <p:nvPr/>
            </p:nvSpPr>
            <p:spPr>
              <a:xfrm>
                <a:off x="423144" y="1321240"/>
                <a:ext cx="48283" cy="1340608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328" extrusionOk="0">
                    <a:moveTo>
                      <a:pt x="1" y="1"/>
                    </a:moveTo>
                    <a:lnTo>
                      <a:pt x="1" y="12071"/>
                    </a:lnTo>
                    <a:lnTo>
                      <a:pt x="443" y="12327"/>
                    </a:lnTo>
                    <a:lnTo>
                      <a:pt x="443" y="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58" name="Google Shape;4658;p48"/>
              <p:cNvCxnSpPr/>
              <p:nvPr/>
            </p:nvCxnSpPr>
            <p:spPr>
              <a:xfrm>
                <a:off x="729550" y="1470600"/>
                <a:ext cx="0" cy="28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9" name="Google Shape;4659;p48"/>
              <p:cNvCxnSpPr/>
              <p:nvPr/>
            </p:nvCxnSpPr>
            <p:spPr>
              <a:xfrm>
                <a:off x="688200" y="1470600"/>
                <a:ext cx="0" cy="38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60" name="Google Shape;4660;p48"/>
          <p:cNvGrpSpPr/>
          <p:nvPr/>
        </p:nvGrpSpPr>
        <p:grpSpPr>
          <a:xfrm rot="10800000">
            <a:off x="800975" y="4143975"/>
            <a:ext cx="528825" cy="277850"/>
            <a:chOff x="1181525" y="4444275"/>
            <a:chExt cx="528825" cy="277850"/>
          </a:xfrm>
        </p:grpSpPr>
        <p:sp>
          <p:nvSpPr>
            <p:cNvPr id="4661" name="Google Shape;4661;p48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8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8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8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48"/>
          <p:cNvGrpSpPr/>
          <p:nvPr/>
        </p:nvGrpSpPr>
        <p:grpSpPr>
          <a:xfrm rot="10800000">
            <a:off x="4791432" y="3976750"/>
            <a:ext cx="793955" cy="2216502"/>
            <a:chOff x="6796607" y="-1215525"/>
            <a:chExt cx="793955" cy="2216502"/>
          </a:xfrm>
        </p:grpSpPr>
        <p:grpSp>
          <p:nvGrpSpPr>
            <p:cNvPr id="4679" name="Google Shape;4679;p48"/>
            <p:cNvGrpSpPr/>
            <p:nvPr/>
          </p:nvGrpSpPr>
          <p:grpSpPr>
            <a:xfrm>
              <a:off x="6796607" y="-1215525"/>
              <a:ext cx="166230" cy="1755027"/>
              <a:chOff x="6796607" y="-1215525"/>
              <a:chExt cx="166230" cy="1755027"/>
            </a:xfrm>
          </p:grpSpPr>
          <p:sp>
            <p:nvSpPr>
              <p:cNvPr id="4680" name="Google Shape;4680;p48"/>
              <p:cNvSpPr/>
              <p:nvPr/>
            </p:nvSpPr>
            <p:spPr>
              <a:xfrm rot="5400000">
                <a:off x="6087019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48"/>
              <p:cNvSpPr/>
              <p:nvPr/>
            </p:nvSpPr>
            <p:spPr>
              <a:xfrm rot="5400000">
                <a:off x="6796607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48"/>
              <p:cNvSpPr/>
              <p:nvPr/>
            </p:nvSpPr>
            <p:spPr>
              <a:xfrm rot="5400000">
                <a:off x="6847500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3" name="Google Shape;4683;p48"/>
            <p:cNvGrpSpPr/>
            <p:nvPr/>
          </p:nvGrpSpPr>
          <p:grpSpPr>
            <a:xfrm>
              <a:off x="7110482" y="-754050"/>
              <a:ext cx="166230" cy="1755027"/>
              <a:chOff x="7110482" y="-754050"/>
              <a:chExt cx="166230" cy="1755027"/>
            </a:xfrm>
          </p:grpSpPr>
          <p:sp>
            <p:nvSpPr>
              <p:cNvPr id="4684" name="Google Shape;4684;p48"/>
              <p:cNvSpPr/>
              <p:nvPr/>
            </p:nvSpPr>
            <p:spPr>
              <a:xfrm rot="5400000">
                <a:off x="6400894" y="39179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48"/>
              <p:cNvSpPr/>
              <p:nvPr/>
            </p:nvSpPr>
            <p:spPr>
              <a:xfrm rot="5400000">
                <a:off x="7110482" y="834748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48"/>
              <p:cNvSpPr/>
              <p:nvPr/>
            </p:nvSpPr>
            <p:spPr>
              <a:xfrm rot="5400000">
                <a:off x="7161375" y="885743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7" name="Google Shape;4687;p48"/>
            <p:cNvGrpSpPr/>
            <p:nvPr/>
          </p:nvGrpSpPr>
          <p:grpSpPr>
            <a:xfrm>
              <a:off x="7424332" y="-1215525"/>
              <a:ext cx="166230" cy="1755027"/>
              <a:chOff x="7424332" y="-1215525"/>
              <a:chExt cx="166230" cy="1755027"/>
            </a:xfrm>
          </p:grpSpPr>
          <p:sp>
            <p:nvSpPr>
              <p:cNvPr id="4688" name="Google Shape;4688;p48"/>
              <p:cNvSpPr/>
              <p:nvPr/>
            </p:nvSpPr>
            <p:spPr>
              <a:xfrm rot="5400000">
                <a:off x="6714744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48"/>
              <p:cNvSpPr/>
              <p:nvPr/>
            </p:nvSpPr>
            <p:spPr>
              <a:xfrm rot="5400000">
                <a:off x="7424332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48"/>
              <p:cNvSpPr/>
              <p:nvPr/>
            </p:nvSpPr>
            <p:spPr>
              <a:xfrm rot="5400000">
                <a:off x="7475226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91" name="Google Shape;4691;p48"/>
          <p:cNvGrpSpPr/>
          <p:nvPr/>
        </p:nvGrpSpPr>
        <p:grpSpPr>
          <a:xfrm>
            <a:off x="-247875" y="254300"/>
            <a:ext cx="2495192" cy="487732"/>
            <a:chOff x="377875" y="2965800"/>
            <a:chExt cx="2495192" cy="487732"/>
          </a:xfrm>
        </p:grpSpPr>
        <p:sp>
          <p:nvSpPr>
            <p:cNvPr id="4692" name="Google Shape;4692;p48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93" name="Google Shape;4693;p48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4694" name="Google Shape;4694;p48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8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BD26D4-5B97-4A5A-8087-4D042690F33D}"/>
              </a:ext>
            </a:extLst>
          </p:cNvPr>
          <p:cNvSpPr/>
          <p:nvPr/>
        </p:nvSpPr>
        <p:spPr>
          <a:xfrm>
            <a:off x="800974" y="3047257"/>
            <a:ext cx="3516759" cy="65040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96" name="Google Shape;2996;p31"/>
          <p:cNvSpPr txBox="1">
            <a:spLocks noGrp="1"/>
          </p:cNvSpPr>
          <p:nvPr>
            <p:ph type="title" idx="2"/>
          </p:nvPr>
        </p:nvSpPr>
        <p:spPr>
          <a:xfrm>
            <a:off x="18854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7" name="Google Shape;2997;p31"/>
          <p:cNvSpPr txBox="1">
            <a:spLocks noGrp="1"/>
          </p:cNvSpPr>
          <p:nvPr>
            <p:ph type="subTitle" idx="1"/>
          </p:nvPr>
        </p:nvSpPr>
        <p:spPr>
          <a:xfrm>
            <a:off x="1324509" y="2269319"/>
            <a:ext cx="2026065" cy="309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Introduction</a:t>
            </a:r>
            <a:endParaRPr sz="1800" dirty="0"/>
          </a:p>
        </p:txBody>
      </p:sp>
      <p:sp>
        <p:nvSpPr>
          <p:cNvPr id="2998" name="Google Shape;2998;p31"/>
          <p:cNvSpPr txBox="1">
            <a:spLocks noGrp="1"/>
          </p:cNvSpPr>
          <p:nvPr>
            <p:ph type="title" idx="3"/>
          </p:nvPr>
        </p:nvSpPr>
        <p:spPr>
          <a:xfrm>
            <a:off x="1885479" y="316084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99" name="Google Shape;2999;p31"/>
          <p:cNvSpPr txBox="1">
            <a:spLocks noGrp="1"/>
          </p:cNvSpPr>
          <p:nvPr>
            <p:ph type="subTitle" idx="4"/>
          </p:nvPr>
        </p:nvSpPr>
        <p:spPr>
          <a:xfrm>
            <a:off x="1324509" y="390806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Project Components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000" name="Google Shape;3000;p31"/>
          <p:cNvSpPr txBox="1">
            <a:spLocks noGrp="1"/>
          </p:cNvSpPr>
          <p:nvPr>
            <p:ph type="title" idx="5"/>
          </p:nvPr>
        </p:nvSpPr>
        <p:spPr>
          <a:xfrm>
            <a:off x="42320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1" name="Google Shape;3001;p31"/>
          <p:cNvSpPr txBox="1">
            <a:spLocks noGrp="1"/>
          </p:cNvSpPr>
          <p:nvPr>
            <p:ph type="subTitle" idx="6"/>
          </p:nvPr>
        </p:nvSpPr>
        <p:spPr>
          <a:xfrm>
            <a:off x="3671110" y="2440837"/>
            <a:ext cx="2026064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Existing 3D Printers 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002" name="Google Shape;3002;p31"/>
          <p:cNvSpPr txBox="1">
            <a:spLocks noGrp="1"/>
          </p:cNvSpPr>
          <p:nvPr>
            <p:ph type="title" idx="7"/>
          </p:nvPr>
        </p:nvSpPr>
        <p:spPr>
          <a:xfrm>
            <a:off x="4232079" y="316084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03" name="Google Shape;3003;p31"/>
          <p:cNvSpPr txBox="1">
            <a:spLocks noGrp="1"/>
          </p:cNvSpPr>
          <p:nvPr>
            <p:ph type="subTitle" idx="8"/>
          </p:nvPr>
        </p:nvSpPr>
        <p:spPr>
          <a:xfrm>
            <a:off x="3508145" y="3819549"/>
            <a:ext cx="2176852" cy="50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Contributions to Pak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004" name="Google Shape;3004;p31"/>
          <p:cNvSpPr txBox="1">
            <a:spLocks noGrp="1"/>
          </p:cNvSpPr>
          <p:nvPr>
            <p:ph type="title" idx="9"/>
          </p:nvPr>
        </p:nvSpPr>
        <p:spPr>
          <a:xfrm>
            <a:off x="65786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5" name="Google Shape;3005;p31"/>
          <p:cNvSpPr txBox="1">
            <a:spLocks noGrp="1"/>
          </p:cNvSpPr>
          <p:nvPr>
            <p:ph type="subTitle" idx="13"/>
          </p:nvPr>
        </p:nvSpPr>
        <p:spPr>
          <a:xfrm>
            <a:off x="6017710" y="2217969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Solution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006" name="Google Shape;3006;p31"/>
          <p:cNvSpPr txBox="1">
            <a:spLocks noGrp="1"/>
          </p:cNvSpPr>
          <p:nvPr>
            <p:ph type="title" idx="14"/>
          </p:nvPr>
        </p:nvSpPr>
        <p:spPr>
          <a:xfrm>
            <a:off x="6578679" y="316084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07" name="Google Shape;3007;p31"/>
          <p:cNvSpPr txBox="1">
            <a:spLocks noGrp="1"/>
          </p:cNvSpPr>
          <p:nvPr>
            <p:ph type="subTitle" idx="15"/>
          </p:nvPr>
        </p:nvSpPr>
        <p:spPr>
          <a:xfrm>
            <a:off x="6077497" y="390806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Prev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Experience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grpSp>
        <p:nvGrpSpPr>
          <p:cNvPr id="3008" name="Google Shape;3008;p31"/>
          <p:cNvGrpSpPr/>
          <p:nvPr/>
        </p:nvGrpSpPr>
        <p:grpSpPr>
          <a:xfrm>
            <a:off x="7904900" y="2971187"/>
            <a:ext cx="978003" cy="2651513"/>
            <a:chOff x="7904900" y="2971187"/>
            <a:chExt cx="978003" cy="2651513"/>
          </a:xfrm>
        </p:grpSpPr>
        <p:grpSp>
          <p:nvGrpSpPr>
            <p:cNvPr id="3009" name="Google Shape;3009;p31"/>
            <p:cNvGrpSpPr/>
            <p:nvPr/>
          </p:nvGrpSpPr>
          <p:grpSpPr>
            <a:xfrm>
              <a:off x="7904900" y="2971187"/>
              <a:ext cx="776903" cy="2320713"/>
              <a:chOff x="7799750" y="2971187"/>
              <a:chExt cx="776903" cy="2320713"/>
            </a:xfrm>
          </p:grpSpPr>
          <p:sp>
            <p:nvSpPr>
              <p:cNvPr id="3010" name="Google Shape;3010;p31"/>
              <p:cNvSpPr/>
              <p:nvPr/>
            </p:nvSpPr>
            <p:spPr>
              <a:xfrm>
                <a:off x="7799750" y="3194400"/>
                <a:ext cx="550200" cy="2097500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83900" extrusionOk="0">
                    <a:moveTo>
                      <a:pt x="0" y="83900"/>
                    </a:moveTo>
                    <a:lnTo>
                      <a:pt x="790" y="21219"/>
                    </a:lnTo>
                    <a:lnTo>
                      <a:pt x="220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011" name="Google Shape;3011;p31"/>
              <p:cNvGrpSpPr/>
              <p:nvPr/>
            </p:nvGrpSpPr>
            <p:grpSpPr>
              <a:xfrm rot="-5400000">
                <a:off x="8318598" y="2971187"/>
                <a:ext cx="258055" cy="258055"/>
                <a:chOff x="2011331" y="3508249"/>
                <a:chExt cx="166230" cy="166230"/>
              </a:xfrm>
            </p:grpSpPr>
            <p:sp>
              <p:nvSpPr>
                <p:cNvPr id="3012" name="Google Shape;3012;p31"/>
                <p:cNvSpPr/>
                <p:nvPr/>
              </p:nvSpPr>
              <p:spPr>
                <a:xfrm>
                  <a:off x="2011331" y="3508249"/>
                  <a:ext cx="166230" cy="166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" h="4901" fill="none" extrusionOk="0">
                      <a:moveTo>
                        <a:pt x="4900" y="2452"/>
                      </a:moveTo>
                      <a:cubicBezTo>
                        <a:pt x="4900" y="3803"/>
                        <a:pt x="3803" y="4901"/>
                        <a:pt x="2452" y="4901"/>
                      </a:cubicBezTo>
                      <a:cubicBezTo>
                        <a:pt x="1098" y="4901"/>
                        <a:pt x="1" y="3803"/>
                        <a:pt x="1" y="2452"/>
                      </a:cubicBezTo>
                      <a:cubicBezTo>
                        <a:pt x="1" y="1098"/>
                        <a:pt x="1098" y="1"/>
                        <a:pt x="2452" y="1"/>
                      </a:cubicBezTo>
                      <a:cubicBezTo>
                        <a:pt x="3803" y="1"/>
                        <a:pt x="4900" y="1098"/>
                        <a:pt x="4900" y="245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1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31"/>
                <p:cNvSpPr/>
                <p:nvPr/>
              </p:nvSpPr>
              <p:spPr>
                <a:xfrm>
                  <a:off x="2062309" y="3559261"/>
                  <a:ext cx="64341" cy="6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896" extrusionOk="0">
                      <a:moveTo>
                        <a:pt x="949" y="0"/>
                      </a:moveTo>
                      <a:cubicBezTo>
                        <a:pt x="424" y="0"/>
                        <a:pt x="1" y="423"/>
                        <a:pt x="1" y="948"/>
                      </a:cubicBezTo>
                      <a:cubicBezTo>
                        <a:pt x="1" y="1471"/>
                        <a:pt x="424" y="1896"/>
                        <a:pt x="949" y="1896"/>
                      </a:cubicBezTo>
                      <a:cubicBezTo>
                        <a:pt x="1471" y="1896"/>
                        <a:pt x="1897" y="1471"/>
                        <a:pt x="1897" y="948"/>
                      </a:cubicBezTo>
                      <a:cubicBezTo>
                        <a:pt x="1897" y="423"/>
                        <a:pt x="1471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14" name="Google Shape;3014;p31"/>
            <p:cNvGrpSpPr/>
            <p:nvPr/>
          </p:nvGrpSpPr>
          <p:grpSpPr>
            <a:xfrm>
              <a:off x="8106000" y="3301987"/>
              <a:ext cx="776903" cy="2320713"/>
              <a:chOff x="7799750" y="2971187"/>
              <a:chExt cx="776903" cy="2320713"/>
            </a:xfrm>
          </p:grpSpPr>
          <p:sp>
            <p:nvSpPr>
              <p:cNvPr id="3015" name="Google Shape;3015;p31"/>
              <p:cNvSpPr/>
              <p:nvPr/>
            </p:nvSpPr>
            <p:spPr>
              <a:xfrm>
                <a:off x="7799750" y="3194400"/>
                <a:ext cx="550200" cy="2097500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83900" extrusionOk="0">
                    <a:moveTo>
                      <a:pt x="0" y="83900"/>
                    </a:moveTo>
                    <a:lnTo>
                      <a:pt x="790" y="21219"/>
                    </a:lnTo>
                    <a:lnTo>
                      <a:pt x="220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016" name="Google Shape;3016;p31"/>
              <p:cNvGrpSpPr/>
              <p:nvPr/>
            </p:nvGrpSpPr>
            <p:grpSpPr>
              <a:xfrm rot="-5400000">
                <a:off x="8318598" y="2971187"/>
                <a:ext cx="258055" cy="258055"/>
                <a:chOff x="2011331" y="3508249"/>
                <a:chExt cx="166230" cy="166230"/>
              </a:xfrm>
            </p:grpSpPr>
            <p:sp>
              <p:nvSpPr>
                <p:cNvPr id="3017" name="Google Shape;3017;p31"/>
                <p:cNvSpPr/>
                <p:nvPr/>
              </p:nvSpPr>
              <p:spPr>
                <a:xfrm>
                  <a:off x="2011331" y="3508249"/>
                  <a:ext cx="166230" cy="166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" h="4901" fill="none" extrusionOk="0">
                      <a:moveTo>
                        <a:pt x="4900" y="2452"/>
                      </a:moveTo>
                      <a:cubicBezTo>
                        <a:pt x="4900" y="3803"/>
                        <a:pt x="3803" y="4901"/>
                        <a:pt x="2452" y="4901"/>
                      </a:cubicBezTo>
                      <a:cubicBezTo>
                        <a:pt x="1098" y="4901"/>
                        <a:pt x="1" y="3803"/>
                        <a:pt x="1" y="2452"/>
                      </a:cubicBezTo>
                      <a:cubicBezTo>
                        <a:pt x="1" y="1098"/>
                        <a:pt x="1098" y="1"/>
                        <a:pt x="2452" y="1"/>
                      </a:cubicBezTo>
                      <a:cubicBezTo>
                        <a:pt x="3803" y="1"/>
                        <a:pt x="4900" y="1098"/>
                        <a:pt x="4900" y="245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1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31"/>
                <p:cNvSpPr/>
                <p:nvPr/>
              </p:nvSpPr>
              <p:spPr>
                <a:xfrm>
                  <a:off x="2062309" y="3559261"/>
                  <a:ext cx="64341" cy="6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896" extrusionOk="0">
                      <a:moveTo>
                        <a:pt x="949" y="0"/>
                      </a:moveTo>
                      <a:cubicBezTo>
                        <a:pt x="424" y="0"/>
                        <a:pt x="1" y="423"/>
                        <a:pt x="1" y="948"/>
                      </a:cubicBezTo>
                      <a:cubicBezTo>
                        <a:pt x="1" y="1471"/>
                        <a:pt x="424" y="1896"/>
                        <a:pt x="949" y="1896"/>
                      </a:cubicBezTo>
                      <a:cubicBezTo>
                        <a:pt x="1471" y="1896"/>
                        <a:pt x="1897" y="1471"/>
                        <a:pt x="1897" y="948"/>
                      </a:cubicBezTo>
                      <a:cubicBezTo>
                        <a:pt x="1897" y="423"/>
                        <a:pt x="1471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Introduction: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097" name="Google Shape;3097;p34"/>
          <p:cNvSpPr txBox="1">
            <a:spLocks noGrp="1"/>
          </p:cNvSpPr>
          <p:nvPr>
            <p:ph type="subTitle" idx="2"/>
          </p:nvPr>
        </p:nvSpPr>
        <p:spPr>
          <a:xfrm>
            <a:off x="934840" y="1179014"/>
            <a:ext cx="7019566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Traditional manufacturing methods in Pakistan (machining, molding, casting, and       subtractive manufacturing) are </a:t>
            </a:r>
            <a:r>
              <a:rPr lang="en-US" b="1" dirty="0"/>
              <a:t>costly, time-consuming, </a:t>
            </a:r>
            <a:r>
              <a:rPr lang="en-US" dirty="0"/>
              <a:t>and</a:t>
            </a:r>
            <a:r>
              <a:rPr lang="en-US" b="1" dirty="0"/>
              <a:t> limit design possibilities.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 contrast, 3D printing offers dynamic adaptability, and rapid </a:t>
            </a:r>
            <a:r>
              <a:rPr lang="en-US" b="1" dirty="0"/>
              <a:t>prototyping</a:t>
            </a:r>
            <a:r>
              <a:rPr lang="en-US" dirty="0"/>
              <a:t>, suitable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sectors like engineering and building design.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Pakistan faces challenges in manufacturing and hardware development, hindering access to advanced technologies like 3D printing.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To address these challenges and promote 3D printing for </a:t>
            </a:r>
            <a:r>
              <a:rPr lang="en-US" b="1" dirty="0"/>
              <a:t>education, hobbies, </a:t>
            </a:r>
            <a:r>
              <a:rPr lang="en-US" dirty="0"/>
              <a:t>and</a:t>
            </a:r>
            <a:r>
              <a:rPr lang="en-US" b="1" dirty="0"/>
              <a:t> manufacturing,</a:t>
            </a:r>
            <a:r>
              <a:rPr lang="en-US" dirty="0"/>
              <a:t> we propose an affordable and accessible 3D printer.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Our initiative aims to serve the needs of individuals and organizations in Pakistan, fostering technological innovation and enhancing 3D printing accessibility.</a:t>
            </a:r>
            <a:endParaRPr dirty="0"/>
          </a:p>
        </p:txBody>
      </p:sp>
      <p:grpSp>
        <p:nvGrpSpPr>
          <p:cNvPr id="3099" name="Google Shape;3099;p34"/>
          <p:cNvGrpSpPr/>
          <p:nvPr/>
        </p:nvGrpSpPr>
        <p:grpSpPr>
          <a:xfrm>
            <a:off x="267393" y="3390240"/>
            <a:ext cx="701335" cy="1473629"/>
            <a:chOff x="-811075" y="1773274"/>
            <a:chExt cx="1047080" cy="2200102"/>
          </a:xfrm>
        </p:grpSpPr>
        <p:sp>
          <p:nvSpPr>
            <p:cNvPr id="3100" name="Google Shape;3100;p34"/>
            <p:cNvSpPr/>
            <p:nvPr/>
          </p:nvSpPr>
          <p:spPr>
            <a:xfrm>
              <a:off x="-393362" y="3687751"/>
              <a:ext cx="507457" cy="285625"/>
            </a:xfrm>
            <a:custGeom>
              <a:avLst/>
              <a:gdLst/>
              <a:ahLst/>
              <a:cxnLst/>
              <a:rect l="l" t="t" r="r" b="b"/>
              <a:pathLst>
                <a:path w="5632" h="3170" extrusionOk="0">
                  <a:moveTo>
                    <a:pt x="2816" y="1"/>
                  </a:moveTo>
                  <a:cubicBezTo>
                    <a:pt x="1261" y="1"/>
                    <a:pt x="1" y="710"/>
                    <a:pt x="1" y="1586"/>
                  </a:cubicBezTo>
                  <a:cubicBezTo>
                    <a:pt x="1" y="2460"/>
                    <a:pt x="1261" y="3170"/>
                    <a:pt x="2816" y="3170"/>
                  </a:cubicBezTo>
                  <a:cubicBezTo>
                    <a:pt x="4371" y="3170"/>
                    <a:pt x="5631" y="2460"/>
                    <a:pt x="5631" y="1586"/>
                  </a:cubicBezTo>
                  <a:cubicBezTo>
                    <a:pt x="5631" y="710"/>
                    <a:pt x="4371" y="1"/>
                    <a:pt x="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-393362" y="3585755"/>
              <a:ext cx="507457" cy="285625"/>
            </a:xfrm>
            <a:custGeom>
              <a:avLst/>
              <a:gdLst/>
              <a:ahLst/>
              <a:cxnLst/>
              <a:rect l="l" t="t" r="r" b="b"/>
              <a:pathLst>
                <a:path w="5632" h="3170" extrusionOk="0">
                  <a:moveTo>
                    <a:pt x="2816" y="1"/>
                  </a:moveTo>
                  <a:cubicBezTo>
                    <a:pt x="1261" y="1"/>
                    <a:pt x="1" y="710"/>
                    <a:pt x="1" y="1584"/>
                  </a:cubicBezTo>
                  <a:cubicBezTo>
                    <a:pt x="1" y="2460"/>
                    <a:pt x="1261" y="3169"/>
                    <a:pt x="2816" y="3169"/>
                  </a:cubicBezTo>
                  <a:cubicBezTo>
                    <a:pt x="4371" y="3169"/>
                    <a:pt x="5631" y="2460"/>
                    <a:pt x="5631" y="1584"/>
                  </a:cubicBezTo>
                  <a:cubicBezTo>
                    <a:pt x="5631" y="710"/>
                    <a:pt x="4371" y="1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-409220" y="3519890"/>
              <a:ext cx="539083" cy="303375"/>
            </a:xfrm>
            <a:custGeom>
              <a:avLst/>
              <a:gdLst/>
              <a:ahLst/>
              <a:cxnLst/>
              <a:rect l="l" t="t" r="r" b="b"/>
              <a:pathLst>
                <a:path w="5983" h="3367" extrusionOk="0">
                  <a:moveTo>
                    <a:pt x="2992" y="1"/>
                  </a:moveTo>
                  <a:cubicBezTo>
                    <a:pt x="1341" y="1"/>
                    <a:pt x="1" y="753"/>
                    <a:pt x="1" y="1684"/>
                  </a:cubicBezTo>
                  <a:cubicBezTo>
                    <a:pt x="1" y="2614"/>
                    <a:pt x="1341" y="3367"/>
                    <a:pt x="2992" y="3367"/>
                  </a:cubicBezTo>
                  <a:cubicBezTo>
                    <a:pt x="4642" y="3367"/>
                    <a:pt x="5983" y="2614"/>
                    <a:pt x="5983" y="1684"/>
                  </a:cubicBezTo>
                  <a:cubicBezTo>
                    <a:pt x="5983" y="755"/>
                    <a:pt x="4642" y="1"/>
                    <a:pt x="2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-409220" y="3467360"/>
              <a:ext cx="539083" cy="303375"/>
            </a:xfrm>
            <a:custGeom>
              <a:avLst/>
              <a:gdLst/>
              <a:ahLst/>
              <a:cxnLst/>
              <a:rect l="l" t="t" r="r" b="b"/>
              <a:pathLst>
                <a:path w="5983" h="3367" extrusionOk="0">
                  <a:moveTo>
                    <a:pt x="2992" y="0"/>
                  </a:moveTo>
                  <a:cubicBezTo>
                    <a:pt x="1339" y="0"/>
                    <a:pt x="1" y="753"/>
                    <a:pt x="1" y="1683"/>
                  </a:cubicBezTo>
                  <a:cubicBezTo>
                    <a:pt x="1" y="2612"/>
                    <a:pt x="1339" y="3366"/>
                    <a:pt x="2992" y="3366"/>
                  </a:cubicBezTo>
                  <a:cubicBezTo>
                    <a:pt x="4642" y="3366"/>
                    <a:pt x="5983" y="2612"/>
                    <a:pt x="5983" y="1683"/>
                  </a:cubicBezTo>
                  <a:cubicBezTo>
                    <a:pt x="5983" y="753"/>
                    <a:pt x="4642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-500494" y="2763931"/>
              <a:ext cx="137496" cy="603507"/>
            </a:xfrm>
            <a:custGeom>
              <a:avLst/>
              <a:gdLst/>
              <a:ahLst/>
              <a:cxnLst/>
              <a:rect l="l" t="t" r="r" b="b"/>
              <a:pathLst>
                <a:path w="1526" h="6698" extrusionOk="0">
                  <a:moveTo>
                    <a:pt x="1" y="1"/>
                  </a:moveTo>
                  <a:lnTo>
                    <a:pt x="1" y="5508"/>
                  </a:lnTo>
                  <a:cubicBezTo>
                    <a:pt x="1" y="5822"/>
                    <a:pt x="18" y="5976"/>
                    <a:pt x="51" y="6267"/>
                  </a:cubicBezTo>
                  <a:lnTo>
                    <a:pt x="174" y="6486"/>
                  </a:lnTo>
                  <a:cubicBezTo>
                    <a:pt x="409" y="6622"/>
                    <a:pt x="639" y="6697"/>
                    <a:pt x="837" y="6697"/>
                  </a:cubicBezTo>
                  <a:cubicBezTo>
                    <a:pt x="1183" y="6697"/>
                    <a:pt x="1430" y="6465"/>
                    <a:pt x="1430" y="5916"/>
                  </a:cubicBezTo>
                  <a:lnTo>
                    <a:pt x="1526" y="2157"/>
                  </a:lnTo>
                  <a:cubicBezTo>
                    <a:pt x="1526" y="1296"/>
                    <a:pt x="821" y="474"/>
                    <a:pt x="172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-500494" y="3277965"/>
              <a:ext cx="137496" cy="99653"/>
            </a:xfrm>
            <a:custGeom>
              <a:avLst/>
              <a:gdLst/>
              <a:ahLst/>
              <a:cxnLst/>
              <a:rect l="l" t="t" r="r" b="b"/>
              <a:pathLst>
                <a:path w="1526" h="1106" extrusionOk="0">
                  <a:moveTo>
                    <a:pt x="1526" y="0"/>
                  </a:moveTo>
                  <a:cubicBezTo>
                    <a:pt x="1526" y="0"/>
                    <a:pt x="1289" y="399"/>
                    <a:pt x="923" y="399"/>
                  </a:cubicBezTo>
                  <a:cubicBezTo>
                    <a:pt x="639" y="399"/>
                    <a:pt x="259" y="120"/>
                    <a:pt x="259" y="120"/>
                  </a:cubicBezTo>
                  <a:lnTo>
                    <a:pt x="1" y="313"/>
                  </a:lnTo>
                  <a:lnTo>
                    <a:pt x="51" y="562"/>
                  </a:lnTo>
                  <a:cubicBezTo>
                    <a:pt x="51" y="562"/>
                    <a:pt x="276" y="1052"/>
                    <a:pt x="834" y="1104"/>
                  </a:cubicBezTo>
                  <a:cubicBezTo>
                    <a:pt x="846" y="1105"/>
                    <a:pt x="857" y="1106"/>
                    <a:pt x="869" y="1106"/>
                  </a:cubicBezTo>
                  <a:cubicBezTo>
                    <a:pt x="1397" y="1106"/>
                    <a:pt x="1526" y="1"/>
                    <a:pt x="1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-483104" y="2678965"/>
              <a:ext cx="587558" cy="924001"/>
            </a:xfrm>
            <a:custGeom>
              <a:avLst/>
              <a:gdLst/>
              <a:ahLst/>
              <a:cxnLst/>
              <a:rect l="l" t="t" r="r" b="b"/>
              <a:pathLst>
                <a:path w="6521" h="10255" extrusionOk="0">
                  <a:moveTo>
                    <a:pt x="2521" y="0"/>
                  </a:moveTo>
                  <a:lnTo>
                    <a:pt x="4918" y="1744"/>
                  </a:lnTo>
                  <a:lnTo>
                    <a:pt x="4918" y="4846"/>
                  </a:lnTo>
                  <a:cubicBezTo>
                    <a:pt x="4918" y="5661"/>
                    <a:pt x="4729" y="7201"/>
                    <a:pt x="4491" y="8006"/>
                  </a:cubicBezTo>
                  <a:cubicBezTo>
                    <a:pt x="4295" y="8670"/>
                    <a:pt x="3617" y="9243"/>
                    <a:pt x="2664" y="9243"/>
                  </a:cubicBezTo>
                  <a:cubicBezTo>
                    <a:pt x="2581" y="9243"/>
                    <a:pt x="2496" y="9239"/>
                    <a:pt x="2409" y="9229"/>
                  </a:cubicBezTo>
                  <a:cubicBezTo>
                    <a:pt x="1897" y="9177"/>
                    <a:pt x="669" y="8531"/>
                    <a:pt x="1" y="8160"/>
                  </a:cubicBezTo>
                  <a:lnTo>
                    <a:pt x="1" y="8160"/>
                  </a:lnTo>
                  <a:cubicBezTo>
                    <a:pt x="62" y="8481"/>
                    <a:pt x="133" y="8785"/>
                    <a:pt x="209" y="9030"/>
                  </a:cubicBezTo>
                  <a:cubicBezTo>
                    <a:pt x="504" y="9238"/>
                    <a:pt x="821" y="9453"/>
                    <a:pt x="1155" y="9659"/>
                  </a:cubicBezTo>
                  <a:cubicBezTo>
                    <a:pt x="1842" y="10085"/>
                    <a:pt x="2533" y="10255"/>
                    <a:pt x="3139" y="10255"/>
                  </a:cubicBezTo>
                  <a:cubicBezTo>
                    <a:pt x="3906" y="10255"/>
                    <a:pt x="4536" y="9982"/>
                    <a:pt x="4849" y="9611"/>
                  </a:cubicBezTo>
                  <a:cubicBezTo>
                    <a:pt x="5410" y="8950"/>
                    <a:pt x="5664" y="7470"/>
                    <a:pt x="5664" y="6197"/>
                  </a:cubicBezTo>
                  <a:lnTo>
                    <a:pt x="5664" y="1801"/>
                  </a:lnTo>
                  <a:lnTo>
                    <a:pt x="6521" y="1621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-500494" y="2579852"/>
              <a:ext cx="460604" cy="931930"/>
            </a:xfrm>
            <a:custGeom>
              <a:avLst/>
              <a:gdLst/>
              <a:ahLst/>
              <a:cxnLst/>
              <a:rect l="l" t="t" r="r" b="b"/>
              <a:pathLst>
                <a:path w="5112" h="10343" extrusionOk="0">
                  <a:moveTo>
                    <a:pt x="1" y="1"/>
                  </a:moveTo>
                  <a:lnTo>
                    <a:pt x="1" y="2413"/>
                  </a:lnTo>
                  <a:lnTo>
                    <a:pt x="595" y="2751"/>
                  </a:lnTo>
                  <a:cubicBezTo>
                    <a:pt x="1242" y="3124"/>
                    <a:pt x="1348" y="3525"/>
                    <a:pt x="1348" y="4389"/>
                  </a:cubicBezTo>
                  <a:lnTo>
                    <a:pt x="1348" y="7640"/>
                  </a:lnTo>
                  <a:cubicBezTo>
                    <a:pt x="1348" y="8264"/>
                    <a:pt x="1149" y="8608"/>
                    <a:pt x="793" y="8608"/>
                  </a:cubicBezTo>
                  <a:cubicBezTo>
                    <a:pt x="658" y="8608"/>
                    <a:pt x="500" y="8558"/>
                    <a:pt x="322" y="8455"/>
                  </a:cubicBezTo>
                  <a:lnTo>
                    <a:pt x="51" y="8308"/>
                  </a:lnTo>
                  <a:lnTo>
                    <a:pt x="51" y="8308"/>
                  </a:lnTo>
                  <a:cubicBezTo>
                    <a:pt x="83" y="8618"/>
                    <a:pt x="133" y="8948"/>
                    <a:pt x="194" y="9260"/>
                  </a:cubicBezTo>
                  <a:cubicBezTo>
                    <a:pt x="862" y="9629"/>
                    <a:pt x="2090" y="10275"/>
                    <a:pt x="2602" y="10329"/>
                  </a:cubicBezTo>
                  <a:cubicBezTo>
                    <a:pt x="2689" y="10339"/>
                    <a:pt x="2774" y="10343"/>
                    <a:pt x="2857" y="10343"/>
                  </a:cubicBezTo>
                  <a:cubicBezTo>
                    <a:pt x="3810" y="10343"/>
                    <a:pt x="4488" y="9770"/>
                    <a:pt x="4684" y="9106"/>
                  </a:cubicBezTo>
                  <a:cubicBezTo>
                    <a:pt x="4922" y="8301"/>
                    <a:pt x="5111" y="6761"/>
                    <a:pt x="5111" y="5946"/>
                  </a:cubicBezTo>
                  <a:lnTo>
                    <a:pt x="5111" y="2844"/>
                  </a:lnTo>
                  <a:lnTo>
                    <a:pt x="2714" y="1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-500495" y="2579852"/>
              <a:ext cx="460604" cy="931930"/>
            </a:xfrm>
            <a:custGeom>
              <a:avLst/>
              <a:gdLst/>
              <a:ahLst/>
              <a:cxnLst/>
              <a:rect l="l" t="t" r="r" b="b"/>
              <a:pathLst>
                <a:path w="5112" h="10343" extrusionOk="0">
                  <a:moveTo>
                    <a:pt x="1" y="1"/>
                  </a:moveTo>
                  <a:lnTo>
                    <a:pt x="1" y="2413"/>
                  </a:lnTo>
                  <a:lnTo>
                    <a:pt x="595" y="2751"/>
                  </a:lnTo>
                  <a:cubicBezTo>
                    <a:pt x="1242" y="3124"/>
                    <a:pt x="1348" y="3525"/>
                    <a:pt x="1348" y="4389"/>
                  </a:cubicBezTo>
                  <a:lnTo>
                    <a:pt x="1348" y="7640"/>
                  </a:lnTo>
                  <a:cubicBezTo>
                    <a:pt x="1348" y="8264"/>
                    <a:pt x="1149" y="8608"/>
                    <a:pt x="793" y="8608"/>
                  </a:cubicBezTo>
                  <a:cubicBezTo>
                    <a:pt x="658" y="8608"/>
                    <a:pt x="500" y="8558"/>
                    <a:pt x="322" y="8455"/>
                  </a:cubicBezTo>
                  <a:lnTo>
                    <a:pt x="51" y="8308"/>
                  </a:lnTo>
                  <a:lnTo>
                    <a:pt x="51" y="8308"/>
                  </a:lnTo>
                  <a:cubicBezTo>
                    <a:pt x="83" y="8618"/>
                    <a:pt x="133" y="8948"/>
                    <a:pt x="194" y="9260"/>
                  </a:cubicBezTo>
                  <a:cubicBezTo>
                    <a:pt x="862" y="9629"/>
                    <a:pt x="2090" y="10275"/>
                    <a:pt x="2602" y="10329"/>
                  </a:cubicBezTo>
                  <a:cubicBezTo>
                    <a:pt x="2689" y="10339"/>
                    <a:pt x="2774" y="10343"/>
                    <a:pt x="2857" y="10343"/>
                  </a:cubicBezTo>
                  <a:cubicBezTo>
                    <a:pt x="3810" y="10343"/>
                    <a:pt x="4488" y="9770"/>
                    <a:pt x="4684" y="9106"/>
                  </a:cubicBezTo>
                  <a:cubicBezTo>
                    <a:pt x="4922" y="8301"/>
                    <a:pt x="5111" y="6761"/>
                    <a:pt x="5111" y="5946"/>
                  </a:cubicBezTo>
                  <a:lnTo>
                    <a:pt x="5111" y="2844"/>
                  </a:lnTo>
                  <a:lnTo>
                    <a:pt x="2714" y="1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-464273" y="2824930"/>
              <a:ext cx="685410" cy="927605"/>
            </a:xfrm>
            <a:custGeom>
              <a:avLst/>
              <a:gdLst/>
              <a:ahLst/>
              <a:cxnLst/>
              <a:rect l="l" t="t" r="r" b="b"/>
              <a:pathLst>
                <a:path w="7607" h="10295" extrusionOk="0">
                  <a:moveTo>
                    <a:pt x="6312" y="1"/>
                  </a:moveTo>
                  <a:lnTo>
                    <a:pt x="5455" y="181"/>
                  </a:lnTo>
                  <a:lnTo>
                    <a:pt x="5455" y="4577"/>
                  </a:lnTo>
                  <a:cubicBezTo>
                    <a:pt x="5455" y="5850"/>
                    <a:pt x="5201" y="7330"/>
                    <a:pt x="4640" y="7991"/>
                  </a:cubicBezTo>
                  <a:cubicBezTo>
                    <a:pt x="4327" y="8362"/>
                    <a:pt x="3697" y="8635"/>
                    <a:pt x="2930" y="8635"/>
                  </a:cubicBezTo>
                  <a:cubicBezTo>
                    <a:pt x="2324" y="8635"/>
                    <a:pt x="1633" y="8465"/>
                    <a:pt x="946" y="8039"/>
                  </a:cubicBezTo>
                  <a:cubicBezTo>
                    <a:pt x="612" y="7833"/>
                    <a:pt x="295" y="7618"/>
                    <a:pt x="0" y="7410"/>
                  </a:cubicBezTo>
                  <a:lnTo>
                    <a:pt x="0" y="7410"/>
                  </a:lnTo>
                  <a:cubicBezTo>
                    <a:pt x="345" y="8510"/>
                    <a:pt x="788" y="9182"/>
                    <a:pt x="788" y="9182"/>
                  </a:cubicBezTo>
                  <a:lnTo>
                    <a:pt x="792" y="9182"/>
                  </a:lnTo>
                  <a:cubicBezTo>
                    <a:pt x="1206" y="9830"/>
                    <a:pt x="2308" y="10295"/>
                    <a:pt x="3603" y="10295"/>
                  </a:cubicBezTo>
                  <a:cubicBezTo>
                    <a:pt x="4616" y="10295"/>
                    <a:pt x="5509" y="10011"/>
                    <a:pt x="6049" y="9577"/>
                  </a:cubicBezTo>
                  <a:lnTo>
                    <a:pt x="6052" y="9577"/>
                  </a:lnTo>
                  <a:cubicBezTo>
                    <a:pt x="6052" y="9577"/>
                    <a:pt x="7607" y="8445"/>
                    <a:pt x="7607" y="6152"/>
                  </a:cubicBezTo>
                  <a:cubicBezTo>
                    <a:pt x="7607" y="4525"/>
                    <a:pt x="7605" y="506"/>
                    <a:pt x="7605" y="506"/>
                  </a:cubicBezTo>
                  <a:lnTo>
                    <a:pt x="63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-515270" y="2519213"/>
              <a:ext cx="751275" cy="416724"/>
            </a:xfrm>
            <a:custGeom>
              <a:avLst/>
              <a:gdLst/>
              <a:ahLst/>
              <a:cxnLst/>
              <a:rect l="l" t="t" r="r" b="b"/>
              <a:pathLst>
                <a:path w="8338" h="4625" extrusionOk="0">
                  <a:moveTo>
                    <a:pt x="1364" y="1"/>
                  </a:moveTo>
                  <a:cubicBezTo>
                    <a:pt x="1042" y="1"/>
                    <a:pt x="734" y="65"/>
                    <a:pt x="505" y="197"/>
                  </a:cubicBezTo>
                  <a:cubicBezTo>
                    <a:pt x="0" y="489"/>
                    <a:pt x="65" y="1003"/>
                    <a:pt x="649" y="1340"/>
                  </a:cubicBezTo>
                  <a:lnTo>
                    <a:pt x="5852" y="4346"/>
                  </a:lnTo>
                  <a:cubicBezTo>
                    <a:pt x="6171" y="4530"/>
                    <a:pt x="6583" y="4624"/>
                    <a:pt x="6973" y="4624"/>
                  </a:cubicBezTo>
                  <a:cubicBezTo>
                    <a:pt x="7296" y="4624"/>
                    <a:pt x="7604" y="4560"/>
                    <a:pt x="7832" y="4428"/>
                  </a:cubicBezTo>
                  <a:cubicBezTo>
                    <a:pt x="8338" y="4135"/>
                    <a:pt x="8275" y="3621"/>
                    <a:pt x="7691" y="3285"/>
                  </a:cubicBezTo>
                  <a:lnTo>
                    <a:pt x="7689" y="3285"/>
                  </a:lnTo>
                  <a:lnTo>
                    <a:pt x="2486" y="279"/>
                  </a:lnTo>
                  <a:cubicBezTo>
                    <a:pt x="2166" y="95"/>
                    <a:pt x="1755" y="1"/>
                    <a:pt x="1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-678265" y="2718249"/>
              <a:ext cx="130018" cy="144524"/>
            </a:xfrm>
            <a:custGeom>
              <a:avLst/>
              <a:gdLst/>
              <a:ahLst/>
              <a:cxnLst/>
              <a:rect l="l" t="t" r="r" b="b"/>
              <a:pathLst>
                <a:path w="1443" h="1604" extrusionOk="0">
                  <a:moveTo>
                    <a:pt x="1078" y="0"/>
                  </a:moveTo>
                  <a:lnTo>
                    <a:pt x="0" y="612"/>
                  </a:lnTo>
                  <a:lnTo>
                    <a:pt x="367" y="1603"/>
                  </a:lnTo>
                  <a:lnTo>
                    <a:pt x="1443" y="99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-807471" y="2698697"/>
              <a:ext cx="162275" cy="463487"/>
            </a:xfrm>
            <a:custGeom>
              <a:avLst/>
              <a:gdLst/>
              <a:ahLst/>
              <a:cxnLst/>
              <a:rect l="l" t="t" r="r" b="b"/>
              <a:pathLst>
                <a:path w="1801" h="5144" extrusionOk="0">
                  <a:moveTo>
                    <a:pt x="0" y="0"/>
                  </a:moveTo>
                  <a:cubicBezTo>
                    <a:pt x="0" y="289"/>
                    <a:pt x="3" y="506"/>
                    <a:pt x="3" y="766"/>
                  </a:cubicBezTo>
                  <a:cubicBezTo>
                    <a:pt x="3" y="1365"/>
                    <a:pt x="89" y="2326"/>
                    <a:pt x="467" y="3319"/>
                  </a:cubicBezTo>
                  <a:cubicBezTo>
                    <a:pt x="831" y="4276"/>
                    <a:pt x="1731" y="5067"/>
                    <a:pt x="1801" y="5143"/>
                  </a:cubicBezTo>
                  <a:lnTo>
                    <a:pt x="1801" y="1820"/>
                  </a:lnTo>
                  <a:cubicBezTo>
                    <a:pt x="1681" y="1478"/>
                    <a:pt x="1538" y="1074"/>
                    <a:pt x="1434" y="829"/>
                  </a:cubicBezTo>
                  <a:cubicBezTo>
                    <a:pt x="1434" y="829"/>
                    <a:pt x="499" y="28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-807471" y="2643554"/>
              <a:ext cx="226428" cy="129928"/>
            </a:xfrm>
            <a:custGeom>
              <a:avLst/>
              <a:gdLst/>
              <a:ahLst/>
              <a:cxnLst/>
              <a:rect l="l" t="t" r="r" b="b"/>
              <a:pathLst>
                <a:path w="2513" h="1442" extrusionOk="0">
                  <a:moveTo>
                    <a:pt x="1076" y="1"/>
                  </a:moveTo>
                  <a:lnTo>
                    <a:pt x="0" y="612"/>
                  </a:lnTo>
                  <a:lnTo>
                    <a:pt x="1434" y="1441"/>
                  </a:lnTo>
                  <a:lnTo>
                    <a:pt x="2512" y="829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-645287" y="2807541"/>
              <a:ext cx="97040" cy="354643"/>
            </a:xfrm>
            <a:custGeom>
              <a:avLst/>
              <a:gdLst/>
              <a:ahLst/>
              <a:cxnLst/>
              <a:rect l="l" t="t" r="r" b="b"/>
              <a:pathLst>
                <a:path w="1077" h="3936" extrusionOk="0">
                  <a:moveTo>
                    <a:pt x="1077" y="1"/>
                  </a:moveTo>
                  <a:lnTo>
                    <a:pt x="1" y="612"/>
                  </a:lnTo>
                  <a:lnTo>
                    <a:pt x="1" y="3935"/>
                  </a:lnTo>
                  <a:lnTo>
                    <a:pt x="1077" y="331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-720973" y="2384510"/>
              <a:ext cx="130288" cy="318152"/>
            </a:xfrm>
            <a:custGeom>
              <a:avLst/>
              <a:gdLst/>
              <a:ahLst/>
              <a:cxnLst/>
              <a:rect l="l" t="t" r="r" b="b"/>
              <a:pathLst>
                <a:path w="1446" h="3531" extrusionOk="0">
                  <a:moveTo>
                    <a:pt x="273" y="1"/>
                  </a:moveTo>
                  <a:cubicBezTo>
                    <a:pt x="112" y="1"/>
                    <a:pt x="0" y="115"/>
                    <a:pt x="1" y="358"/>
                  </a:cubicBezTo>
                  <a:cubicBezTo>
                    <a:pt x="3" y="826"/>
                    <a:pt x="3" y="2717"/>
                    <a:pt x="3" y="2717"/>
                  </a:cubicBezTo>
                  <a:lnTo>
                    <a:pt x="1420" y="3531"/>
                  </a:lnTo>
                  <a:cubicBezTo>
                    <a:pt x="1420" y="3531"/>
                    <a:pt x="1446" y="1362"/>
                    <a:pt x="1166" y="802"/>
                  </a:cubicBezTo>
                  <a:cubicBezTo>
                    <a:pt x="907" y="286"/>
                    <a:pt x="528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-799452" y="2386943"/>
              <a:ext cx="206425" cy="367889"/>
            </a:xfrm>
            <a:custGeom>
              <a:avLst/>
              <a:gdLst/>
              <a:ahLst/>
              <a:cxnLst/>
              <a:rect l="l" t="t" r="r" b="b"/>
              <a:pathLst>
                <a:path w="2291" h="4083" extrusionOk="0">
                  <a:moveTo>
                    <a:pt x="1022" y="1"/>
                  </a:moveTo>
                  <a:lnTo>
                    <a:pt x="0" y="593"/>
                  </a:lnTo>
                  <a:lnTo>
                    <a:pt x="1278" y="4083"/>
                  </a:lnTo>
                  <a:lnTo>
                    <a:pt x="2291" y="3504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-811075" y="2436769"/>
              <a:ext cx="130288" cy="318062"/>
            </a:xfrm>
            <a:custGeom>
              <a:avLst/>
              <a:gdLst/>
              <a:ahLst/>
              <a:cxnLst/>
              <a:rect l="l" t="t" r="r" b="b"/>
              <a:pathLst>
                <a:path w="1446" h="3530" extrusionOk="0">
                  <a:moveTo>
                    <a:pt x="273" y="0"/>
                  </a:moveTo>
                  <a:cubicBezTo>
                    <a:pt x="112" y="0"/>
                    <a:pt x="1" y="114"/>
                    <a:pt x="1" y="357"/>
                  </a:cubicBezTo>
                  <a:cubicBezTo>
                    <a:pt x="1" y="825"/>
                    <a:pt x="1" y="2717"/>
                    <a:pt x="1" y="2717"/>
                  </a:cubicBezTo>
                  <a:lnTo>
                    <a:pt x="1420" y="3530"/>
                  </a:lnTo>
                  <a:cubicBezTo>
                    <a:pt x="1420" y="3530"/>
                    <a:pt x="1446" y="1361"/>
                    <a:pt x="1164" y="801"/>
                  </a:cubicBezTo>
                  <a:cubicBezTo>
                    <a:pt x="906" y="285"/>
                    <a:pt x="528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-674931" y="2545163"/>
              <a:ext cx="71361" cy="200298"/>
            </a:xfrm>
            <a:custGeom>
              <a:avLst/>
              <a:gdLst/>
              <a:ahLst/>
              <a:cxnLst/>
              <a:rect l="l" t="t" r="r" b="b"/>
              <a:pathLst>
                <a:path w="792" h="2223" extrusionOk="0">
                  <a:moveTo>
                    <a:pt x="558" y="1"/>
                  </a:moveTo>
                  <a:cubicBezTo>
                    <a:pt x="512" y="1"/>
                    <a:pt x="455" y="19"/>
                    <a:pt x="384" y="56"/>
                  </a:cubicBezTo>
                  <a:lnTo>
                    <a:pt x="384" y="54"/>
                  </a:lnTo>
                  <a:cubicBezTo>
                    <a:pt x="113" y="197"/>
                    <a:pt x="0" y="264"/>
                    <a:pt x="50" y="765"/>
                  </a:cubicBezTo>
                  <a:cubicBezTo>
                    <a:pt x="93" y="1214"/>
                    <a:pt x="78" y="2223"/>
                    <a:pt x="78" y="2223"/>
                  </a:cubicBezTo>
                  <a:lnTo>
                    <a:pt x="772" y="1826"/>
                  </a:lnTo>
                  <a:cubicBezTo>
                    <a:pt x="772" y="1826"/>
                    <a:pt x="792" y="867"/>
                    <a:pt x="761" y="472"/>
                  </a:cubicBezTo>
                  <a:cubicBezTo>
                    <a:pt x="740" y="175"/>
                    <a:pt x="702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-573746" y="2824480"/>
              <a:ext cx="189215" cy="453756"/>
            </a:xfrm>
            <a:custGeom>
              <a:avLst/>
              <a:gdLst/>
              <a:ahLst/>
              <a:cxnLst/>
              <a:rect l="l" t="t" r="r" b="b"/>
              <a:pathLst>
                <a:path w="2100" h="5036" extrusionOk="0">
                  <a:moveTo>
                    <a:pt x="394" y="1"/>
                  </a:moveTo>
                  <a:cubicBezTo>
                    <a:pt x="71" y="1"/>
                    <a:pt x="1" y="321"/>
                    <a:pt x="1" y="895"/>
                  </a:cubicBezTo>
                  <a:lnTo>
                    <a:pt x="1" y="3391"/>
                  </a:lnTo>
                  <a:cubicBezTo>
                    <a:pt x="1" y="4053"/>
                    <a:pt x="155" y="4558"/>
                    <a:pt x="1148" y="4966"/>
                  </a:cubicBezTo>
                  <a:cubicBezTo>
                    <a:pt x="1262" y="5013"/>
                    <a:pt x="1360" y="5035"/>
                    <a:pt x="1445" y="5035"/>
                  </a:cubicBezTo>
                  <a:cubicBezTo>
                    <a:pt x="2100" y="5035"/>
                    <a:pt x="1947" y="3697"/>
                    <a:pt x="1920" y="1769"/>
                  </a:cubicBezTo>
                  <a:cubicBezTo>
                    <a:pt x="1914" y="1344"/>
                    <a:pt x="1955" y="726"/>
                    <a:pt x="1124" y="266"/>
                  </a:cubicBezTo>
                  <a:lnTo>
                    <a:pt x="1124" y="268"/>
                  </a:lnTo>
                  <a:cubicBezTo>
                    <a:pt x="796" y="87"/>
                    <a:pt x="56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-623933" y="2854033"/>
              <a:ext cx="189035" cy="453666"/>
            </a:xfrm>
            <a:custGeom>
              <a:avLst/>
              <a:gdLst/>
              <a:ahLst/>
              <a:cxnLst/>
              <a:rect l="l" t="t" r="r" b="b"/>
              <a:pathLst>
                <a:path w="2098" h="5035" extrusionOk="0">
                  <a:moveTo>
                    <a:pt x="394" y="1"/>
                  </a:moveTo>
                  <a:cubicBezTo>
                    <a:pt x="71" y="1"/>
                    <a:pt x="0" y="322"/>
                    <a:pt x="0" y="897"/>
                  </a:cubicBezTo>
                  <a:lnTo>
                    <a:pt x="0" y="3391"/>
                  </a:lnTo>
                  <a:cubicBezTo>
                    <a:pt x="0" y="4055"/>
                    <a:pt x="152" y="4560"/>
                    <a:pt x="1145" y="4966"/>
                  </a:cubicBezTo>
                  <a:cubicBezTo>
                    <a:pt x="1259" y="5012"/>
                    <a:pt x="1358" y="5035"/>
                    <a:pt x="1443" y="5035"/>
                  </a:cubicBezTo>
                  <a:cubicBezTo>
                    <a:pt x="2098" y="5035"/>
                    <a:pt x="1947" y="3698"/>
                    <a:pt x="1920" y="1771"/>
                  </a:cubicBezTo>
                  <a:cubicBezTo>
                    <a:pt x="1913" y="1346"/>
                    <a:pt x="1954" y="727"/>
                    <a:pt x="1124" y="268"/>
                  </a:cubicBezTo>
                  <a:cubicBezTo>
                    <a:pt x="796" y="86"/>
                    <a:pt x="561" y="1"/>
                    <a:pt x="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-717549" y="2796999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-706016" y="2794566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-27008" y="2928548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-15475" y="2926115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-500223" y="3208857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-488690" y="3206424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-461795" y="2652249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-450262" y="2649816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-335562" y="2746496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-324029" y="2744064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4"/>
            <p:cNvSpPr/>
            <p:nvPr/>
          </p:nvSpPr>
          <p:spPr>
            <a:xfrm>
              <a:off x="-174009" y="2836463"/>
              <a:ext cx="38384" cy="61720"/>
            </a:xfrm>
            <a:custGeom>
              <a:avLst/>
              <a:gdLst/>
              <a:ahLst/>
              <a:cxnLst/>
              <a:rect l="l" t="t" r="r" b="b"/>
              <a:pathLst>
                <a:path w="426" h="685" extrusionOk="0">
                  <a:moveTo>
                    <a:pt x="122" y="0"/>
                  </a:moveTo>
                  <a:lnTo>
                    <a:pt x="122" y="0"/>
                  </a:lnTo>
                  <a:cubicBezTo>
                    <a:pt x="50" y="13"/>
                    <a:pt x="0" y="87"/>
                    <a:pt x="0" y="204"/>
                  </a:cubicBezTo>
                  <a:cubicBezTo>
                    <a:pt x="0" y="378"/>
                    <a:pt x="106" y="582"/>
                    <a:pt x="237" y="658"/>
                  </a:cubicBezTo>
                  <a:cubicBezTo>
                    <a:pt x="270" y="676"/>
                    <a:pt x="300" y="685"/>
                    <a:pt x="329" y="685"/>
                  </a:cubicBezTo>
                  <a:cubicBezTo>
                    <a:pt x="367" y="685"/>
                    <a:pt x="400" y="668"/>
                    <a:pt x="425" y="638"/>
                  </a:cubicBezTo>
                  <a:lnTo>
                    <a:pt x="425" y="638"/>
                  </a:lnTo>
                  <a:cubicBezTo>
                    <a:pt x="417" y="640"/>
                    <a:pt x="408" y="641"/>
                    <a:pt x="400" y="641"/>
                  </a:cubicBezTo>
                  <a:cubicBezTo>
                    <a:pt x="372" y="641"/>
                    <a:pt x="341" y="632"/>
                    <a:pt x="308" y="614"/>
                  </a:cubicBezTo>
                  <a:cubicBezTo>
                    <a:pt x="178" y="538"/>
                    <a:pt x="72" y="337"/>
                    <a:pt x="72" y="161"/>
                  </a:cubicBezTo>
                  <a:lnTo>
                    <a:pt x="74" y="161"/>
                  </a:lnTo>
                  <a:cubicBezTo>
                    <a:pt x="74" y="92"/>
                    <a:pt x="91" y="35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4"/>
            <p:cNvSpPr/>
            <p:nvPr/>
          </p:nvSpPr>
          <p:spPr>
            <a:xfrm>
              <a:off x="-162476" y="2834031"/>
              <a:ext cx="30635" cy="5009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85" y="1"/>
                  </a:moveTo>
                  <a:cubicBezTo>
                    <a:pt x="35" y="18"/>
                    <a:pt x="1" y="77"/>
                    <a:pt x="1" y="166"/>
                  </a:cubicBezTo>
                  <a:cubicBezTo>
                    <a:pt x="1" y="307"/>
                    <a:pt x="87" y="471"/>
                    <a:pt x="194" y="532"/>
                  </a:cubicBezTo>
                  <a:cubicBezTo>
                    <a:pt x="222" y="548"/>
                    <a:pt x="248" y="556"/>
                    <a:pt x="271" y="556"/>
                  </a:cubicBezTo>
                  <a:cubicBezTo>
                    <a:pt x="292" y="556"/>
                    <a:pt x="311" y="549"/>
                    <a:pt x="328" y="537"/>
                  </a:cubicBezTo>
                  <a:cubicBezTo>
                    <a:pt x="335" y="513"/>
                    <a:pt x="339" y="489"/>
                    <a:pt x="339" y="461"/>
                  </a:cubicBezTo>
                  <a:cubicBezTo>
                    <a:pt x="339" y="287"/>
                    <a:pt x="233" y="83"/>
                    <a:pt x="103" y="10"/>
                  </a:cubicBezTo>
                  <a:cubicBezTo>
                    <a:pt x="96" y="5"/>
                    <a:pt x="92" y="5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4"/>
            <p:cNvSpPr/>
            <p:nvPr/>
          </p:nvSpPr>
          <p:spPr>
            <a:xfrm>
              <a:off x="-460821" y="2366670"/>
              <a:ext cx="111264" cy="243547"/>
            </a:xfrm>
            <a:custGeom>
              <a:avLst/>
              <a:gdLst/>
              <a:ahLst/>
              <a:cxnLst/>
              <a:rect l="l" t="t" r="r" b="b"/>
              <a:pathLst>
                <a:path w="1235" h="2703" extrusionOk="0">
                  <a:moveTo>
                    <a:pt x="1234" y="0"/>
                  </a:moveTo>
                  <a:cubicBezTo>
                    <a:pt x="833" y="234"/>
                    <a:pt x="445" y="360"/>
                    <a:pt x="215" y="829"/>
                  </a:cubicBezTo>
                  <a:cubicBezTo>
                    <a:pt x="0" y="1271"/>
                    <a:pt x="35" y="2703"/>
                    <a:pt x="35" y="2703"/>
                  </a:cubicBezTo>
                  <a:lnTo>
                    <a:pt x="1234" y="201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4"/>
            <p:cNvSpPr/>
            <p:nvPr/>
          </p:nvSpPr>
          <p:spPr>
            <a:xfrm>
              <a:off x="-457668" y="2366670"/>
              <a:ext cx="199195" cy="297338"/>
            </a:xfrm>
            <a:custGeom>
              <a:avLst/>
              <a:gdLst/>
              <a:ahLst/>
              <a:cxnLst/>
              <a:rect l="l" t="t" r="r" b="b"/>
              <a:pathLst>
                <a:path w="2211" h="3300" extrusionOk="0">
                  <a:moveTo>
                    <a:pt x="1199" y="0"/>
                  </a:moveTo>
                  <a:lnTo>
                    <a:pt x="0" y="2703"/>
                  </a:lnTo>
                  <a:lnTo>
                    <a:pt x="1011" y="3299"/>
                  </a:lnTo>
                  <a:lnTo>
                    <a:pt x="2210" y="597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4"/>
            <p:cNvSpPr/>
            <p:nvPr/>
          </p:nvSpPr>
          <p:spPr>
            <a:xfrm>
              <a:off x="-368268" y="2420371"/>
              <a:ext cx="111444" cy="243637"/>
            </a:xfrm>
            <a:custGeom>
              <a:avLst/>
              <a:gdLst/>
              <a:ahLst/>
              <a:cxnLst/>
              <a:rect l="l" t="t" r="r" b="b"/>
              <a:pathLst>
                <a:path w="1237" h="2704" extrusionOk="0">
                  <a:moveTo>
                    <a:pt x="1236" y="1"/>
                  </a:moveTo>
                  <a:cubicBezTo>
                    <a:pt x="835" y="233"/>
                    <a:pt x="447" y="359"/>
                    <a:pt x="217" y="827"/>
                  </a:cubicBezTo>
                  <a:cubicBezTo>
                    <a:pt x="0" y="1272"/>
                    <a:pt x="35" y="2703"/>
                    <a:pt x="35" y="2703"/>
                  </a:cubicBezTo>
                  <a:lnTo>
                    <a:pt x="1236" y="201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34"/>
            <p:cNvSpPr/>
            <p:nvPr/>
          </p:nvSpPr>
          <p:spPr>
            <a:xfrm>
              <a:off x="-424232" y="2399287"/>
              <a:ext cx="134959" cy="82173"/>
            </a:xfrm>
            <a:custGeom>
              <a:avLst/>
              <a:gdLst/>
              <a:ahLst/>
              <a:cxnLst/>
              <a:rect l="l" t="t" r="r" b="b"/>
              <a:pathLst>
                <a:path w="1498" h="912" extrusionOk="0">
                  <a:moveTo>
                    <a:pt x="450" y="0"/>
                  </a:moveTo>
                  <a:cubicBezTo>
                    <a:pt x="450" y="0"/>
                    <a:pt x="292" y="72"/>
                    <a:pt x="157" y="219"/>
                  </a:cubicBezTo>
                  <a:cubicBezTo>
                    <a:pt x="83" y="298"/>
                    <a:pt x="1" y="467"/>
                    <a:pt x="1" y="467"/>
                  </a:cubicBezTo>
                  <a:lnTo>
                    <a:pt x="788" y="911"/>
                  </a:lnTo>
                  <a:cubicBezTo>
                    <a:pt x="788" y="911"/>
                    <a:pt x="836" y="760"/>
                    <a:pt x="986" y="632"/>
                  </a:cubicBezTo>
                  <a:cubicBezTo>
                    <a:pt x="1127" y="508"/>
                    <a:pt x="1200" y="449"/>
                    <a:pt x="1307" y="386"/>
                  </a:cubicBezTo>
                  <a:cubicBezTo>
                    <a:pt x="1497" y="276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4"/>
            <p:cNvSpPr/>
            <p:nvPr/>
          </p:nvSpPr>
          <p:spPr>
            <a:xfrm>
              <a:off x="-442791" y="2488128"/>
              <a:ext cx="72615" cy="166239"/>
            </a:xfrm>
            <a:custGeom>
              <a:avLst/>
              <a:gdLst/>
              <a:ahLst/>
              <a:cxnLst/>
              <a:rect l="l" t="t" r="r" b="b"/>
              <a:pathLst>
                <a:path w="806" h="1845" extrusionOk="0">
                  <a:moveTo>
                    <a:pt x="249" y="1"/>
                  </a:moveTo>
                  <a:cubicBezTo>
                    <a:pt x="162" y="1"/>
                    <a:pt x="113" y="87"/>
                    <a:pt x="70" y="303"/>
                  </a:cubicBezTo>
                  <a:cubicBezTo>
                    <a:pt x="1" y="665"/>
                    <a:pt x="9" y="1435"/>
                    <a:pt x="9" y="1435"/>
                  </a:cubicBezTo>
                  <a:lnTo>
                    <a:pt x="704" y="1845"/>
                  </a:lnTo>
                  <a:cubicBezTo>
                    <a:pt x="704" y="1845"/>
                    <a:pt x="684" y="1038"/>
                    <a:pt x="743" y="689"/>
                  </a:cubicBezTo>
                  <a:cubicBezTo>
                    <a:pt x="805" y="303"/>
                    <a:pt x="671" y="218"/>
                    <a:pt x="493" y="108"/>
                  </a:cubicBezTo>
                  <a:cubicBezTo>
                    <a:pt x="387" y="41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4"/>
            <p:cNvSpPr/>
            <p:nvPr/>
          </p:nvSpPr>
          <p:spPr>
            <a:xfrm>
              <a:off x="-456767" y="2181780"/>
              <a:ext cx="108561" cy="223815"/>
            </a:xfrm>
            <a:custGeom>
              <a:avLst/>
              <a:gdLst/>
              <a:ahLst/>
              <a:cxnLst/>
              <a:rect l="l" t="t" r="r" b="b"/>
              <a:pathLst>
                <a:path w="1205" h="2484" extrusionOk="0">
                  <a:moveTo>
                    <a:pt x="996" y="0"/>
                  </a:moveTo>
                  <a:cubicBezTo>
                    <a:pt x="996" y="0"/>
                    <a:pt x="541" y="172"/>
                    <a:pt x="255" y="402"/>
                  </a:cubicBezTo>
                  <a:cubicBezTo>
                    <a:pt x="72" y="547"/>
                    <a:pt x="1" y="798"/>
                    <a:pt x="72" y="1562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5" y="186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4"/>
            <p:cNvSpPr/>
            <p:nvPr/>
          </p:nvSpPr>
          <p:spPr>
            <a:xfrm>
              <a:off x="-428388" y="2181780"/>
              <a:ext cx="151716" cy="276434"/>
            </a:xfrm>
            <a:custGeom>
              <a:avLst/>
              <a:gdLst/>
              <a:ahLst/>
              <a:cxnLst/>
              <a:rect l="l" t="t" r="r" b="b"/>
              <a:pathLst>
                <a:path w="1684" h="3068" extrusionOk="0">
                  <a:moveTo>
                    <a:pt x="681" y="0"/>
                  </a:moveTo>
                  <a:lnTo>
                    <a:pt x="0" y="2484"/>
                  </a:lnTo>
                  <a:lnTo>
                    <a:pt x="1005" y="3067"/>
                  </a:lnTo>
                  <a:lnTo>
                    <a:pt x="1683" y="58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4"/>
            <p:cNvSpPr/>
            <p:nvPr/>
          </p:nvSpPr>
          <p:spPr>
            <a:xfrm>
              <a:off x="-366224" y="2234129"/>
              <a:ext cx="108291" cy="224085"/>
            </a:xfrm>
            <a:custGeom>
              <a:avLst/>
              <a:gdLst/>
              <a:ahLst/>
              <a:cxnLst/>
              <a:rect l="l" t="t" r="r" b="b"/>
              <a:pathLst>
                <a:path w="1202" h="2487" extrusionOk="0">
                  <a:moveTo>
                    <a:pt x="993" y="1"/>
                  </a:moveTo>
                  <a:cubicBezTo>
                    <a:pt x="993" y="1"/>
                    <a:pt x="540" y="174"/>
                    <a:pt x="254" y="402"/>
                  </a:cubicBezTo>
                  <a:cubicBezTo>
                    <a:pt x="72" y="547"/>
                    <a:pt x="0" y="799"/>
                    <a:pt x="72" y="1562"/>
                  </a:cubicBezTo>
                  <a:cubicBezTo>
                    <a:pt x="132" y="2230"/>
                    <a:pt x="315" y="2486"/>
                    <a:pt x="315" y="2486"/>
                  </a:cubicBezTo>
                  <a:lnTo>
                    <a:pt x="1202" y="186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4"/>
            <p:cNvSpPr/>
            <p:nvPr/>
          </p:nvSpPr>
          <p:spPr>
            <a:xfrm>
              <a:off x="-440100" y="2212234"/>
              <a:ext cx="128292" cy="75506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395" y="1"/>
                  </a:moveTo>
                  <a:cubicBezTo>
                    <a:pt x="395" y="1"/>
                    <a:pt x="241" y="64"/>
                    <a:pt x="139" y="135"/>
                  </a:cubicBezTo>
                  <a:cubicBezTo>
                    <a:pt x="52" y="196"/>
                    <a:pt x="0" y="380"/>
                    <a:pt x="0" y="380"/>
                  </a:cubicBezTo>
                  <a:lnTo>
                    <a:pt x="814" y="838"/>
                  </a:lnTo>
                  <a:cubicBezTo>
                    <a:pt x="814" y="838"/>
                    <a:pt x="853" y="701"/>
                    <a:pt x="909" y="630"/>
                  </a:cubicBezTo>
                  <a:cubicBezTo>
                    <a:pt x="1026" y="482"/>
                    <a:pt x="1126" y="443"/>
                    <a:pt x="1234" y="380"/>
                  </a:cubicBezTo>
                  <a:cubicBezTo>
                    <a:pt x="1423" y="27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4"/>
            <p:cNvSpPr/>
            <p:nvPr/>
          </p:nvSpPr>
          <p:spPr>
            <a:xfrm>
              <a:off x="-428838" y="2382798"/>
              <a:ext cx="74416" cy="65775"/>
            </a:xfrm>
            <a:custGeom>
              <a:avLst/>
              <a:gdLst/>
              <a:ahLst/>
              <a:cxnLst/>
              <a:rect l="l" t="t" r="r" b="b"/>
              <a:pathLst>
                <a:path w="826" h="730" extrusionOk="0">
                  <a:moveTo>
                    <a:pt x="35" y="1"/>
                  </a:moveTo>
                  <a:cubicBezTo>
                    <a:pt x="8" y="1"/>
                    <a:pt x="1" y="20"/>
                    <a:pt x="8" y="62"/>
                  </a:cubicBezTo>
                  <a:cubicBezTo>
                    <a:pt x="25" y="168"/>
                    <a:pt x="92" y="305"/>
                    <a:pt x="92" y="305"/>
                  </a:cubicBezTo>
                  <a:lnTo>
                    <a:pt x="825" y="730"/>
                  </a:lnTo>
                  <a:cubicBezTo>
                    <a:pt x="825" y="730"/>
                    <a:pt x="791" y="663"/>
                    <a:pt x="751" y="522"/>
                  </a:cubicBezTo>
                  <a:cubicBezTo>
                    <a:pt x="704" y="353"/>
                    <a:pt x="589" y="274"/>
                    <a:pt x="346" y="144"/>
                  </a:cubicBezTo>
                  <a:cubicBezTo>
                    <a:pt x="174" y="52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4"/>
            <p:cNvSpPr/>
            <p:nvPr/>
          </p:nvSpPr>
          <p:spPr>
            <a:xfrm>
              <a:off x="-475506" y="1991393"/>
              <a:ext cx="108381" cy="223905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4" y="402"/>
                  </a:cubicBezTo>
                  <a:cubicBezTo>
                    <a:pt x="72" y="547"/>
                    <a:pt x="1" y="797"/>
                    <a:pt x="72" y="1560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4"/>
            <p:cNvSpPr/>
            <p:nvPr/>
          </p:nvSpPr>
          <p:spPr>
            <a:xfrm>
              <a:off x="-447127" y="1991393"/>
              <a:ext cx="151716" cy="276254"/>
            </a:xfrm>
            <a:custGeom>
              <a:avLst/>
              <a:gdLst/>
              <a:ahLst/>
              <a:cxnLst/>
              <a:rect l="l" t="t" r="r" b="b"/>
              <a:pathLst>
                <a:path w="1684" h="3066" extrusionOk="0">
                  <a:moveTo>
                    <a:pt x="679" y="1"/>
                  </a:moveTo>
                  <a:lnTo>
                    <a:pt x="0" y="2484"/>
                  </a:lnTo>
                  <a:lnTo>
                    <a:pt x="1004" y="3065"/>
                  </a:lnTo>
                  <a:lnTo>
                    <a:pt x="1683" y="58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4"/>
            <p:cNvSpPr/>
            <p:nvPr/>
          </p:nvSpPr>
          <p:spPr>
            <a:xfrm>
              <a:off x="-385053" y="2043743"/>
              <a:ext cx="108381" cy="223905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5" y="402"/>
                  </a:cubicBezTo>
                  <a:cubicBezTo>
                    <a:pt x="72" y="548"/>
                    <a:pt x="1" y="797"/>
                    <a:pt x="72" y="1560"/>
                  </a:cubicBezTo>
                  <a:cubicBezTo>
                    <a:pt x="133" y="2231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4"/>
            <p:cNvSpPr/>
            <p:nvPr/>
          </p:nvSpPr>
          <p:spPr>
            <a:xfrm>
              <a:off x="-457128" y="2020316"/>
              <a:ext cx="128292" cy="75776"/>
            </a:xfrm>
            <a:custGeom>
              <a:avLst/>
              <a:gdLst/>
              <a:ahLst/>
              <a:cxnLst/>
              <a:rect l="l" t="t" r="r" b="b"/>
              <a:pathLst>
                <a:path w="1424" h="841" extrusionOk="0">
                  <a:moveTo>
                    <a:pt x="393" y="1"/>
                  </a:moveTo>
                  <a:cubicBezTo>
                    <a:pt x="393" y="1"/>
                    <a:pt x="239" y="64"/>
                    <a:pt x="137" y="137"/>
                  </a:cubicBezTo>
                  <a:cubicBezTo>
                    <a:pt x="50" y="198"/>
                    <a:pt x="1" y="380"/>
                    <a:pt x="1" y="380"/>
                  </a:cubicBezTo>
                  <a:lnTo>
                    <a:pt x="812" y="840"/>
                  </a:lnTo>
                  <a:cubicBezTo>
                    <a:pt x="812" y="840"/>
                    <a:pt x="851" y="703"/>
                    <a:pt x="907" y="632"/>
                  </a:cubicBezTo>
                  <a:cubicBezTo>
                    <a:pt x="1024" y="484"/>
                    <a:pt x="1126" y="443"/>
                    <a:pt x="1232" y="380"/>
                  </a:cubicBezTo>
                  <a:cubicBezTo>
                    <a:pt x="1423" y="272"/>
                    <a:pt x="393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4"/>
            <p:cNvSpPr/>
            <p:nvPr/>
          </p:nvSpPr>
          <p:spPr>
            <a:xfrm>
              <a:off x="-445415" y="2193493"/>
              <a:ext cx="74146" cy="65775"/>
            </a:xfrm>
            <a:custGeom>
              <a:avLst/>
              <a:gdLst/>
              <a:ahLst/>
              <a:cxnLst/>
              <a:rect l="l" t="t" r="r" b="b"/>
              <a:pathLst>
                <a:path w="823" h="730" extrusionOk="0">
                  <a:moveTo>
                    <a:pt x="34" y="0"/>
                  </a:moveTo>
                  <a:cubicBezTo>
                    <a:pt x="8" y="0"/>
                    <a:pt x="1" y="20"/>
                    <a:pt x="7" y="61"/>
                  </a:cubicBezTo>
                  <a:cubicBezTo>
                    <a:pt x="25" y="167"/>
                    <a:pt x="92" y="304"/>
                    <a:pt x="92" y="304"/>
                  </a:cubicBezTo>
                  <a:lnTo>
                    <a:pt x="823" y="729"/>
                  </a:lnTo>
                  <a:cubicBezTo>
                    <a:pt x="823" y="729"/>
                    <a:pt x="790" y="662"/>
                    <a:pt x="751" y="521"/>
                  </a:cubicBezTo>
                  <a:cubicBezTo>
                    <a:pt x="701" y="352"/>
                    <a:pt x="586" y="274"/>
                    <a:pt x="346" y="144"/>
                  </a:cubicBezTo>
                  <a:cubicBezTo>
                    <a:pt x="173" y="51"/>
                    <a:pt x="78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4"/>
            <p:cNvSpPr/>
            <p:nvPr/>
          </p:nvSpPr>
          <p:spPr>
            <a:xfrm>
              <a:off x="-472804" y="1781004"/>
              <a:ext cx="143337" cy="296077"/>
            </a:xfrm>
            <a:custGeom>
              <a:avLst/>
              <a:gdLst/>
              <a:ahLst/>
              <a:cxnLst/>
              <a:rect l="l" t="t" r="r" b="b"/>
              <a:pathLst>
                <a:path w="1591" h="3286" extrusionOk="0">
                  <a:moveTo>
                    <a:pt x="1162" y="1"/>
                  </a:moveTo>
                  <a:cubicBezTo>
                    <a:pt x="1093" y="1"/>
                    <a:pt x="1018" y="14"/>
                    <a:pt x="940" y="50"/>
                  </a:cubicBezTo>
                  <a:lnTo>
                    <a:pt x="940" y="52"/>
                  </a:lnTo>
                  <a:cubicBezTo>
                    <a:pt x="578" y="214"/>
                    <a:pt x="172" y="863"/>
                    <a:pt x="86" y="1397"/>
                  </a:cubicBezTo>
                  <a:cubicBezTo>
                    <a:pt x="1" y="1932"/>
                    <a:pt x="205" y="2809"/>
                    <a:pt x="205" y="2809"/>
                  </a:cubicBezTo>
                  <a:lnTo>
                    <a:pt x="1023" y="3286"/>
                  </a:lnTo>
                  <a:cubicBezTo>
                    <a:pt x="1023" y="3286"/>
                    <a:pt x="1120" y="2459"/>
                    <a:pt x="1194" y="1869"/>
                  </a:cubicBezTo>
                  <a:cubicBezTo>
                    <a:pt x="1270" y="1282"/>
                    <a:pt x="1591" y="182"/>
                    <a:pt x="1591" y="182"/>
                  </a:cubicBezTo>
                  <a:cubicBezTo>
                    <a:pt x="1591" y="182"/>
                    <a:pt x="1412" y="1"/>
                    <a:pt x="1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4"/>
            <p:cNvSpPr/>
            <p:nvPr/>
          </p:nvSpPr>
          <p:spPr>
            <a:xfrm>
              <a:off x="-395414" y="1797313"/>
              <a:ext cx="100363" cy="279948"/>
            </a:xfrm>
            <a:custGeom>
              <a:avLst/>
              <a:gdLst/>
              <a:ahLst/>
              <a:cxnLst/>
              <a:rect l="l" t="t" r="r" b="b"/>
              <a:pathLst>
                <a:path w="1114" h="3107" extrusionOk="0">
                  <a:moveTo>
                    <a:pt x="732" y="1"/>
                  </a:moveTo>
                  <a:cubicBezTo>
                    <a:pt x="732" y="1"/>
                    <a:pt x="424" y="357"/>
                    <a:pt x="200" y="1062"/>
                  </a:cubicBezTo>
                  <a:lnTo>
                    <a:pt x="203" y="1062"/>
                  </a:lnTo>
                  <a:cubicBezTo>
                    <a:pt x="1" y="1699"/>
                    <a:pt x="164" y="3107"/>
                    <a:pt x="164" y="3107"/>
                  </a:cubicBezTo>
                  <a:lnTo>
                    <a:pt x="1114" y="255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4"/>
            <p:cNvSpPr/>
            <p:nvPr/>
          </p:nvSpPr>
          <p:spPr>
            <a:xfrm>
              <a:off x="-460281" y="1894804"/>
              <a:ext cx="72795" cy="176060"/>
            </a:xfrm>
            <a:custGeom>
              <a:avLst/>
              <a:gdLst/>
              <a:ahLst/>
              <a:cxnLst/>
              <a:rect l="l" t="t" r="r" b="b"/>
              <a:pathLst>
                <a:path w="808" h="1954" extrusionOk="0">
                  <a:moveTo>
                    <a:pt x="278" y="0"/>
                  </a:moveTo>
                  <a:cubicBezTo>
                    <a:pt x="163" y="0"/>
                    <a:pt x="131" y="103"/>
                    <a:pt x="79" y="279"/>
                  </a:cubicBezTo>
                  <a:cubicBezTo>
                    <a:pt x="0" y="535"/>
                    <a:pt x="189" y="1593"/>
                    <a:pt x="189" y="1593"/>
                  </a:cubicBezTo>
                  <a:lnTo>
                    <a:pt x="807" y="1953"/>
                  </a:lnTo>
                  <a:cubicBezTo>
                    <a:pt x="807" y="1953"/>
                    <a:pt x="692" y="893"/>
                    <a:pt x="705" y="617"/>
                  </a:cubicBezTo>
                  <a:cubicBezTo>
                    <a:pt x="721" y="344"/>
                    <a:pt x="760" y="194"/>
                    <a:pt x="497" y="68"/>
                  </a:cubicBezTo>
                  <a:cubicBezTo>
                    <a:pt x="400" y="22"/>
                    <a:pt x="3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4"/>
            <p:cNvSpPr/>
            <p:nvPr/>
          </p:nvSpPr>
          <p:spPr>
            <a:xfrm>
              <a:off x="-348453" y="2413004"/>
              <a:ext cx="122259" cy="266029"/>
            </a:xfrm>
            <a:custGeom>
              <a:avLst/>
              <a:gdLst/>
              <a:ahLst/>
              <a:cxnLst/>
              <a:rect l="l" t="t" r="r" b="b"/>
              <a:pathLst>
                <a:path w="1235" h="2703" extrusionOk="0">
                  <a:moveTo>
                    <a:pt x="1234" y="0"/>
                  </a:moveTo>
                  <a:cubicBezTo>
                    <a:pt x="833" y="234"/>
                    <a:pt x="445" y="360"/>
                    <a:pt x="215" y="829"/>
                  </a:cubicBezTo>
                  <a:cubicBezTo>
                    <a:pt x="0" y="1271"/>
                    <a:pt x="35" y="2703"/>
                    <a:pt x="35" y="2703"/>
                  </a:cubicBezTo>
                  <a:lnTo>
                    <a:pt x="1234" y="201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4"/>
            <p:cNvSpPr/>
            <p:nvPr/>
          </p:nvSpPr>
          <p:spPr>
            <a:xfrm>
              <a:off x="-344988" y="2413004"/>
              <a:ext cx="218878" cy="324786"/>
            </a:xfrm>
            <a:custGeom>
              <a:avLst/>
              <a:gdLst/>
              <a:ahLst/>
              <a:cxnLst/>
              <a:rect l="l" t="t" r="r" b="b"/>
              <a:pathLst>
                <a:path w="2211" h="3300" extrusionOk="0">
                  <a:moveTo>
                    <a:pt x="1199" y="0"/>
                  </a:moveTo>
                  <a:lnTo>
                    <a:pt x="0" y="2703"/>
                  </a:lnTo>
                  <a:lnTo>
                    <a:pt x="1011" y="3299"/>
                  </a:lnTo>
                  <a:lnTo>
                    <a:pt x="2210" y="597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4"/>
            <p:cNvSpPr/>
            <p:nvPr/>
          </p:nvSpPr>
          <p:spPr>
            <a:xfrm>
              <a:off x="-246754" y="2471663"/>
              <a:ext cx="122457" cy="266128"/>
            </a:xfrm>
            <a:custGeom>
              <a:avLst/>
              <a:gdLst/>
              <a:ahLst/>
              <a:cxnLst/>
              <a:rect l="l" t="t" r="r" b="b"/>
              <a:pathLst>
                <a:path w="1237" h="2704" extrusionOk="0">
                  <a:moveTo>
                    <a:pt x="1236" y="1"/>
                  </a:moveTo>
                  <a:cubicBezTo>
                    <a:pt x="835" y="233"/>
                    <a:pt x="447" y="359"/>
                    <a:pt x="217" y="827"/>
                  </a:cubicBezTo>
                  <a:cubicBezTo>
                    <a:pt x="0" y="1272"/>
                    <a:pt x="35" y="2703"/>
                    <a:pt x="35" y="2703"/>
                  </a:cubicBezTo>
                  <a:lnTo>
                    <a:pt x="1236" y="201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4"/>
            <p:cNvSpPr/>
            <p:nvPr/>
          </p:nvSpPr>
          <p:spPr>
            <a:xfrm>
              <a:off x="-308248" y="2448632"/>
              <a:ext cx="148295" cy="89759"/>
            </a:xfrm>
            <a:custGeom>
              <a:avLst/>
              <a:gdLst/>
              <a:ahLst/>
              <a:cxnLst/>
              <a:rect l="l" t="t" r="r" b="b"/>
              <a:pathLst>
                <a:path w="1498" h="912" extrusionOk="0">
                  <a:moveTo>
                    <a:pt x="450" y="0"/>
                  </a:moveTo>
                  <a:cubicBezTo>
                    <a:pt x="450" y="0"/>
                    <a:pt x="292" y="72"/>
                    <a:pt x="157" y="219"/>
                  </a:cubicBezTo>
                  <a:cubicBezTo>
                    <a:pt x="83" y="298"/>
                    <a:pt x="1" y="467"/>
                    <a:pt x="1" y="467"/>
                  </a:cubicBezTo>
                  <a:lnTo>
                    <a:pt x="788" y="911"/>
                  </a:lnTo>
                  <a:cubicBezTo>
                    <a:pt x="788" y="911"/>
                    <a:pt x="836" y="760"/>
                    <a:pt x="986" y="632"/>
                  </a:cubicBezTo>
                  <a:cubicBezTo>
                    <a:pt x="1127" y="508"/>
                    <a:pt x="1200" y="449"/>
                    <a:pt x="1307" y="386"/>
                  </a:cubicBezTo>
                  <a:cubicBezTo>
                    <a:pt x="1497" y="276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4"/>
            <p:cNvSpPr/>
            <p:nvPr/>
          </p:nvSpPr>
          <p:spPr>
            <a:xfrm>
              <a:off x="-328641" y="2545674"/>
              <a:ext cx="79790" cy="181585"/>
            </a:xfrm>
            <a:custGeom>
              <a:avLst/>
              <a:gdLst/>
              <a:ahLst/>
              <a:cxnLst/>
              <a:rect l="l" t="t" r="r" b="b"/>
              <a:pathLst>
                <a:path w="806" h="1845" extrusionOk="0">
                  <a:moveTo>
                    <a:pt x="249" y="1"/>
                  </a:moveTo>
                  <a:cubicBezTo>
                    <a:pt x="162" y="1"/>
                    <a:pt x="113" y="87"/>
                    <a:pt x="70" y="303"/>
                  </a:cubicBezTo>
                  <a:cubicBezTo>
                    <a:pt x="1" y="665"/>
                    <a:pt x="9" y="1435"/>
                    <a:pt x="9" y="1435"/>
                  </a:cubicBezTo>
                  <a:lnTo>
                    <a:pt x="704" y="1845"/>
                  </a:lnTo>
                  <a:cubicBezTo>
                    <a:pt x="704" y="1845"/>
                    <a:pt x="684" y="1038"/>
                    <a:pt x="743" y="689"/>
                  </a:cubicBezTo>
                  <a:cubicBezTo>
                    <a:pt x="805" y="303"/>
                    <a:pt x="671" y="218"/>
                    <a:pt x="493" y="108"/>
                  </a:cubicBezTo>
                  <a:cubicBezTo>
                    <a:pt x="387" y="41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4"/>
            <p:cNvSpPr/>
            <p:nvPr/>
          </p:nvSpPr>
          <p:spPr>
            <a:xfrm>
              <a:off x="-343998" y="2211046"/>
              <a:ext cx="119289" cy="244475"/>
            </a:xfrm>
            <a:custGeom>
              <a:avLst/>
              <a:gdLst/>
              <a:ahLst/>
              <a:cxnLst/>
              <a:rect l="l" t="t" r="r" b="b"/>
              <a:pathLst>
                <a:path w="1205" h="2484" extrusionOk="0">
                  <a:moveTo>
                    <a:pt x="996" y="0"/>
                  </a:moveTo>
                  <a:cubicBezTo>
                    <a:pt x="996" y="0"/>
                    <a:pt x="541" y="172"/>
                    <a:pt x="255" y="402"/>
                  </a:cubicBezTo>
                  <a:cubicBezTo>
                    <a:pt x="72" y="547"/>
                    <a:pt x="1" y="798"/>
                    <a:pt x="72" y="1562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5" y="186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4"/>
            <p:cNvSpPr/>
            <p:nvPr/>
          </p:nvSpPr>
          <p:spPr>
            <a:xfrm>
              <a:off x="-312815" y="2211046"/>
              <a:ext cx="166708" cy="301953"/>
            </a:xfrm>
            <a:custGeom>
              <a:avLst/>
              <a:gdLst/>
              <a:ahLst/>
              <a:cxnLst/>
              <a:rect l="l" t="t" r="r" b="b"/>
              <a:pathLst>
                <a:path w="1684" h="3068" extrusionOk="0">
                  <a:moveTo>
                    <a:pt x="681" y="0"/>
                  </a:moveTo>
                  <a:lnTo>
                    <a:pt x="0" y="2484"/>
                  </a:lnTo>
                  <a:lnTo>
                    <a:pt x="1005" y="3067"/>
                  </a:lnTo>
                  <a:lnTo>
                    <a:pt x="1683" y="58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4"/>
            <p:cNvSpPr/>
            <p:nvPr/>
          </p:nvSpPr>
          <p:spPr>
            <a:xfrm>
              <a:off x="-244508" y="2268228"/>
              <a:ext cx="118992" cy="244771"/>
            </a:xfrm>
            <a:custGeom>
              <a:avLst/>
              <a:gdLst/>
              <a:ahLst/>
              <a:cxnLst/>
              <a:rect l="l" t="t" r="r" b="b"/>
              <a:pathLst>
                <a:path w="1202" h="2487" extrusionOk="0">
                  <a:moveTo>
                    <a:pt x="993" y="1"/>
                  </a:moveTo>
                  <a:cubicBezTo>
                    <a:pt x="993" y="1"/>
                    <a:pt x="540" y="174"/>
                    <a:pt x="254" y="402"/>
                  </a:cubicBezTo>
                  <a:cubicBezTo>
                    <a:pt x="72" y="547"/>
                    <a:pt x="0" y="799"/>
                    <a:pt x="72" y="1562"/>
                  </a:cubicBezTo>
                  <a:cubicBezTo>
                    <a:pt x="132" y="2230"/>
                    <a:pt x="315" y="2486"/>
                    <a:pt x="315" y="2486"/>
                  </a:cubicBezTo>
                  <a:lnTo>
                    <a:pt x="1202" y="186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4"/>
            <p:cNvSpPr/>
            <p:nvPr/>
          </p:nvSpPr>
          <p:spPr>
            <a:xfrm>
              <a:off x="-325684" y="2244312"/>
              <a:ext cx="140969" cy="82476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395" y="1"/>
                  </a:moveTo>
                  <a:cubicBezTo>
                    <a:pt x="395" y="1"/>
                    <a:pt x="241" y="64"/>
                    <a:pt x="139" y="135"/>
                  </a:cubicBezTo>
                  <a:cubicBezTo>
                    <a:pt x="52" y="196"/>
                    <a:pt x="0" y="380"/>
                    <a:pt x="0" y="380"/>
                  </a:cubicBezTo>
                  <a:lnTo>
                    <a:pt x="814" y="838"/>
                  </a:lnTo>
                  <a:cubicBezTo>
                    <a:pt x="814" y="838"/>
                    <a:pt x="853" y="701"/>
                    <a:pt x="909" y="630"/>
                  </a:cubicBezTo>
                  <a:cubicBezTo>
                    <a:pt x="1026" y="482"/>
                    <a:pt x="1126" y="443"/>
                    <a:pt x="1234" y="380"/>
                  </a:cubicBezTo>
                  <a:cubicBezTo>
                    <a:pt x="1423" y="27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4"/>
            <p:cNvSpPr/>
            <p:nvPr/>
          </p:nvSpPr>
          <p:spPr>
            <a:xfrm>
              <a:off x="-313310" y="2430621"/>
              <a:ext cx="81770" cy="71847"/>
            </a:xfrm>
            <a:custGeom>
              <a:avLst/>
              <a:gdLst/>
              <a:ahLst/>
              <a:cxnLst/>
              <a:rect l="l" t="t" r="r" b="b"/>
              <a:pathLst>
                <a:path w="826" h="730" extrusionOk="0">
                  <a:moveTo>
                    <a:pt x="35" y="1"/>
                  </a:moveTo>
                  <a:cubicBezTo>
                    <a:pt x="8" y="1"/>
                    <a:pt x="1" y="20"/>
                    <a:pt x="8" y="62"/>
                  </a:cubicBezTo>
                  <a:cubicBezTo>
                    <a:pt x="25" y="168"/>
                    <a:pt x="92" y="305"/>
                    <a:pt x="92" y="305"/>
                  </a:cubicBezTo>
                  <a:lnTo>
                    <a:pt x="825" y="730"/>
                  </a:lnTo>
                  <a:cubicBezTo>
                    <a:pt x="825" y="730"/>
                    <a:pt x="791" y="663"/>
                    <a:pt x="751" y="522"/>
                  </a:cubicBezTo>
                  <a:cubicBezTo>
                    <a:pt x="704" y="353"/>
                    <a:pt x="589" y="274"/>
                    <a:pt x="346" y="144"/>
                  </a:cubicBezTo>
                  <a:cubicBezTo>
                    <a:pt x="174" y="52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4"/>
            <p:cNvSpPr/>
            <p:nvPr/>
          </p:nvSpPr>
          <p:spPr>
            <a:xfrm>
              <a:off x="-364589" y="2003085"/>
              <a:ext cx="119091" cy="244574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4" y="402"/>
                  </a:cubicBezTo>
                  <a:cubicBezTo>
                    <a:pt x="72" y="547"/>
                    <a:pt x="1" y="797"/>
                    <a:pt x="72" y="1560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4"/>
            <p:cNvSpPr/>
            <p:nvPr/>
          </p:nvSpPr>
          <p:spPr>
            <a:xfrm>
              <a:off x="-333406" y="2003085"/>
              <a:ext cx="166708" cy="301756"/>
            </a:xfrm>
            <a:custGeom>
              <a:avLst/>
              <a:gdLst/>
              <a:ahLst/>
              <a:cxnLst/>
              <a:rect l="l" t="t" r="r" b="b"/>
              <a:pathLst>
                <a:path w="1684" h="3066" extrusionOk="0">
                  <a:moveTo>
                    <a:pt x="679" y="1"/>
                  </a:moveTo>
                  <a:lnTo>
                    <a:pt x="0" y="2484"/>
                  </a:lnTo>
                  <a:lnTo>
                    <a:pt x="1004" y="3065"/>
                  </a:lnTo>
                  <a:lnTo>
                    <a:pt x="1683" y="58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4"/>
            <p:cNvSpPr/>
            <p:nvPr/>
          </p:nvSpPr>
          <p:spPr>
            <a:xfrm>
              <a:off x="-265198" y="2060267"/>
              <a:ext cx="119091" cy="244574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5" y="402"/>
                  </a:cubicBezTo>
                  <a:cubicBezTo>
                    <a:pt x="72" y="548"/>
                    <a:pt x="1" y="797"/>
                    <a:pt x="72" y="1560"/>
                  </a:cubicBezTo>
                  <a:cubicBezTo>
                    <a:pt x="133" y="2231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4"/>
            <p:cNvSpPr/>
            <p:nvPr/>
          </p:nvSpPr>
          <p:spPr>
            <a:xfrm>
              <a:off x="-344394" y="2034678"/>
              <a:ext cx="140969" cy="82771"/>
            </a:xfrm>
            <a:custGeom>
              <a:avLst/>
              <a:gdLst/>
              <a:ahLst/>
              <a:cxnLst/>
              <a:rect l="l" t="t" r="r" b="b"/>
              <a:pathLst>
                <a:path w="1424" h="841" extrusionOk="0">
                  <a:moveTo>
                    <a:pt x="393" y="1"/>
                  </a:moveTo>
                  <a:cubicBezTo>
                    <a:pt x="393" y="1"/>
                    <a:pt x="239" y="64"/>
                    <a:pt x="137" y="137"/>
                  </a:cubicBezTo>
                  <a:cubicBezTo>
                    <a:pt x="50" y="198"/>
                    <a:pt x="1" y="380"/>
                    <a:pt x="1" y="380"/>
                  </a:cubicBezTo>
                  <a:lnTo>
                    <a:pt x="812" y="840"/>
                  </a:lnTo>
                  <a:cubicBezTo>
                    <a:pt x="812" y="840"/>
                    <a:pt x="851" y="703"/>
                    <a:pt x="907" y="632"/>
                  </a:cubicBezTo>
                  <a:cubicBezTo>
                    <a:pt x="1024" y="484"/>
                    <a:pt x="1126" y="443"/>
                    <a:pt x="1232" y="380"/>
                  </a:cubicBezTo>
                  <a:cubicBezTo>
                    <a:pt x="1423" y="272"/>
                    <a:pt x="393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4"/>
            <p:cNvSpPr/>
            <p:nvPr/>
          </p:nvSpPr>
          <p:spPr>
            <a:xfrm>
              <a:off x="-331525" y="2223841"/>
              <a:ext cx="81473" cy="71847"/>
            </a:xfrm>
            <a:custGeom>
              <a:avLst/>
              <a:gdLst/>
              <a:ahLst/>
              <a:cxnLst/>
              <a:rect l="l" t="t" r="r" b="b"/>
              <a:pathLst>
                <a:path w="823" h="730" extrusionOk="0">
                  <a:moveTo>
                    <a:pt x="34" y="0"/>
                  </a:moveTo>
                  <a:cubicBezTo>
                    <a:pt x="8" y="0"/>
                    <a:pt x="1" y="20"/>
                    <a:pt x="7" y="61"/>
                  </a:cubicBezTo>
                  <a:cubicBezTo>
                    <a:pt x="25" y="167"/>
                    <a:pt x="92" y="304"/>
                    <a:pt x="92" y="304"/>
                  </a:cubicBezTo>
                  <a:lnTo>
                    <a:pt x="823" y="729"/>
                  </a:lnTo>
                  <a:cubicBezTo>
                    <a:pt x="823" y="729"/>
                    <a:pt x="790" y="662"/>
                    <a:pt x="751" y="521"/>
                  </a:cubicBezTo>
                  <a:cubicBezTo>
                    <a:pt x="701" y="352"/>
                    <a:pt x="586" y="274"/>
                    <a:pt x="346" y="144"/>
                  </a:cubicBezTo>
                  <a:cubicBezTo>
                    <a:pt x="173" y="51"/>
                    <a:pt x="78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4"/>
            <p:cNvSpPr/>
            <p:nvPr/>
          </p:nvSpPr>
          <p:spPr>
            <a:xfrm>
              <a:off x="-361619" y="1773274"/>
              <a:ext cx="157501" cy="323408"/>
            </a:xfrm>
            <a:custGeom>
              <a:avLst/>
              <a:gdLst/>
              <a:ahLst/>
              <a:cxnLst/>
              <a:rect l="l" t="t" r="r" b="b"/>
              <a:pathLst>
                <a:path w="1591" h="3286" extrusionOk="0">
                  <a:moveTo>
                    <a:pt x="1162" y="1"/>
                  </a:moveTo>
                  <a:cubicBezTo>
                    <a:pt x="1093" y="1"/>
                    <a:pt x="1018" y="14"/>
                    <a:pt x="940" y="50"/>
                  </a:cubicBezTo>
                  <a:lnTo>
                    <a:pt x="940" y="52"/>
                  </a:lnTo>
                  <a:cubicBezTo>
                    <a:pt x="578" y="214"/>
                    <a:pt x="172" y="863"/>
                    <a:pt x="86" y="1397"/>
                  </a:cubicBezTo>
                  <a:cubicBezTo>
                    <a:pt x="1" y="1932"/>
                    <a:pt x="205" y="2809"/>
                    <a:pt x="205" y="2809"/>
                  </a:cubicBezTo>
                  <a:lnTo>
                    <a:pt x="1023" y="3286"/>
                  </a:lnTo>
                  <a:cubicBezTo>
                    <a:pt x="1023" y="3286"/>
                    <a:pt x="1120" y="2459"/>
                    <a:pt x="1194" y="1869"/>
                  </a:cubicBezTo>
                  <a:cubicBezTo>
                    <a:pt x="1270" y="1282"/>
                    <a:pt x="1591" y="182"/>
                    <a:pt x="1591" y="182"/>
                  </a:cubicBezTo>
                  <a:cubicBezTo>
                    <a:pt x="1591" y="182"/>
                    <a:pt x="1412" y="1"/>
                    <a:pt x="1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4"/>
            <p:cNvSpPr/>
            <p:nvPr/>
          </p:nvSpPr>
          <p:spPr>
            <a:xfrm>
              <a:off x="-276582" y="1791088"/>
              <a:ext cx="110280" cy="305791"/>
            </a:xfrm>
            <a:custGeom>
              <a:avLst/>
              <a:gdLst/>
              <a:ahLst/>
              <a:cxnLst/>
              <a:rect l="l" t="t" r="r" b="b"/>
              <a:pathLst>
                <a:path w="1114" h="3107" extrusionOk="0">
                  <a:moveTo>
                    <a:pt x="732" y="1"/>
                  </a:moveTo>
                  <a:cubicBezTo>
                    <a:pt x="732" y="1"/>
                    <a:pt x="424" y="357"/>
                    <a:pt x="200" y="1062"/>
                  </a:cubicBezTo>
                  <a:lnTo>
                    <a:pt x="203" y="1062"/>
                  </a:lnTo>
                  <a:cubicBezTo>
                    <a:pt x="1" y="1699"/>
                    <a:pt x="164" y="3107"/>
                    <a:pt x="164" y="3107"/>
                  </a:cubicBezTo>
                  <a:lnTo>
                    <a:pt x="1114" y="255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4"/>
            <p:cNvSpPr/>
            <p:nvPr/>
          </p:nvSpPr>
          <p:spPr>
            <a:xfrm>
              <a:off x="-347859" y="1897579"/>
              <a:ext cx="79988" cy="192313"/>
            </a:xfrm>
            <a:custGeom>
              <a:avLst/>
              <a:gdLst/>
              <a:ahLst/>
              <a:cxnLst/>
              <a:rect l="l" t="t" r="r" b="b"/>
              <a:pathLst>
                <a:path w="808" h="1954" extrusionOk="0">
                  <a:moveTo>
                    <a:pt x="278" y="0"/>
                  </a:moveTo>
                  <a:cubicBezTo>
                    <a:pt x="163" y="0"/>
                    <a:pt x="131" y="103"/>
                    <a:pt x="79" y="279"/>
                  </a:cubicBezTo>
                  <a:cubicBezTo>
                    <a:pt x="0" y="535"/>
                    <a:pt x="189" y="1593"/>
                    <a:pt x="189" y="1593"/>
                  </a:cubicBezTo>
                  <a:lnTo>
                    <a:pt x="807" y="1953"/>
                  </a:lnTo>
                  <a:cubicBezTo>
                    <a:pt x="807" y="1953"/>
                    <a:pt x="692" y="893"/>
                    <a:pt x="705" y="617"/>
                  </a:cubicBezTo>
                  <a:cubicBezTo>
                    <a:pt x="721" y="344"/>
                    <a:pt x="760" y="194"/>
                    <a:pt x="497" y="68"/>
                  </a:cubicBezTo>
                  <a:cubicBezTo>
                    <a:pt x="400" y="22"/>
                    <a:pt x="3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4"/>
            <p:cNvSpPr/>
            <p:nvPr/>
          </p:nvSpPr>
          <p:spPr>
            <a:xfrm>
              <a:off x="-213485" y="2474710"/>
              <a:ext cx="122259" cy="280078"/>
            </a:xfrm>
            <a:custGeom>
              <a:avLst/>
              <a:gdLst/>
              <a:ahLst/>
              <a:cxnLst/>
              <a:rect l="l" t="t" r="r" b="b"/>
              <a:pathLst>
                <a:path w="1235" h="2703" extrusionOk="0">
                  <a:moveTo>
                    <a:pt x="1234" y="0"/>
                  </a:moveTo>
                  <a:cubicBezTo>
                    <a:pt x="833" y="234"/>
                    <a:pt x="445" y="360"/>
                    <a:pt x="215" y="829"/>
                  </a:cubicBezTo>
                  <a:cubicBezTo>
                    <a:pt x="0" y="1271"/>
                    <a:pt x="35" y="2703"/>
                    <a:pt x="35" y="2703"/>
                  </a:cubicBezTo>
                  <a:lnTo>
                    <a:pt x="1234" y="201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4"/>
            <p:cNvSpPr/>
            <p:nvPr/>
          </p:nvSpPr>
          <p:spPr>
            <a:xfrm>
              <a:off x="-210020" y="2474710"/>
              <a:ext cx="218878" cy="341938"/>
            </a:xfrm>
            <a:custGeom>
              <a:avLst/>
              <a:gdLst/>
              <a:ahLst/>
              <a:cxnLst/>
              <a:rect l="l" t="t" r="r" b="b"/>
              <a:pathLst>
                <a:path w="2211" h="3300" extrusionOk="0">
                  <a:moveTo>
                    <a:pt x="1199" y="0"/>
                  </a:moveTo>
                  <a:lnTo>
                    <a:pt x="0" y="2703"/>
                  </a:lnTo>
                  <a:lnTo>
                    <a:pt x="1011" y="3299"/>
                  </a:lnTo>
                  <a:lnTo>
                    <a:pt x="2210" y="597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4"/>
            <p:cNvSpPr/>
            <p:nvPr/>
          </p:nvSpPr>
          <p:spPr>
            <a:xfrm>
              <a:off x="-111786" y="2536466"/>
              <a:ext cx="122457" cy="280182"/>
            </a:xfrm>
            <a:custGeom>
              <a:avLst/>
              <a:gdLst/>
              <a:ahLst/>
              <a:cxnLst/>
              <a:rect l="l" t="t" r="r" b="b"/>
              <a:pathLst>
                <a:path w="1237" h="2704" extrusionOk="0">
                  <a:moveTo>
                    <a:pt x="1236" y="1"/>
                  </a:moveTo>
                  <a:cubicBezTo>
                    <a:pt x="835" y="233"/>
                    <a:pt x="447" y="359"/>
                    <a:pt x="217" y="827"/>
                  </a:cubicBezTo>
                  <a:cubicBezTo>
                    <a:pt x="0" y="1272"/>
                    <a:pt x="35" y="2703"/>
                    <a:pt x="35" y="2703"/>
                  </a:cubicBezTo>
                  <a:lnTo>
                    <a:pt x="1236" y="201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4"/>
            <p:cNvSpPr/>
            <p:nvPr/>
          </p:nvSpPr>
          <p:spPr>
            <a:xfrm>
              <a:off x="-173280" y="2512219"/>
              <a:ext cx="148295" cy="94499"/>
            </a:xfrm>
            <a:custGeom>
              <a:avLst/>
              <a:gdLst/>
              <a:ahLst/>
              <a:cxnLst/>
              <a:rect l="l" t="t" r="r" b="b"/>
              <a:pathLst>
                <a:path w="1498" h="912" extrusionOk="0">
                  <a:moveTo>
                    <a:pt x="450" y="0"/>
                  </a:moveTo>
                  <a:cubicBezTo>
                    <a:pt x="450" y="0"/>
                    <a:pt x="292" y="72"/>
                    <a:pt x="157" y="219"/>
                  </a:cubicBezTo>
                  <a:cubicBezTo>
                    <a:pt x="83" y="298"/>
                    <a:pt x="1" y="467"/>
                    <a:pt x="1" y="467"/>
                  </a:cubicBezTo>
                  <a:lnTo>
                    <a:pt x="788" y="911"/>
                  </a:lnTo>
                  <a:cubicBezTo>
                    <a:pt x="788" y="911"/>
                    <a:pt x="836" y="760"/>
                    <a:pt x="986" y="632"/>
                  </a:cubicBezTo>
                  <a:cubicBezTo>
                    <a:pt x="1127" y="508"/>
                    <a:pt x="1200" y="449"/>
                    <a:pt x="1307" y="386"/>
                  </a:cubicBezTo>
                  <a:cubicBezTo>
                    <a:pt x="1497" y="276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4"/>
            <p:cNvSpPr/>
            <p:nvPr/>
          </p:nvSpPr>
          <p:spPr>
            <a:xfrm>
              <a:off x="-193673" y="2614386"/>
              <a:ext cx="79790" cy="191174"/>
            </a:xfrm>
            <a:custGeom>
              <a:avLst/>
              <a:gdLst/>
              <a:ahLst/>
              <a:cxnLst/>
              <a:rect l="l" t="t" r="r" b="b"/>
              <a:pathLst>
                <a:path w="806" h="1845" extrusionOk="0">
                  <a:moveTo>
                    <a:pt x="249" y="1"/>
                  </a:moveTo>
                  <a:cubicBezTo>
                    <a:pt x="162" y="1"/>
                    <a:pt x="113" y="87"/>
                    <a:pt x="70" y="303"/>
                  </a:cubicBezTo>
                  <a:cubicBezTo>
                    <a:pt x="1" y="665"/>
                    <a:pt x="9" y="1435"/>
                    <a:pt x="9" y="1435"/>
                  </a:cubicBezTo>
                  <a:lnTo>
                    <a:pt x="704" y="1845"/>
                  </a:lnTo>
                  <a:cubicBezTo>
                    <a:pt x="704" y="1845"/>
                    <a:pt x="684" y="1038"/>
                    <a:pt x="743" y="689"/>
                  </a:cubicBezTo>
                  <a:cubicBezTo>
                    <a:pt x="805" y="303"/>
                    <a:pt x="671" y="218"/>
                    <a:pt x="493" y="108"/>
                  </a:cubicBezTo>
                  <a:cubicBezTo>
                    <a:pt x="387" y="41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4"/>
            <p:cNvSpPr/>
            <p:nvPr/>
          </p:nvSpPr>
          <p:spPr>
            <a:xfrm>
              <a:off x="-209030" y="2262086"/>
              <a:ext cx="119289" cy="257386"/>
            </a:xfrm>
            <a:custGeom>
              <a:avLst/>
              <a:gdLst/>
              <a:ahLst/>
              <a:cxnLst/>
              <a:rect l="l" t="t" r="r" b="b"/>
              <a:pathLst>
                <a:path w="1205" h="2484" extrusionOk="0">
                  <a:moveTo>
                    <a:pt x="996" y="0"/>
                  </a:moveTo>
                  <a:cubicBezTo>
                    <a:pt x="996" y="0"/>
                    <a:pt x="541" y="172"/>
                    <a:pt x="255" y="402"/>
                  </a:cubicBezTo>
                  <a:cubicBezTo>
                    <a:pt x="72" y="547"/>
                    <a:pt x="1" y="798"/>
                    <a:pt x="72" y="1562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5" y="186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4"/>
            <p:cNvSpPr/>
            <p:nvPr/>
          </p:nvSpPr>
          <p:spPr>
            <a:xfrm>
              <a:off x="-177847" y="2262086"/>
              <a:ext cx="166708" cy="317898"/>
            </a:xfrm>
            <a:custGeom>
              <a:avLst/>
              <a:gdLst/>
              <a:ahLst/>
              <a:cxnLst/>
              <a:rect l="l" t="t" r="r" b="b"/>
              <a:pathLst>
                <a:path w="1684" h="3068" extrusionOk="0">
                  <a:moveTo>
                    <a:pt x="681" y="0"/>
                  </a:moveTo>
                  <a:lnTo>
                    <a:pt x="0" y="2484"/>
                  </a:lnTo>
                  <a:lnTo>
                    <a:pt x="1005" y="3067"/>
                  </a:lnTo>
                  <a:lnTo>
                    <a:pt x="1683" y="58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4"/>
            <p:cNvSpPr/>
            <p:nvPr/>
          </p:nvSpPr>
          <p:spPr>
            <a:xfrm>
              <a:off x="-109540" y="2322288"/>
              <a:ext cx="118992" cy="257697"/>
            </a:xfrm>
            <a:custGeom>
              <a:avLst/>
              <a:gdLst/>
              <a:ahLst/>
              <a:cxnLst/>
              <a:rect l="l" t="t" r="r" b="b"/>
              <a:pathLst>
                <a:path w="1202" h="2487" extrusionOk="0">
                  <a:moveTo>
                    <a:pt x="993" y="1"/>
                  </a:moveTo>
                  <a:cubicBezTo>
                    <a:pt x="993" y="1"/>
                    <a:pt x="540" y="174"/>
                    <a:pt x="254" y="402"/>
                  </a:cubicBezTo>
                  <a:cubicBezTo>
                    <a:pt x="72" y="547"/>
                    <a:pt x="0" y="799"/>
                    <a:pt x="72" y="1562"/>
                  </a:cubicBezTo>
                  <a:cubicBezTo>
                    <a:pt x="132" y="2230"/>
                    <a:pt x="315" y="2486"/>
                    <a:pt x="315" y="2486"/>
                  </a:cubicBezTo>
                  <a:lnTo>
                    <a:pt x="1202" y="186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4"/>
            <p:cNvSpPr/>
            <p:nvPr/>
          </p:nvSpPr>
          <p:spPr>
            <a:xfrm>
              <a:off x="-190716" y="2297109"/>
              <a:ext cx="140969" cy="86831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395" y="1"/>
                  </a:moveTo>
                  <a:cubicBezTo>
                    <a:pt x="395" y="1"/>
                    <a:pt x="241" y="64"/>
                    <a:pt x="139" y="135"/>
                  </a:cubicBezTo>
                  <a:cubicBezTo>
                    <a:pt x="52" y="196"/>
                    <a:pt x="0" y="380"/>
                    <a:pt x="0" y="380"/>
                  </a:cubicBezTo>
                  <a:lnTo>
                    <a:pt x="814" y="838"/>
                  </a:lnTo>
                  <a:cubicBezTo>
                    <a:pt x="814" y="838"/>
                    <a:pt x="853" y="701"/>
                    <a:pt x="909" y="630"/>
                  </a:cubicBezTo>
                  <a:cubicBezTo>
                    <a:pt x="1026" y="482"/>
                    <a:pt x="1126" y="443"/>
                    <a:pt x="1234" y="380"/>
                  </a:cubicBezTo>
                  <a:cubicBezTo>
                    <a:pt x="1423" y="27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4"/>
            <p:cNvSpPr/>
            <p:nvPr/>
          </p:nvSpPr>
          <p:spPr>
            <a:xfrm>
              <a:off x="-178342" y="2493257"/>
              <a:ext cx="81770" cy="75641"/>
            </a:xfrm>
            <a:custGeom>
              <a:avLst/>
              <a:gdLst/>
              <a:ahLst/>
              <a:cxnLst/>
              <a:rect l="l" t="t" r="r" b="b"/>
              <a:pathLst>
                <a:path w="826" h="730" extrusionOk="0">
                  <a:moveTo>
                    <a:pt x="35" y="1"/>
                  </a:moveTo>
                  <a:cubicBezTo>
                    <a:pt x="8" y="1"/>
                    <a:pt x="1" y="20"/>
                    <a:pt x="8" y="62"/>
                  </a:cubicBezTo>
                  <a:cubicBezTo>
                    <a:pt x="25" y="168"/>
                    <a:pt x="92" y="305"/>
                    <a:pt x="92" y="305"/>
                  </a:cubicBezTo>
                  <a:lnTo>
                    <a:pt x="825" y="730"/>
                  </a:lnTo>
                  <a:cubicBezTo>
                    <a:pt x="825" y="730"/>
                    <a:pt x="791" y="663"/>
                    <a:pt x="751" y="522"/>
                  </a:cubicBezTo>
                  <a:cubicBezTo>
                    <a:pt x="704" y="353"/>
                    <a:pt x="589" y="274"/>
                    <a:pt x="346" y="144"/>
                  </a:cubicBezTo>
                  <a:cubicBezTo>
                    <a:pt x="174" y="52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4"/>
            <p:cNvSpPr/>
            <p:nvPr/>
          </p:nvSpPr>
          <p:spPr>
            <a:xfrm>
              <a:off x="-229621" y="2043142"/>
              <a:ext cx="119091" cy="257489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4" y="402"/>
                  </a:cubicBezTo>
                  <a:cubicBezTo>
                    <a:pt x="72" y="547"/>
                    <a:pt x="1" y="797"/>
                    <a:pt x="72" y="1560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4"/>
            <p:cNvSpPr/>
            <p:nvPr/>
          </p:nvSpPr>
          <p:spPr>
            <a:xfrm>
              <a:off x="-198438" y="2043142"/>
              <a:ext cx="166708" cy="317691"/>
            </a:xfrm>
            <a:custGeom>
              <a:avLst/>
              <a:gdLst/>
              <a:ahLst/>
              <a:cxnLst/>
              <a:rect l="l" t="t" r="r" b="b"/>
              <a:pathLst>
                <a:path w="1684" h="3066" extrusionOk="0">
                  <a:moveTo>
                    <a:pt x="679" y="1"/>
                  </a:moveTo>
                  <a:lnTo>
                    <a:pt x="0" y="2484"/>
                  </a:lnTo>
                  <a:lnTo>
                    <a:pt x="1004" y="3065"/>
                  </a:lnTo>
                  <a:lnTo>
                    <a:pt x="1683" y="58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4"/>
            <p:cNvSpPr/>
            <p:nvPr/>
          </p:nvSpPr>
          <p:spPr>
            <a:xfrm>
              <a:off x="-130230" y="2103344"/>
              <a:ext cx="119091" cy="257489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5" y="402"/>
                  </a:cubicBezTo>
                  <a:cubicBezTo>
                    <a:pt x="72" y="548"/>
                    <a:pt x="1" y="797"/>
                    <a:pt x="72" y="1560"/>
                  </a:cubicBezTo>
                  <a:cubicBezTo>
                    <a:pt x="133" y="2231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4"/>
            <p:cNvSpPr/>
            <p:nvPr/>
          </p:nvSpPr>
          <p:spPr>
            <a:xfrm>
              <a:off x="-209426" y="2076403"/>
              <a:ext cx="140969" cy="87142"/>
            </a:xfrm>
            <a:custGeom>
              <a:avLst/>
              <a:gdLst/>
              <a:ahLst/>
              <a:cxnLst/>
              <a:rect l="l" t="t" r="r" b="b"/>
              <a:pathLst>
                <a:path w="1424" h="841" extrusionOk="0">
                  <a:moveTo>
                    <a:pt x="393" y="1"/>
                  </a:moveTo>
                  <a:cubicBezTo>
                    <a:pt x="393" y="1"/>
                    <a:pt x="239" y="64"/>
                    <a:pt x="137" y="137"/>
                  </a:cubicBezTo>
                  <a:cubicBezTo>
                    <a:pt x="50" y="198"/>
                    <a:pt x="1" y="380"/>
                    <a:pt x="1" y="380"/>
                  </a:cubicBezTo>
                  <a:lnTo>
                    <a:pt x="812" y="840"/>
                  </a:lnTo>
                  <a:cubicBezTo>
                    <a:pt x="812" y="840"/>
                    <a:pt x="851" y="703"/>
                    <a:pt x="907" y="632"/>
                  </a:cubicBezTo>
                  <a:cubicBezTo>
                    <a:pt x="1024" y="484"/>
                    <a:pt x="1126" y="443"/>
                    <a:pt x="1232" y="380"/>
                  </a:cubicBezTo>
                  <a:cubicBezTo>
                    <a:pt x="1423" y="272"/>
                    <a:pt x="393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4"/>
            <p:cNvSpPr/>
            <p:nvPr/>
          </p:nvSpPr>
          <p:spPr>
            <a:xfrm>
              <a:off x="-196557" y="2275556"/>
              <a:ext cx="81473" cy="75641"/>
            </a:xfrm>
            <a:custGeom>
              <a:avLst/>
              <a:gdLst/>
              <a:ahLst/>
              <a:cxnLst/>
              <a:rect l="l" t="t" r="r" b="b"/>
              <a:pathLst>
                <a:path w="823" h="730" extrusionOk="0">
                  <a:moveTo>
                    <a:pt x="34" y="0"/>
                  </a:moveTo>
                  <a:cubicBezTo>
                    <a:pt x="8" y="0"/>
                    <a:pt x="1" y="20"/>
                    <a:pt x="7" y="61"/>
                  </a:cubicBezTo>
                  <a:cubicBezTo>
                    <a:pt x="25" y="167"/>
                    <a:pt x="92" y="304"/>
                    <a:pt x="92" y="304"/>
                  </a:cubicBezTo>
                  <a:lnTo>
                    <a:pt x="823" y="729"/>
                  </a:lnTo>
                  <a:cubicBezTo>
                    <a:pt x="823" y="729"/>
                    <a:pt x="790" y="662"/>
                    <a:pt x="751" y="521"/>
                  </a:cubicBezTo>
                  <a:cubicBezTo>
                    <a:pt x="701" y="352"/>
                    <a:pt x="586" y="274"/>
                    <a:pt x="346" y="144"/>
                  </a:cubicBezTo>
                  <a:cubicBezTo>
                    <a:pt x="173" y="51"/>
                    <a:pt x="78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4"/>
            <p:cNvSpPr/>
            <p:nvPr/>
          </p:nvSpPr>
          <p:spPr>
            <a:xfrm>
              <a:off x="-226651" y="1801194"/>
              <a:ext cx="157501" cy="340487"/>
            </a:xfrm>
            <a:custGeom>
              <a:avLst/>
              <a:gdLst/>
              <a:ahLst/>
              <a:cxnLst/>
              <a:rect l="l" t="t" r="r" b="b"/>
              <a:pathLst>
                <a:path w="1591" h="3286" extrusionOk="0">
                  <a:moveTo>
                    <a:pt x="1162" y="1"/>
                  </a:moveTo>
                  <a:cubicBezTo>
                    <a:pt x="1093" y="1"/>
                    <a:pt x="1018" y="14"/>
                    <a:pt x="940" y="50"/>
                  </a:cubicBezTo>
                  <a:lnTo>
                    <a:pt x="940" y="52"/>
                  </a:lnTo>
                  <a:cubicBezTo>
                    <a:pt x="578" y="214"/>
                    <a:pt x="172" y="863"/>
                    <a:pt x="86" y="1397"/>
                  </a:cubicBezTo>
                  <a:cubicBezTo>
                    <a:pt x="1" y="1932"/>
                    <a:pt x="205" y="2809"/>
                    <a:pt x="205" y="2809"/>
                  </a:cubicBezTo>
                  <a:lnTo>
                    <a:pt x="1023" y="3286"/>
                  </a:lnTo>
                  <a:cubicBezTo>
                    <a:pt x="1023" y="3286"/>
                    <a:pt x="1120" y="2459"/>
                    <a:pt x="1194" y="1869"/>
                  </a:cubicBezTo>
                  <a:cubicBezTo>
                    <a:pt x="1270" y="1282"/>
                    <a:pt x="1591" y="182"/>
                    <a:pt x="1591" y="182"/>
                  </a:cubicBezTo>
                  <a:cubicBezTo>
                    <a:pt x="1591" y="182"/>
                    <a:pt x="1412" y="1"/>
                    <a:pt x="1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4"/>
            <p:cNvSpPr/>
            <p:nvPr/>
          </p:nvSpPr>
          <p:spPr>
            <a:xfrm>
              <a:off x="-141614" y="1819949"/>
              <a:ext cx="110280" cy="321940"/>
            </a:xfrm>
            <a:custGeom>
              <a:avLst/>
              <a:gdLst/>
              <a:ahLst/>
              <a:cxnLst/>
              <a:rect l="l" t="t" r="r" b="b"/>
              <a:pathLst>
                <a:path w="1114" h="3107" extrusionOk="0">
                  <a:moveTo>
                    <a:pt x="732" y="1"/>
                  </a:moveTo>
                  <a:cubicBezTo>
                    <a:pt x="732" y="1"/>
                    <a:pt x="424" y="357"/>
                    <a:pt x="200" y="1062"/>
                  </a:cubicBezTo>
                  <a:lnTo>
                    <a:pt x="203" y="1062"/>
                  </a:lnTo>
                  <a:cubicBezTo>
                    <a:pt x="1" y="1699"/>
                    <a:pt x="164" y="3107"/>
                    <a:pt x="164" y="3107"/>
                  </a:cubicBezTo>
                  <a:lnTo>
                    <a:pt x="1114" y="255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4"/>
            <p:cNvSpPr/>
            <p:nvPr/>
          </p:nvSpPr>
          <p:spPr>
            <a:xfrm>
              <a:off x="-212891" y="1932064"/>
              <a:ext cx="79988" cy="202469"/>
            </a:xfrm>
            <a:custGeom>
              <a:avLst/>
              <a:gdLst/>
              <a:ahLst/>
              <a:cxnLst/>
              <a:rect l="l" t="t" r="r" b="b"/>
              <a:pathLst>
                <a:path w="808" h="1954" extrusionOk="0">
                  <a:moveTo>
                    <a:pt x="278" y="0"/>
                  </a:moveTo>
                  <a:cubicBezTo>
                    <a:pt x="163" y="0"/>
                    <a:pt x="131" y="103"/>
                    <a:pt x="79" y="279"/>
                  </a:cubicBezTo>
                  <a:cubicBezTo>
                    <a:pt x="0" y="535"/>
                    <a:pt x="189" y="1593"/>
                    <a:pt x="189" y="1593"/>
                  </a:cubicBezTo>
                  <a:lnTo>
                    <a:pt x="807" y="1953"/>
                  </a:lnTo>
                  <a:cubicBezTo>
                    <a:pt x="807" y="1953"/>
                    <a:pt x="692" y="893"/>
                    <a:pt x="705" y="617"/>
                  </a:cubicBezTo>
                  <a:cubicBezTo>
                    <a:pt x="721" y="344"/>
                    <a:pt x="760" y="194"/>
                    <a:pt x="497" y="68"/>
                  </a:cubicBezTo>
                  <a:cubicBezTo>
                    <a:pt x="400" y="22"/>
                    <a:pt x="3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4"/>
            <p:cNvSpPr/>
            <p:nvPr/>
          </p:nvSpPr>
          <p:spPr>
            <a:xfrm>
              <a:off x="-52955" y="2568786"/>
              <a:ext cx="120567" cy="263907"/>
            </a:xfrm>
            <a:custGeom>
              <a:avLst/>
              <a:gdLst/>
              <a:ahLst/>
              <a:cxnLst/>
              <a:rect l="l" t="t" r="r" b="b"/>
              <a:pathLst>
                <a:path w="1235" h="2703" extrusionOk="0">
                  <a:moveTo>
                    <a:pt x="1234" y="0"/>
                  </a:moveTo>
                  <a:cubicBezTo>
                    <a:pt x="833" y="234"/>
                    <a:pt x="445" y="360"/>
                    <a:pt x="215" y="829"/>
                  </a:cubicBezTo>
                  <a:cubicBezTo>
                    <a:pt x="0" y="1271"/>
                    <a:pt x="35" y="2703"/>
                    <a:pt x="35" y="2703"/>
                  </a:cubicBezTo>
                  <a:lnTo>
                    <a:pt x="1234" y="201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4"/>
            <p:cNvSpPr/>
            <p:nvPr/>
          </p:nvSpPr>
          <p:spPr>
            <a:xfrm>
              <a:off x="-49538" y="2568786"/>
              <a:ext cx="215849" cy="322196"/>
            </a:xfrm>
            <a:custGeom>
              <a:avLst/>
              <a:gdLst/>
              <a:ahLst/>
              <a:cxnLst/>
              <a:rect l="l" t="t" r="r" b="b"/>
              <a:pathLst>
                <a:path w="2211" h="3300" extrusionOk="0">
                  <a:moveTo>
                    <a:pt x="1199" y="0"/>
                  </a:moveTo>
                  <a:lnTo>
                    <a:pt x="0" y="2703"/>
                  </a:lnTo>
                  <a:lnTo>
                    <a:pt x="1011" y="3299"/>
                  </a:lnTo>
                  <a:lnTo>
                    <a:pt x="2210" y="597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4"/>
            <p:cNvSpPr/>
            <p:nvPr/>
          </p:nvSpPr>
          <p:spPr>
            <a:xfrm>
              <a:off x="47337" y="2626977"/>
              <a:ext cx="120762" cy="264005"/>
            </a:xfrm>
            <a:custGeom>
              <a:avLst/>
              <a:gdLst/>
              <a:ahLst/>
              <a:cxnLst/>
              <a:rect l="l" t="t" r="r" b="b"/>
              <a:pathLst>
                <a:path w="1237" h="2704" extrusionOk="0">
                  <a:moveTo>
                    <a:pt x="1236" y="1"/>
                  </a:moveTo>
                  <a:cubicBezTo>
                    <a:pt x="835" y="233"/>
                    <a:pt x="447" y="359"/>
                    <a:pt x="217" y="827"/>
                  </a:cubicBezTo>
                  <a:cubicBezTo>
                    <a:pt x="0" y="1272"/>
                    <a:pt x="35" y="2703"/>
                    <a:pt x="35" y="2703"/>
                  </a:cubicBezTo>
                  <a:lnTo>
                    <a:pt x="1236" y="201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4"/>
            <p:cNvSpPr/>
            <p:nvPr/>
          </p:nvSpPr>
          <p:spPr>
            <a:xfrm>
              <a:off x="-13307" y="2604130"/>
              <a:ext cx="146242" cy="89043"/>
            </a:xfrm>
            <a:custGeom>
              <a:avLst/>
              <a:gdLst/>
              <a:ahLst/>
              <a:cxnLst/>
              <a:rect l="l" t="t" r="r" b="b"/>
              <a:pathLst>
                <a:path w="1498" h="912" extrusionOk="0">
                  <a:moveTo>
                    <a:pt x="450" y="0"/>
                  </a:moveTo>
                  <a:cubicBezTo>
                    <a:pt x="450" y="0"/>
                    <a:pt x="292" y="72"/>
                    <a:pt x="157" y="219"/>
                  </a:cubicBezTo>
                  <a:cubicBezTo>
                    <a:pt x="83" y="298"/>
                    <a:pt x="1" y="467"/>
                    <a:pt x="1" y="467"/>
                  </a:cubicBezTo>
                  <a:lnTo>
                    <a:pt x="788" y="911"/>
                  </a:lnTo>
                  <a:cubicBezTo>
                    <a:pt x="788" y="911"/>
                    <a:pt x="836" y="760"/>
                    <a:pt x="986" y="632"/>
                  </a:cubicBezTo>
                  <a:cubicBezTo>
                    <a:pt x="1127" y="508"/>
                    <a:pt x="1200" y="449"/>
                    <a:pt x="1307" y="386"/>
                  </a:cubicBezTo>
                  <a:cubicBezTo>
                    <a:pt x="1497" y="276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4"/>
            <p:cNvSpPr/>
            <p:nvPr/>
          </p:nvSpPr>
          <p:spPr>
            <a:xfrm>
              <a:off x="-33418" y="2700398"/>
              <a:ext cx="78686" cy="180137"/>
            </a:xfrm>
            <a:custGeom>
              <a:avLst/>
              <a:gdLst/>
              <a:ahLst/>
              <a:cxnLst/>
              <a:rect l="l" t="t" r="r" b="b"/>
              <a:pathLst>
                <a:path w="806" h="1845" extrusionOk="0">
                  <a:moveTo>
                    <a:pt x="249" y="1"/>
                  </a:moveTo>
                  <a:cubicBezTo>
                    <a:pt x="162" y="1"/>
                    <a:pt x="113" y="87"/>
                    <a:pt x="70" y="303"/>
                  </a:cubicBezTo>
                  <a:cubicBezTo>
                    <a:pt x="1" y="665"/>
                    <a:pt x="9" y="1435"/>
                    <a:pt x="9" y="1435"/>
                  </a:cubicBezTo>
                  <a:lnTo>
                    <a:pt x="704" y="1845"/>
                  </a:lnTo>
                  <a:cubicBezTo>
                    <a:pt x="704" y="1845"/>
                    <a:pt x="684" y="1038"/>
                    <a:pt x="743" y="689"/>
                  </a:cubicBezTo>
                  <a:cubicBezTo>
                    <a:pt x="805" y="303"/>
                    <a:pt x="671" y="218"/>
                    <a:pt x="493" y="108"/>
                  </a:cubicBezTo>
                  <a:cubicBezTo>
                    <a:pt x="387" y="41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4"/>
            <p:cNvSpPr/>
            <p:nvPr/>
          </p:nvSpPr>
          <p:spPr>
            <a:xfrm>
              <a:off x="-48562" y="2368440"/>
              <a:ext cx="117638" cy="242525"/>
            </a:xfrm>
            <a:custGeom>
              <a:avLst/>
              <a:gdLst/>
              <a:ahLst/>
              <a:cxnLst/>
              <a:rect l="l" t="t" r="r" b="b"/>
              <a:pathLst>
                <a:path w="1205" h="2484" extrusionOk="0">
                  <a:moveTo>
                    <a:pt x="996" y="0"/>
                  </a:moveTo>
                  <a:cubicBezTo>
                    <a:pt x="996" y="0"/>
                    <a:pt x="541" y="172"/>
                    <a:pt x="255" y="402"/>
                  </a:cubicBezTo>
                  <a:cubicBezTo>
                    <a:pt x="72" y="547"/>
                    <a:pt x="1" y="798"/>
                    <a:pt x="72" y="1562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5" y="186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4"/>
            <p:cNvSpPr/>
            <p:nvPr/>
          </p:nvSpPr>
          <p:spPr>
            <a:xfrm>
              <a:off x="-17810" y="2368440"/>
              <a:ext cx="164401" cy="299544"/>
            </a:xfrm>
            <a:custGeom>
              <a:avLst/>
              <a:gdLst/>
              <a:ahLst/>
              <a:cxnLst/>
              <a:rect l="l" t="t" r="r" b="b"/>
              <a:pathLst>
                <a:path w="1684" h="3068" extrusionOk="0">
                  <a:moveTo>
                    <a:pt x="681" y="0"/>
                  </a:moveTo>
                  <a:lnTo>
                    <a:pt x="0" y="2484"/>
                  </a:lnTo>
                  <a:lnTo>
                    <a:pt x="1005" y="3067"/>
                  </a:lnTo>
                  <a:lnTo>
                    <a:pt x="1683" y="58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4"/>
            <p:cNvSpPr/>
            <p:nvPr/>
          </p:nvSpPr>
          <p:spPr>
            <a:xfrm>
              <a:off x="49552" y="2425165"/>
              <a:ext cx="117345" cy="242818"/>
            </a:xfrm>
            <a:custGeom>
              <a:avLst/>
              <a:gdLst/>
              <a:ahLst/>
              <a:cxnLst/>
              <a:rect l="l" t="t" r="r" b="b"/>
              <a:pathLst>
                <a:path w="1202" h="2487" extrusionOk="0">
                  <a:moveTo>
                    <a:pt x="993" y="1"/>
                  </a:moveTo>
                  <a:cubicBezTo>
                    <a:pt x="993" y="1"/>
                    <a:pt x="540" y="174"/>
                    <a:pt x="254" y="402"/>
                  </a:cubicBezTo>
                  <a:cubicBezTo>
                    <a:pt x="72" y="547"/>
                    <a:pt x="0" y="799"/>
                    <a:pt x="72" y="1562"/>
                  </a:cubicBezTo>
                  <a:cubicBezTo>
                    <a:pt x="132" y="2230"/>
                    <a:pt x="315" y="2486"/>
                    <a:pt x="315" y="2486"/>
                  </a:cubicBezTo>
                  <a:lnTo>
                    <a:pt x="1202" y="186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4"/>
            <p:cNvSpPr/>
            <p:nvPr/>
          </p:nvSpPr>
          <p:spPr>
            <a:xfrm>
              <a:off x="-30501" y="2401440"/>
              <a:ext cx="139018" cy="81818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395" y="1"/>
                  </a:moveTo>
                  <a:cubicBezTo>
                    <a:pt x="395" y="1"/>
                    <a:pt x="241" y="64"/>
                    <a:pt x="139" y="135"/>
                  </a:cubicBezTo>
                  <a:cubicBezTo>
                    <a:pt x="52" y="196"/>
                    <a:pt x="0" y="380"/>
                    <a:pt x="0" y="380"/>
                  </a:cubicBezTo>
                  <a:lnTo>
                    <a:pt x="814" y="838"/>
                  </a:lnTo>
                  <a:cubicBezTo>
                    <a:pt x="814" y="838"/>
                    <a:pt x="853" y="701"/>
                    <a:pt x="909" y="630"/>
                  </a:cubicBezTo>
                  <a:cubicBezTo>
                    <a:pt x="1026" y="482"/>
                    <a:pt x="1126" y="443"/>
                    <a:pt x="1234" y="380"/>
                  </a:cubicBezTo>
                  <a:cubicBezTo>
                    <a:pt x="1423" y="27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4"/>
            <p:cNvSpPr/>
            <p:nvPr/>
          </p:nvSpPr>
          <p:spPr>
            <a:xfrm>
              <a:off x="-18298" y="2586263"/>
              <a:ext cx="80638" cy="71274"/>
            </a:xfrm>
            <a:custGeom>
              <a:avLst/>
              <a:gdLst/>
              <a:ahLst/>
              <a:cxnLst/>
              <a:rect l="l" t="t" r="r" b="b"/>
              <a:pathLst>
                <a:path w="826" h="730" extrusionOk="0">
                  <a:moveTo>
                    <a:pt x="35" y="1"/>
                  </a:moveTo>
                  <a:cubicBezTo>
                    <a:pt x="8" y="1"/>
                    <a:pt x="1" y="20"/>
                    <a:pt x="8" y="62"/>
                  </a:cubicBezTo>
                  <a:cubicBezTo>
                    <a:pt x="25" y="168"/>
                    <a:pt x="92" y="305"/>
                    <a:pt x="92" y="305"/>
                  </a:cubicBezTo>
                  <a:lnTo>
                    <a:pt x="825" y="730"/>
                  </a:lnTo>
                  <a:cubicBezTo>
                    <a:pt x="825" y="730"/>
                    <a:pt x="791" y="663"/>
                    <a:pt x="751" y="522"/>
                  </a:cubicBezTo>
                  <a:cubicBezTo>
                    <a:pt x="704" y="353"/>
                    <a:pt x="589" y="274"/>
                    <a:pt x="346" y="144"/>
                  </a:cubicBezTo>
                  <a:cubicBezTo>
                    <a:pt x="174" y="52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4"/>
            <p:cNvSpPr/>
            <p:nvPr/>
          </p:nvSpPr>
          <p:spPr>
            <a:xfrm>
              <a:off x="-68868" y="2162137"/>
              <a:ext cx="117443" cy="242623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4" y="402"/>
                  </a:cubicBezTo>
                  <a:cubicBezTo>
                    <a:pt x="72" y="547"/>
                    <a:pt x="1" y="797"/>
                    <a:pt x="72" y="1560"/>
                  </a:cubicBezTo>
                  <a:cubicBezTo>
                    <a:pt x="133" y="2230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4"/>
            <p:cNvSpPr/>
            <p:nvPr/>
          </p:nvSpPr>
          <p:spPr>
            <a:xfrm>
              <a:off x="-38116" y="2162137"/>
              <a:ext cx="164401" cy="299349"/>
            </a:xfrm>
            <a:custGeom>
              <a:avLst/>
              <a:gdLst/>
              <a:ahLst/>
              <a:cxnLst/>
              <a:rect l="l" t="t" r="r" b="b"/>
              <a:pathLst>
                <a:path w="1684" h="3066" extrusionOk="0">
                  <a:moveTo>
                    <a:pt x="679" y="1"/>
                  </a:moveTo>
                  <a:lnTo>
                    <a:pt x="0" y="2484"/>
                  </a:lnTo>
                  <a:lnTo>
                    <a:pt x="1004" y="3065"/>
                  </a:lnTo>
                  <a:lnTo>
                    <a:pt x="1683" y="58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4"/>
            <p:cNvSpPr/>
            <p:nvPr/>
          </p:nvSpPr>
          <p:spPr>
            <a:xfrm>
              <a:off x="29148" y="2218863"/>
              <a:ext cx="117443" cy="242623"/>
            </a:xfrm>
            <a:custGeom>
              <a:avLst/>
              <a:gdLst/>
              <a:ahLst/>
              <a:cxnLst/>
              <a:rect l="l" t="t" r="r" b="b"/>
              <a:pathLst>
                <a:path w="1203" h="2485" extrusionOk="0">
                  <a:moveTo>
                    <a:pt x="994" y="1"/>
                  </a:moveTo>
                  <a:cubicBezTo>
                    <a:pt x="994" y="1"/>
                    <a:pt x="541" y="172"/>
                    <a:pt x="255" y="402"/>
                  </a:cubicBezTo>
                  <a:cubicBezTo>
                    <a:pt x="72" y="548"/>
                    <a:pt x="1" y="797"/>
                    <a:pt x="72" y="1560"/>
                  </a:cubicBezTo>
                  <a:cubicBezTo>
                    <a:pt x="133" y="2231"/>
                    <a:pt x="315" y="2484"/>
                    <a:pt x="315" y="2484"/>
                  </a:cubicBezTo>
                  <a:lnTo>
                    <a:pt x="1202" y="1866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4"/>
            <p:cNvSpPr/>
            <p:nvPr/>
          </p:nvSpPr>
          <p:spPr>
            <a:xfrm>
              <a:off x="-48953" y="2193478"/>
              <a:ext cx="139018" cy="82111"/>
            </a:xfrm>
            <a:custGeom>
              <a:avLst/>
              <a:gdLst/>
              <a:ahLst/>
              <a:cxnLst/>
              <a:rect l="l" t="t" r="r" b="b"/>
              <a:pathLst>
                <a:path w="1424" h="841" extrusionOk="0">
                  <a:moveTo>
                    <a:pt x="393" y="1"/>
                  </a:moveTo>
                  <a:cubicBezTo>
                    <a:pt x="393" y="1"/>
                    <a:pt x="239" y="64"/>
                    <a:pt x="137" y="137"/>
                  </a:cubicBezTo>
                  <a:cubicBezTo>
                    <a:pt x="50" y="198"/>
                    <a:pt x="1" y="380"/>
                    <a:pt x="1" y="380"/>
                  </a:cubicBezTo>
                  <a:lnTo>
                    <a:pt x="812" y="840"/>
                  </a:lnTo>
                  <a:cubicBezTo>
                    <a:pt x="812" y="840"/>
                    <a:pt x="851" y="703"/>
                    <a:pt x="907" y="632"/>
                  </a:cubicBezTo>
                  <a:cubicBezTo>
                    <a:pt x="1024" y="484"/>
                    <a:pt x="1126" y="443"/>
                    <a:pt x="1232" y="380"/>
                  </a:cubicBezTo>
                  <a:cubicBezTo>
                    <a:pt x="1423" y="272"/>
                    <a:pt x="393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4"/>
            <p:cNvSpPr/>
            <p:nvPr/>
          </p:nvSpPr>
          <p:spPr>
            <a:xfrm>
              <a:off x="-36261" y="2381132"/>
              <a:ext cx="80345" cy="71274"/>
            </a:xfrm>
            <a:custGeom>
              <a:avLst/>
              <a:gdLst/>
              <a:ahLst/>
              <a:cxnLst/>
              <a:rect l="l" t="t" r="r" b="b"/>
              <a:pathLst>
                <a:path w="823" h="730" extrusionOk="0">
                  <a:moveTo>
                    <a:pt x="34" y="0"/>
                  </a:moveTo>
                  <a:cubicBezTo>
                    <a:pt x="8" y="0"/>
                    <a:pt x="1" y="20"/>
                    <a:pt x="7" y="61"/>
                  </a:cubicBezTo>
                  <a:cubicBezTo>
                    <a:pt x="25" y="167"/>
                    <a:pt x="92" y="304"/>
                    <a:pt x="92" y="304"/>
                  </a:cubicBezTo>
                  <a:lnTo>
                    <a:pt x="823" y="729"/>
                  </a:lnTo>
                  <a:cubicBezTo>
                    <a:pt x="823" y="729"/>
                    <a:pt x="790" y="662"/>
                    <a:pt x="751" y="521"/>
                  </a:cubicBezTo>
                  <a:cubicBezTo>
                    <a:pt x="701" y="352"/>
                    <a:pt x="586" y="274"/>
                    <a:pt x="346" y="144"/>
                  </a:cubicBezTo>
                  <a:cubicBezTo>
                    <a:pt x="173" y="51"/>
                    <a:pt x="78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4"/>
            <p:cNvSpPr/>
            <p:nvPr/>
          </p:nvSpPr>
          <p:spPr>
            <a:xfrm>
              <a:off x="-65939" y="1934160"/>
              <a:ext cx="155321" cy="320829"/>
            </a:xfrm>
            <a:custGeom>
              <a:avLst/>
              <a:gdLst/>
              <a:ahLst/>
              <a:cxnLst/>
              <a:rect l="l" t="t" r="r" b="b"/>
              <a:pathLst>
                <a:path w="1591" h="3286" extrusionOk="0">
                  <a:moveTo>
                    <a:pt x="1162" y="1"/>
                  </a:moveTo>
                  <a:cubicBezTo>
                    <a:pt x="1093" y="1"/>
                    <a:pt x="1018" y="14"/>
                    <a:pt x="940" y="50"/>
                  </a:cubicBezTo>
                  <a:lnTo>
                    <a:pt x="940" y="52"/>
                  </a:lnTo>
                  <a:cubicBezTo>
                    <a:pt x="578" y="214"/>
                    <a:pt x="172" y="863"/>
                    <a:pt x="86" y="1397"/>
                  </a:cubicBezTo>
                  <a:cubicBezTo>
                    <a:pt x="1" y="1932"/>
                    <a:pt x="205" y="2809"/>
                    <a:pt x="205" y="2809"/>
                  </a:cubicBezTo>
                  <a:lnTo>
                    <a:pt x="1023" y="3286"/>
                  </a:lnTo>
                  <a:cubicBezTo>
                    <a:pt x="1023" y="3286"/>
                    <a:pt x="1120" y="2459"/>
                    <a:pt x="1194" y="1869"/>
                  </a:cubicBezTo>
                  <a:cubicBezTo>
                    <a:pt x="1270" y="1282"/>
                    <a:pt x="1591" y="182"/>
                    <a:pt x="1591" y="182"/>
                  </a:cubicBezTo>
                  <a:cubicBezTo>
                    <a:pt x="1591" y="182"/>
                    <a:pt x="1412" y="1"/>
                    <a:pt x="1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4"/>
            <p:cNvSpPr/>
            <p:nvPr/>
          </p:nvSpPr>
          <p:spPr>
            <a:xfrm>
              <a:off x="17921" y="1951831"/>
              <a:ext cx="108754" cy="303352"/>
            </a:xfrm>
            <a:custGeom>
              <a:avLst/>
              <a:gdLst/>
              <a:ahLst/>
              <a:cxnLst/>
              <a:rect l="l" t="t" r="r" b="b"/>
              <a:pathLst>
                <a:path w="1114" h="3107" extrusionOk="0">
                  <a:moveTo>
                    <a:pt x="732" y="1"/>
                  </a:moveTo>
                  <a:cubicBezTo>
                    <a:pt x="732" y="1"/>
                    <a:pt x="424" y="357"/>
                    <a:pt x="200" y="1062"/>
                  </a:cubicBezTo>
                  <a:lnTo>
                    <a:pt x="203" y="1062"/>
                  </a:lnTo>
                  <a:cubicBezTo>
                    <a:pt x="1" y="1699"/>
                    <a:pt x="164" y="3107"/>
                    <a:pt x="164" y="3107"/>
                  </a:cubicBezTo>
                  <a:lnTo>
                    <a:pt x="1114" y="255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4"/>
            <p:cNvSpPr/>
            <p:nvPr/>
          </p:nvSpPr>
          <p:spPr>
            <a:xfrm>
              <a:off x="-52369" y="2057472"/>
              <a:ext cx="78881" cy="190779"/>
            </a:xfrm>
            <a:custGeom>
              <a:avLst/>
              <a:gdLst/>
              <a:ahLst/>
              <a:cxnLst/>
              <a:rect l="l" t="t" r="r" b="b"/>
              <a:pathLst>
                <a:path w="808" h="1954" extrusionOk="0">
                  <a:moveTo>
                    <a:pt x="278" y="0"/>
                  </a:moveTo>
                  <a:cubicBezTo>
                    <a:pt x="163" y="0"/>
                    <a:pt x="131" y="103"/>
                    <a:pt x="79" y="279"/>
                  </a:cubicBezTo>
                  <a:cubicBezTo>
                    <a:pt x="0" y="535"/>
                    <a:pt x="189" y="1593"/>
                    <a:pt x="189" y="1593"/>
                  </a:cubicBezTo>
                  <a:lnTo>
                    <a:pt x="807" y="1953"/>
                  </a:lnTo>
                  <a:cubicBezTo>
                    <a:pt x="807" y="1953"/>
                    <a:pt x="692" y="893"/>
                    <a:pt x="705" y="617"/>
                  </a:cubicBezTo>
                  <a:cubicBezTo>
                    <a:pt x="721" y="344"/>
                    <a:pt x="760" y="194"/>
                    <a:pt x="497" y="68"/>
                  </a:cubicBezTo>
                  <a:cubicBezTo>
                    <a:pt x="400" y="22"/>
                    <a:pt x="3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5" name="Google Shape;3205;p34"/>
          <p:cNvGrpSpPr/>
          <p:nvPr/>
        </p:nvGrpSpPr>
        <p:grpSpPr>
          <a:xfrm>
            <a:off x="7068030" y="-317972"/>
            <a:ext cx="2377387" cy="2602707"/>
            <a:chOff x="-638970" y="147553"/>
            <a:chExt cx="2377387" cy="2602707"/>
          </a:xfrm>
        </p:grpSpPr>
        <p:sp>
          <p:nvSpPr>
            <p:cNvPr id="3206" name="Google Shape;3206;p34"/>
            <p:cNvSpPr/>
            <p:nvPr/>
          </p:nvSpPr>
          <p:spPr>
            <a:xfrm>
              <a:off x="1319966" y="1316129"/>
              <a:ext cx="50784" cy="71989"/>
            </a:xfrm>
            <a:custGeom>
              <a:avLst/>
              <a:gdLst/>
              <a:ahLst/>
              <a:cxnLst/>
              <a:rect l="l" t="t" r="r" b="b"/>
              <a:pathLst>
                <a:path w="467" h="662" extrusionOk="0">
                  <a:moveTo>
                    <a:pt x="466" y="0"/>
                  </a:moveTo>
                  <a:lnTo>
                    <a:pt x="252" y="126"/>
                  </a:lnTo>
                  <a:cubicBezTo>
                    <a:pt x="247" y="384"/>
                    <a:pt x="155" y="569"/>
                    <a:pt x="8" y="657"/>
                  </a:cubicBezTo>
                  <a:lnTo>
                    <a:pt x="8" y="657"/>
                  </a:lnTo>
                  <a:lnTo>
                    <a:pt x="215" y="536"/>
                  </a:lnTo>
                  <a:cubicBezTo>
                    <a:pt x="367" y="449"/>
                    <a:pt x="462" y="265"/>
                    <a:pt x="466" y="0"/>
                  </a:cubicBezTo>
                  <a:close/>
                  <a:moveTo>
                    <a:pt x="8" y="657"/>
                  </a:moveTo>
                  <a:lnTo>
                    <a:pt x="0" y="662"/>
                  </a:lnTo>
                  <a:lnTo>
                    <a:pt x="0" y="662"/>
                  </a:lnTo>
                  <a:cubicBezTo>
                    <a:pt x="3" y="660"/>
                    <a:pt x="5" y="659"/>
                    <a:pt x="8" y="6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4"/>
            <p:cNvSpPr/>
            <p:nvPr/>
          </p:nvSpPr>
          <p:spPr>
            <a:xfrm>
              <a:off x="1347261" y="474550"/>
              <a:ext cx="23924" cy="855281"/>
            </a:xfrm>
            <a:custGeom>
              <a:avLst/>
              <a:gdLst/>
              <a:ahLst/>
              <a:cxnLst/>
              <a:rect l="l" t="t" r="r" b="b"/>
              <a:pathLst>
                <a:path w="220" h="7865" extrusionOk="0">
                  <a:moveTo>
                    <a:pt x="220" y="0"/>
                  </a:moveTo>
                  <a:lnTo>
                    <a:pt x="5" y="126"/>
                  </a:lnTo>
                  <a:lnTo>
                    <a:pt x="1" y="7865"/>
                  </a:lnTo>
                  <a:lnTo>
                    <a:pt x="215" y="7739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4"/>
            <p:cNvSpPr/>
            <p:nvPr/>
          </p:nvSpPr>
          <p:spPr>
            <a:xfrm>
              <a:off x="1160436" y="366457"/>
              <a:ext cx="210748" cy="121795"/>
            </a:xfrm>
            <a:custGeom>
              <a:avLst/>
              <a:gdLst/>
              <a:ahLst/>
              <a:cxnLst/>
              <a:rect l="l" t="t" r="r" b="b"/>
              <a:pathLst>
                <a:path w="1938" h="1120" extrusionOk="0">
                  <a:moveTo>
                    <a:pt x="218" y="1"/>
                  </a:moveTo>
                  <a:lnTo>
                    <a:pt x="1" y="124"/>
                  </a:lnTo>
                  <a:lnTo>
                    <a:pt x="1723" y="1120"/>
                  </a:lnTo>
                  <a:lnTo>
                    <a:pt x="1938" y="99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4"/>
            <p:cNvSpPr/>
            <p:nvPr/>
          </p:nvSpPr>
          <p:spPr>
            <a:xfrm>
              <a:off x="1160001" y="379942"/>
              <a:ext cx="187912" cy="1014592"/>
            </a:xfrm>
            <a:custGeom>
              <a:avLst/>
              <a:gdLst/>
              <a:ahLst/>
              <a:cxnLst/>
              <a:rect l="l" t="t" r="r" b="b"/>
              <a:pathLst>
                <a:path w="1728" h="9330" extrusionOk="0">
                  <a:moveTo>
                    <a:pt x="7" y="0"/>
                  </a:moveTo>
                  <a:lnTo>
                    <a:pt x="1" y="7742"/>
                  </a:lnTo>
                  <a:cubicBezTo>
                    <a:pt x="5" y="8284"/>
                    <a:pt x="387" y="8939"/>
                    <a:pt x="857" y="9212"/>
                  </a:cubicBezTo>
                  <a:cubicBezTo>
                    <a:pt x="996" y="9292"/>
                    <a:pt x="1127" y="9330"/>
                    <a:pt x="1244" y="9330"/>
                  </a:cubicBezTo>
                  <a:cubicBezTo>
                    <a:pt x="1523" y="9330"/>
                    <a:pt x="1717" y="9113"/>
                    <a:pt x="1723" y="8735"/>
                  </a:cubicBezTo>
                  <a:lnTo>
                    <a:pt x="1727" y="996"/>
                  </a:lnTo>
                  <a:lnTo>
                    <a:pt x="1727" y="99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4"/>
            <p:cNvSpPr/>
            <p:nvPr/>
          </p:nvSpPr>
          <p:spPr>
            <a:xfrm>
              <a:off x="1686002" y="612004"/>
              <a:ext cx="52415" cy="1343438"/>
            </a:xfrm>
            <a:custGeom>
              <a:avLst/>
              <a:gdLst/>
              <a:ahLst/>
              <a:cxnLst/>
              <a:rect l="l" t="t" r="r" b="b"/>
              <a:pathLst>
                <a:path w="482" h="12354" extrusionOk="0">
                  <a:moveTo>
                    <a:pt x="482" y="1"/>
                  </a:moveTo>
                  <a:lnTo>
                    <a:pt x="0" y="283"/>
                  </a:lnTo>
                  <a:lnTo>
                    <a:pt x="0" y="12353"/>
                  </a:lnTo>
                  <a:lnTo>
                    <a:pt x="482" y="12073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4"/>
            <p:cNvSpPr/>
            <p:nvPr/>
          </p:nvSpPr>
          <p:spPr>
            <a:xfrm>
              <a:off x="1637828" y="614614"/>
              <a:ext cx="48283" cy="1340828"/>
            </a:xfrm>
            <a:custGeom>
              <a:avLst/>
              <a:gdLst/>
              <a:ahLst/>
              <a:cxnLst/>
              <a:rect l="l" t="t" r="r" b="b"/>
              <a:pathLst>
                <a:path w="444" h="12330" extrusionOk="0">
                  <a:moveTo>
                    <a:pt x="1" y="1"/>
                  </a:moveTo>
                  <a:lnTo>
                    <a:pt x="1" y="12073"/>
                  </a:lnTo>
                  <a:lnTo>
                    <a:pt x="443" y="12329"/>
                  </a:lnTo>
                  <a:lnTo>
                    <a:pt x="443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4"/>
            <p:cNvSpPr/>
            <p:nvPr/>
          </p:nvSpPr>
          <p:spPr>
            <a:xfrm>
              <a:off x="1637828" y="584165"/>
              <a:ext cx="100589" cy="58614"/>
            </a:xfrm>
            <a:custGeom>
              <a:avLst/>
              <a:gdLst/>
              <a:ahLst/>
              <a:cxnLst/>
              <a:rect l="l" t="t" r="r" b="b"/>
              <a:pathLst>
                <a:path w="925" h="539" extrusionOk="0">
                  <a:moveTo>
                    <a:pt x="491" y="1"/>
                  </a:moveTo>
                  <a:lnTo>
                    <a:pt x="1" y="281"/>
                  </a:lnTo>
                  <a:lnTo>
                    <a:pt x="443" y="539"/>
                  </a:lnTo>
                  <a:lnTo>
                    <a:pt x="925" y="257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C0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3" name="Google Shape;3213;p34"/>
            <p:cNvGrpSpPr/>
            <p:nvPr/>
          </p:nvGrpSpPr>
          <p:grpSpPr>
            <a:xfrm>
              <a:off x="-638970" y="147553"/>
              <a:ext cx="2377387" cy="2602707"/>
              <a:chOff x="-638970" y="147553"/>
              <a:chExt cx="2377387" cy="2602707"/>
            </a:xfrm>
          </p:grpSpPr>
          <p:sp>
            <p:nvSpPr>
              <p:cNvPr id="3214" name="Google Shape;3214;p34"/>
              <p:cNvSpPr/>
              <p:nvPr/>
            </p:nvSpPr>
            <p:spPr>
              <a:xfrm>
                <a:off x="471318" y="1924884"/>
                <a:ext cx="1267099" cy="825376"/>
              </a:xfrm>
              <a:custGeom>
                <a:avLst/>
                <a:gdLst/>
                <a:ahLst/>
                <a:cxnLst/>
                <a:rect l="l" t="t" r="r" b="b"/>
                <a:pathLst>
                  <a:path w="11652" h="7590" extrusionOk="0">
                    <a:moveTo>
                      <a:pt x="11652" y="0"/>
                    </a:moveTo>
                    <a:lnTo>
                      <a:pt x="0" y="6778"/>
                    </a:lnTo>
                    <a:lnTo>
                      <a:pt x="0" y="7590"/>
                    </a:lnTo>
                    <a:lnTo>
                      <a:pt x="11652" y="811"/>
                    </a:lnTo>
                    <a:lnTo>
                      <a:pt x="116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4"/>
              <p:cNvSpPr/>
              <p:nvPr/>
            </p:nvSpPr>
            <p:spPr>
              <a:xfrm>
                <a:off x="-333070" y="2186634"/>
                <a:ext cx="804497" cy="563626"/>
              </a:xfrm>
              <a:custGeom>
                <a:avLst/>
                <a:gdLst/>
                <a:ahLst/>
                <a:cxnLst/>
                <a:rect l="l" t="t" r="r" b="b"/>
                <a:pathLst>
                  <a:path w="7398" h="5183" extrusionOk="0">
                    <a:moveTo>
                      <a:pt x="1" y="1"/>
                    </a:moveTo>
                    <a:lnTo>
                      <a:pt x="1" y="927"/>
                    </a:lnTo>
                    <a:lnTo>
                      <a:pt x="7397" y="5183"/>
                    </a:lnTo>
                    <a:lnTo>
                      <a:pt x="7397" y="43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4"/>
              <p:cNvSpPr/>
              <p:nvPr/>
            </p:nvSpPr>
            <p:spPr>
              <a:xfrm>
                <a:off x="-333070" y="1462065"/>
                <a:ext cx="2071487" cy="1200003"/>
              </a:xfrm>
              <a:custGeom>
                <a:avLst/>
                <a:gdLst/>
                <a:ahLst/>
                <a:cxnLst/>
                <a:rect l="l" t="t" r="r" b="b"/>
                <a:pathLst>
                  <a:path w="19049" h="11035" extrusionOk="0">
                    <a:moveTo>
                      <a:pt x="11661" y="1"/>
                    </a:moveTo>
                    <a:lnTo>
                      <a:pt x="1" y="6664"/>
                    </a:lnTo>
                    <a:lnTo>
                      <a:pt x="7397" y="11034"/>
                    </a:lnTo>
                    <a:lnTo>
                      <a:pt x="19049" y="4256"/>
                    </a:lnTo>
                    <a:lnTo>
                      <a:pt x="116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471971" y="1855940"/>
                <a:ext cx="1034384" cy="671175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6172" extrusionOk="0">
                    <a:moveTo>
                      <a:pt x="9512" y="1"/>
                    </a:moveTo>
                    <a:lnTo>
                      <a:pt x="1" y="5534"/>
                    </a:lnTo>
                    <a:lnTo>
                      <a:pt x="1" y="6172"/>
                    </a:lnTo>
                    <a:lnTo>
                      <a:pt x="9512" y="639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-102095" y="2108881"/>
                <a:ext cx="574175" cy="418234"/>
              </a:xfrm>
              <a:custGeom>
                <a:avLst/>
                <a:gdLst/>
                <a:ahLst/>
                <a:cxnLst/>
                <a:rect l="l" t="t" r="r" b="b"/>
                <a:pathLst>
                  <a:path w="5280" h="3846" extrusionOk="0">
                    <a:moveTo>
                      <a:pt x="0" y="0"/>
                    </a:moveTo>
                    <a:lnTo>
                      <a:pt x="0" y="729"/>
                    </a:lnTo>
                    <a:lnTo>
                      <a:pt x="5280" y="3846"/>
                    </a:lnTo>
                    <a:lnTo>
                      <a:pt x="5280" y="3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-102095" y="1517090"/>
                <a:ext cx="1608450" cy="940754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8651" extrusionOk="0">
                    <a:moveTo>
                      <a:pt x="9520" y="0"/>
                    </a:moveTo>
                    <a:lnTo>
                      <a:pt x="0" y="5442"/>
                    </a:lnTo>
                    <a:lnTo>
                      <a:pt x="5280" y="8650"/>
                    </a:lnTo>
                    <a:lnTo>
                      <a:pt x="14791" y="3117"/>
                    </a:lnTo>
                    <a:lnTo>
                      <a:pt x="9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-284461" y="871687"/>
                <a:ext cx="52306" cy="134343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354" extrusionOk="0">
                    <a:moveTo>
                      <a:pt x="480" y="1"/>
                    </a:moveTo>
                    <a:lnTo>
                      <a:pt x="1" y="281"/>
                    </a:lnTo>
                    <a:lnTo>
                      <a:pt x="1" y="12353"/>
                    </a:lnTo>
                    <a:lnTo>
                      <a:pt x="480" y="12071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-332743" y="874297"/>
                <a:ext cx="48392" cy="134082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330" extrusionOk="0">
                    <a:moveTo>
                      <a:pt x="0" y="1"/>
                    </a:moveTo>
                    <a:lnTo>
                      <a:pt x="0" y="12073"/>
                    </a:lnTo>
                    <a:lnTo>
                      <a:pt x="445" y="12329"/>
                    </a:lnTo>
                    <a:lnTo>
                      <a:pt x="445" y="2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-332743" y="843631"/>
                <a:ext cx="100589" cy="5861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39" extrusionOk="0">
                    <a:moveTo>
                      <a:pt x="490" y="1"/>
                    </a:moveTo>
                    <a:lnTo>
                      <a:pt x="0" y="283"/>
                    </a:lnTo>
                    <a:lnTo>
                      <a:pt x="445" y="539"/>
                    </a:lnTo>
                    <a:lnTo>
                      <a:pt x="924" y="25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929788" y="178219"/>
                <a:ext cx="52198" cy="134343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354" extrusionOk="0">
                    <a:moveTo>
                      <a:pt x="480" y="1"/>
                    </a:moveTo>
                    <a:lnTo>
                      <a:pt x="1" y="281"/>
                    </a:lnTo>
                    <a:lnTo>
                      <a:pt x="1" y="12353"/>
                    </a:lnTo>
                    <a:lnTo>
                      <a:pt x="480" y="12071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881723" y="180829"/>
                <a:ext cx="48174" cy="13408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2330" extrusionOk="0">
                    <a:moveTo>
                      <a:pt x="0" y="1"/>
                    </a:moveTo>
                    <a:lnTo>
                      <a:pt x="0" y="12073"/>
                    </a:lnTo>
                    <a:lnTo>
                      <a:pt x="443" y="12329"/>
                    </a:lnTo>
                    <a:lnTo>
                      <a:pt x="443" y="2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881723" y="150163"/>
                <a:ext cx="100263" cy="586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539" extrusionOk="0">
                    <a:moveTo>
                      <a:pt x="488" y="1"/>
                    </a:moveTo>
                    <a:lnTo>
                      <a:pt x="0" y="283"/>
                    </a:lnTo>
                    <a:lnTo>
                      <a:pt x="443" y="539"/>
                    </a:lnTo>
                    <a:lnTo>
                      <a:pt x="922" y="259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423144" y="1290574"/>
                <a:ext cx="100589" cy="5796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33" extrusionOk="0">
                    <a:moveTo>
                      <a:pt x="489" y="1"/>
                    </a:moveTo>
                    <a:lnTo>
                      <a:pt x="1" y="283"/>
                    </a:lnTo>
                    <a:lnTo>
                      <a:pt x="443" y="532"/>
                    </a:lnTo>
                    <a:lnTo>
                      <a:pt x="925" y="257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rgbClr val="C0C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-234003" y="208015"/>
                <a:ext cx="1163900" cy="695208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6393" extrusionOk="0">
                    <a:moveTo>
                      <a:pt x="10703" y="0"/>
                    </a:moveTo>
                    <a:lnTo>
                      <a:pt x="1" y="6115"/>
                    </a:lnTo>
                    <a:lnTo>
                      <a:pt x="469" y="6392"/>
                    </a:lnTo>
                    <a:lnTo>
                      <a:pt x="10703" y="545"/>
                    </a:lnTo>
                    <a:lnTo>
                      <a:pt x="10703" y="0"/>
                    </a:lnTo>
                    <a:close/>
                  </a:path>
                </a:pathLst>
              </a:custGeom>
              <a:solidFill>
                <a:srgbClr val="4B62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4"/>
              <p:cNvSpPr/>
              <p:nvPr/>
            </p:nvSpPr>
            <p:spPr>
              <a:xfrm>
                <a:off x="27094" y="655284"/>
                <a:ext cx="1254919" cy="767306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7056" extrusionOk="0">
                    <a:moveTo>
                      <a:pt x="1" y="6496"/>
                    </a:moveTo>
                    <a:lnTo>
                      <a:pt x="1" y="6498"/>
                    </a:lnTo>
                    <a:lnTo>
                      <a:pt x="2" y="6497"/>
                    </a:lnTo>
                    <a:lnTo>
                      <a:pt x="2" y="6497"/>
                    </a:lnTo>
                    <a:lnTo>
                      <a:pt x="1" y="6496"/>
                    </a:lnTo>
                    <a:close/>
                    <a:moveTo>
                      <a:pt x="11159" y="0"/>
                    </a:moveTo>
                    <a:cubicBezTo>
                      <a:pt x="11139" y="0"/>
                      <a:pt x="11122" y="4"/>
                      <a:pt x="11106" y="10"/>
                    </a:cubicBezTo>
                    <a:cubicBezTo>
                      <a:pt x="11097" y="13"/>
                      <a:pt x="11091" y="17"/>
                      <a:pt x="11084" y="23"/>
                    </a:cubicBezTo>
                    <a:lnTo>
                      <a:pt x="2" y="6497"/>
                    </a:lnTo>
                    <a:lnTo>
                      <a:pt x="2" y="6497"/>
                    </a:lnTo>
                    <a:lnTo>
                      <a:pt x="333" y="6997"/>
                    </a:lnTo>
                    <a:lnTo>
                      <a:pt x="372" y="7055"/>
                    </a:lnTo>
                    <a:lnTo>
                      <a:pt x="11466" y="577"/>
                    </a:lnTo>
                    <a:cubicBezTo>
                      <a:pt x="11512" y="557"/>
                      <a:pt x="11540" y="509"/>
                      <a:pt x="11540" y="440"/>
                    </a:cubicBezTo>
                    <a:cubicBezTo>
                      <a:pt x="11540" y="371"/>
                      <a:pt x="11512" y="290"/>
                      <a:pt x="11466" y="217"/>
                    </a:cubicBezTo>
                    <a:cubicBezTo>
                      <a:pt x="11418" y="145"/>
                      <a:pt x="11356" y="80"/>
                      <a:pt x="11286" y="39"/>
                    </a:cubicBezTo>
                    <a:cubicBezTo>
                      <a:pt x="11239" y="13"/>
                      <a:pt x="11196" y="0"/>
                      <a:pt x="11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4"/>
              <p:cNvSpPr/>
              <p:nvPr/>
            </p:nvSpPr>
            <p:spPr>
              <a:xfrm>
                <a:off x="63198" y="703023"/>
                <a:ext cx="1218816" cy="719567"/>
              </a:xfrm>
              <a:custGeom>
                <a:avLst/>
                <a:gdLst/>
                <a:ahLst/>
                <a:cxnLst/>
                <a:rect l="l" t="t" r="r" b="b"/>
                <a:pathLst>
                  <a:path w="11208" h="6617" extrusionOk="0">
                    <a:moveTo>
                      <a:pt x="11208" y="1"/>
                    </a:moveTo>
                    <a:lnTo>
                      <a:pt x="103" y="6488"/>
                    </a:lnTo>
                    <a:lnTo>
                      <a:pt x="1" y="6556"/>
                    </a:lnTo>
                    <a:lnTo>
                      <a:pt x="40" y="6616"/>
                    </a:lnTo>
                    <a:lnTo>
                      <a:pt x="11134" y="138"/>
                    </a:lnTo>
                    <a:cubicBezTo>
                      <a:pt x="11180" y="118"/>
                      <a:pt x="11208" y="70"/>
                      <a:pt x="11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632587" y="1388227"/>
                <a:ext cx="152026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793" extrusionOk="0">
                    <a:moveTo>
                      <a:pt x="797" y="1"/>
                    </a:moveTo>
                    <a:lnTo>
                      <a:pt x="105" y="72"/>
                    </a:lnTo>
                    <a:lnTo>
                      <a:pt x="1" y="174"/>
                    </a:lnTo>
                    <a:lnTo>
                      <a:pt x="346" y="654"/>
                    </a:lnTo>
                    <a:cubicBezTo>
                      <a:pt x="363" y="680"/>
                      <a:pt x="391" y="706"/>
                      <a:pt x="428" y="727"/>
                    </a:cubicBezTo>
                    <a:cubicBezTo>
                      <a:pt x="467" y="749"/>
                      <a:pt x="510" y="764"/>
                      <a:pt x="556" y="775"/>
                    </a:cubicBezTo>
                    <a:cubicBezTo>
                      <a:pt x="602" y="786"/>
                      <a:pt x="651" y="793"/>
                      <a:pt x="699" y="793"/>
                    </a:cubicBezTo>
                    <a:cubicBezTo>
                      <a:pt x="749" y="793"/>
                      <a:pt x="797" y="786"/>
                      <a:pt x="842" y="775"/>
                    </a:cubicBezTo>
                    <a:cubicBezTo>
                      <a:pt x="890" y="764"/>
                      <a:pt x="933" y="749"/>
                      <a:pt x="970" y="727"/>
                    </a:cubicBezTo>
                    <a:cubicBezTo>
                      <a:pt x="1007" y="706"/>
                      <a:pt x="1035" y="680"/>
                      <a:pt x="1055" y="654"/>
                    </a:cubicBezTo>
                    <a:lnTo>
                      <a:pt x="1398" y="174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626498" y="1249142"/>
                <a:ext cx="164205" cy="187803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727" extrusionOk="0">
                    <a:moveTo>
                      <a:pt x="0" y="0"/>
                    </a:moveTo>
                    <a:lnTo>
                      <a:pt x="0" y="1291"/>
                    </a:lnTo>
                    <a:cubicBezTo>
                      <a:pt x="0" y="1347"/>
                      <a:pt x="20" y="1401"/>
                      <a:pt x="57" y="1453"/>
                    </a:cubicBezTo>
                    <a:cubicBezTo>
                      <a:pt x="94" y="1508"/>
                      <a:pt x="148" y="1555"/>
                      <a:pt x="222" y="1599"/>
                    </a:cubicBezTo>
                    <a:cubicBezTo>
                      <a:pt x="295" y="1640"/>
                      <a:pt x="380" y="1672"/>
                      <a:pt x="471" y="1694"/>
                    </a:cubicBezTo>
                    <a:cubicBezTo>
                      <a:pt x="562" y="1716"/>
                      <a:pt x="660" y="1727"/>
                      <a:pt x="755" y="1727"/>
                    </a:cubicBezTo>
                    <a:cubicBezTo>
                      <a:pt x="853" y="1727"/>
                      <a:pt x="948" y="1716"/>
                      <a:pt x="1039" y="1694"/>
                    </a:cubicBezTo>
                    <a:cubicBezTo>
                      <a:pt x="1130" y="1672"/>
                      <a:pt x="1215" y="1642"/>
                      <a:pt x="1289" y="1599"/>
                    </a:cubicBezTo>
                    <a:cubicBezTo>
                      <a:pt x="1362" y="1555"/>
                      <a:pt x="1419" y="1508"/>
                      <a:pt x="1456" y="1453"/>
                    </a:cubicBezTo>
                    <a:cubicBezTo>
                      <a:pt x="1493" y="1401"/>
                      <a:pt x="1510" y="1347"/>
                      <a:pt x="1510" y="1291"/>
                    </a:cubicBez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540806" y="900505"/>
                <a:ext cx="167576" cy="44357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4079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1541" y="4078"/>
                    </a:lnTo>
                    <a:lnTo>
                      <a:pt x="1541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708274" y="900070"/>
                <a:ext cx="168338" cy="4440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4083" extrusionOk="0">
                    <a:moveTo>
                      <a:pt x="1547" y="0"/>
                    </a:moveTo>
                    <a:lnTo>
                      <a:pt x="1" y="898"/>
                    </a:lnTo>
                    <a:lnTo>
                      <a:pt x="1" y="4082"/>
                    </a:lnTo>
                    <a:lnTo>
                      <a:pt x="1547" y="3184"/>
                    </a:ln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540806" y="802852"/>
                <a:ext cx="335805" cy="194871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792" extrusionOk="0">
                    <a:moveTo>
                      <a:pt x="1545" y="0"/>
                    </a:moveTo>
                    <a:lnTo>
                      <a:pt x="1" y="898"/>
                    </a:lnTo>
                    <a:lnTo>
                      <a:pt x="1541" y="1792"/>
                    </a:lnTo>
                    <a:lnTo>
                      <a:pt x="3087" y="89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7094" y="1021538"/>
                <a:ext cx="627786" cy="401052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3688" extrusionOk="0">
                    <a:moveTo>
                      <a:pt x="1" y="3128"/>
                    </a:moveTo>
                    <a:lnTo>
                      <a:pt x="1" y="3130"/>
                    </a:lnTo>
                    <a:lnTo>
                      <a:pt x="2" y="3129"/>
                    </a:lnTo>
                    <a:lnTo>
                      <a:pt x="1" y="3128"/>
                    </a:lnTo>
                    <a:close/>
                    <a:moveTo>
                      <a:pt x="5390" y="1"/>
                    </a:moveTo>
                    <a:cubicBezTo>
                      <a:pt x="5372" y="1"/>
                      <a:pt x="5354" y="4"/>
                      <a:pt x="5339" y="11"/>
                    </a:cubicBezTo>
                    <a:cubicBezTo>
                      <a:pt x="5330" y="15"/>
                      <a:pt x="5324" y="20"/>
                      <a:pt x="5317" y="24"/>
                    </a:cubicBezTo>
                    <a:lnTo>
                      <a:pt x="2" y="3129"/>
                    </a:lnTo>
                    <a:lnTo>
                      <a:pt x="333" y="3629"/>
                    </a:lnTo>
                    <a:lnTo>
                      <a:pt x="372" y="3687"/>
                    </a:lnTo>
                    <a:lnTo>
                      <a:pt x="5697" y="577"/>
                    </a:lnTo>
                    <a:cubicBezTo>
                      <a:pt x="5742" y="557"/>
                      <a:pt x="5773" y="510"/>
                      <a:pt x="5773" y="440"/>
                    </a:cubicBezTo>
                    <a:cubicBezTo>
                      <a:pt x="5773" y="371"/>
                      <a:pt x="5742" y="291"/>
                      <a:pt x="5697" y="219"/>
                    </a:cubicBezTo>
                    <a:cubicBezTo>
                      <a:pt x="5651" y="145"/>
                      <a:pt x="5588" y="80"/>
                      <a:pt x="5519" y="41"/>
                    </a:cubicBezTo>
                    <a:cubicBezTo>
                      <a:pt x="5471" y="14"/>
                      <a:pt x="5428" y="1"/>
                      <a:pt x="53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63198" y="1069386"/>
                <a:ext cx="591682" cy="353204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3248" extrusionOk="0">
                    <a:moveTo>
                      <a:pt x="1" y="3187"/>
                    </a:moveTo>
                    <a:lnTo>
                      <a:pt x="1" y="3189"/>
                    </a:lnTo>
                    <a:lnTo>
                      <a:pt x="2" y="3188"/>
                    </a:lnTo>
                    <a:lnTo>
                      <a:pt x="1" y="3187"/>
                    </a:lnTo>
                    <a:close/>
                    <a:moveTo>
                      <a:pt x="5441" y="0"/>
                    </a:moveTo>
                    <a:lnTo>
                      <a:pt x="103" y="3119"/>
                    </a:lnTo>
                    <a:lnTo>
                      <a:pt x="2" y="3188"/>
                    </a:lnTo>
                    <a:lnTo>
                      <a:pt x="40" y="3247"/>
                    </a:lnTo>
                    <a:lnTo>
                      <a:pt x="5365" y="137"/>
                    </a:lnTo>
                    <a:cubicBezTo>
                      <a:pt x="5410" y="117"/>
                      <a:pt x="5441" y="70"/>
                      <a:pt x="54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108979" y="2058315"/>
                <a:ext cx="50784" cy="7209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663" extrusionOk="0">
                    <a:moveTo>
                      <a:pt x="467" y="1"/>
                    </a:moveTo>
                    <a:lnTo>
                      <a:pt x="250" y="127"/>
                    </a:lnTo>
                    <a:cubicBezTo>
                      <a:pt x="246" y="389"/>
                      <a:pt x="152" y="574"/>
                      <a:pt x="1" y="662"/>
                    </a:cubicBezTo>
                    <a:lnTo>
                      <a:pt x="215" y="537"/>
                    </a:lnTo>
                    <a:cubicBezTo>
                      <a:pt x="367" y="450"/>
                      <a:pt x="463" y="263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136057" y="1194660"/>
                <a:ext cx="24250" cy="87746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069" extrusionOk="0">
                    <a:moveTo>
                      <a:pt x="222" y="0"/>
                    </a:moveTo>
                    <a:lnTo>
                      <a:pt x="8" y="124"/>
                    </a:lnTo>
                    <a:lnTo>
                      <a:pt x="1" y="8069"/>
                    </a:lnTo>
                    <a:lnTo>
                      <a:pt x="218" y="794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-50441" y="1086350"/>
                <a:ext cx="210748" cy="12179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120" extrusionOk="0">
                    <a:moveTo>
                      <a:pt x="217" y="1"/>
                    </a:moveTo>
                    <a:lnTo>
                      <a:pt x="0" y="126"/>
                    </a:lnTo>
                    <a:lnTo>
                      <a:pt x="1723" y="1120"/>
                    </a:lnTo>
                    <a:lnTo>
                      <a:pt x="1937" y="99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-50985" y="1100052"/>
                <a:ext cx="187912" cy="103655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532" extrusionOk="0">
                    <a:moveTo>
                      <a:pt x="5" y="0"/>
                    </a:moveTo>
                    <a:lnTo>
                      <a:pt x="1" y="7945"/>
                    </a:lnTo>
                    <a:cubicBezTo>
                      <a:pt x="5" y="8488"/>
                      <a:pt x="385" y="9143"/>
                      <a:pt x="858" y="9414"/>
                    </a:cubicBezTo>
                    <a:cubicBezTo>
                      <a:pt x="997" y="9494"/>
                      <a:pt x="1129" y="9532"/>
                      <a:pt x="1245" y="9532"/>
                    </a:cubicBezTo>
                    <a:cubicBezTo>
                      <a:pt x="1524" y="9532"/>
                      <a:pt x="1716" y="9316"/>
                      <a:pt x="1721" y="8939"/>
                    </a:cubicBezTo>
                    <a:lnTo>
                      <a:pt x="1728" y="99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4"/>
              <p:cNvSpPr/>
              <p:nvPr/>
            </p:nvSpPr>
            <p:spPr>
              <a:xfrm>
                <a:off x="-497166" y="1057968"/>
                <a:ext cx="393984" cy="50262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4622" extrusionOk="0">
                    <a:moveTo>
                      <a:pt x="576" y="0"/>
                    </a:moveTo>
                    <a:cubicBezTo>
                      <a:pt x="420" y="0"/>
                      <a:pt x="278" y="28"/>
                      <a:pt x="152" y="82"/>
                    </a:cubicBezTo>
                    <a:cubicBezTo>
                      <a:pt x="89" y="110"/>
                      <a:pt x="0" y="157"/>
                      <a:pt x="0" y="157"/>
                    </a:cubicBezTo>
                    <a:lnTo>
                      <a:pt x="2670" y="4138"/>
                    </a:lnTo>
                    <a:lnTo>
                      <a:pt x="2991" y="4621"/>
                    </a:lnTo>
                    <a:lnTo>
                      <a:pt x="3026" y="4617"/>
                    </a:lnTo>
                    <a:cubicBezTo>
                      <a:pt x="3395" y="4461"/>
                      <a:pt x="3622" y="4085"/>
                      <a:pt x="3622" y="3524"/>
                    </a:cubicBezTo>
                    <a:cubicBezTo>
                      <a:pt x="3622" y="2962"/>
                      <a:pt x="3395" y="2322"/>
                      <a:pt x="3026" y="1741"/>
                    </a:cubicBezTo>
                    <a:cubicBezTo>
                      <a:pt x="2659" y="1162"/>
                      <a:pt x="2150" y="639"/>
                      <a:pt x="1590" y="316"/>
                    </a:cubicBezTo>
                    <a:cubicBezTo>
                      <a:pt x="1221" y="102"/>
                      <a:pt x="874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4"/>
              <p:cNvSpPr/>
              <p:nvPr/>
            </p:nvSpPr>
            <p:spPr>
              <a:xfrm>
                <a:off x="-559912" y="1065362"/>
                <a:ext cx="442375" cy="51088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7" y="0"/>
                    </a:moveTo>
                    <a:cubicBezTo>
                      <a:pt x="862" y="0"/>
                      <a:pt x="720" y="27"/>
                      <a:pt x="595" y="81"/>
                    </a:cubicBezTo>
                    <a:cubicBezTo>
                      <a:pt x="228" y="237"/>
                      <a:pt x="0" y="614"/>
                      <a:pt x="0" y="1176"/>
                    </a:cubicBezTo>
                    <a:cubicBezTo>
                      <a:pt x="0" y="1736"/>
                      <a:pt x="228" y="2376"/>
                      <a:pt x="595" y="2957"/>
                    </a:cubicBezTo>
                    <a:cubicBezTo>
                      <a:pt x="963" y="3538"/>
                      <a:pt x="1471" y="4059"/>
                      <a:pt x="2033" y="4382"/>
                    </a:cubicBezTo>
                    <a:cubicBezTo>
                      <a:pt x="2402" y="4596"/>
                      <a:pt x="2749" y="4697"/>
                      <a:pt x="3047" y="4697"/>
                    </a:cubicBezTo>
                    <a:cubicBezTo>
                      <a:pt x="3203" y="4697"/>
                      <a:pt x="3345" y="4670"/>
                      <a:pt x="3471" y="4616"/>
                    </a:cubicBezTo>
                    <a:cubicBezTo>
                      <a:pt x="3839" y="4462"/>
                      <a:pt x="4067" y="4085"/>
                      <a:pt x="4067" y="3523"/>
                    </a:cubicBezTo>
                    <a:cubicBezTo>
                      <a:pt x="4067" y="2961"/>
                      <a:pt x="3839" y="2321"/>
                      <a:pt x="3471" y="1742"/>
                    </a:cubicBezTo>
                    <a:cubicBezTo>
                      <a:pt x="3104" y="1161"/>
                      <a:pt x="2594" y="640"/>
                      <a:pt x="2033" y="315"/>
                    </a:cubicBezTo>
                    <a:cubicBezTo>
                      <a:pt x="1662" y="102"/>
                      <a:pt x="1316" y="0"/>
                      <a:pt x="10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4"/>
              <p:cNvSpPr/>
              <p:nvPr/>
            </p:nvSpPr>
            <p:spPr>
              <a:xfrm>
                <a:off x="-537076" y="1096137"/>
                <a:ext cx="391700" cy="47837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4399" extrusionOk="0">
                    <a:moveTo>
                      <a:pt x="841" y="0"/>
                    </a:moveTo>
                    <a:cubicBezTo>
                      <a:pt x="700" y="0"/>
                      <a:pt x="571" y="25"/>
                      <a:pt x="456" y="73"/>
                    </a:cubicBezTo>
                    <a:cubicBezTo>
                      <a:pt x="398" y="97"/>
                      <a:pt x="346" y="130"/>
                      <a:pt x="296" y="166"/>
                    </a:cubicBezTo>
                    <a:lnTo>
                      <a:pt x="1" y="333"/>
                    </a:lnTo>
                    <a:lnTo>
                      <a:pt x="2404" y="3958"/>
                    </a:lnTo>
                    <a:lnTo>
                      <a:pt x="2695" y="4398"/>
                    </a:lnTo>
                    <a:lnTo>
                      <a:pt x="3061" y="4181"/>
                    </a:lnTo>
                    <a:cubicBezTo>
                      <a:pt x="3395" y="4040"/>
                      <a:pt x="3601" y="3700"/>
                      <a:pt x="3601" y="3192"/>
                    </a:cubicBezTo>
                    <a:cubicBezTo>
                      <a:pt x="3601" y="2682"/>
                      <a:pt x="3395" y="2103"/>
                      <a:pt x="3061" y="1576"/>
                    </a:cubicBezTo>
                    <a:cubicBezTo>
                      <a:pt x="2727" y="1051"/>
                      <a:pt x="2267" y="579"/>
                      <a:pt x="1760" y="286"/>
                    </a:cubicBezTo>
                    <a:cubicBezTo>
                      <a:pt x="1425" y="92"/>
                      <a:pt x="1111" y="0"/>
                      <a:pt x="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-497166" y="1650738"/>
                <a:ext cx="393984" cy="502511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4621" extrusionOk="0">
                    <a:moveTo>
                      <a:pt x="573" y="1"/>
                    </a:moveTo>
                    <a:cubicBezTo>
                      <a:pt x="419" y="1"/>
                      <a:pt x="277" y="28"/>
                      <a:pt x="152" y="81"/>
                    </a:cubicBezTo>
                    <a:cubicBezTo>
                      <a:pt x="89" y="109"/>
                      <a:pt x="0" y="157"/>
                      <a:pt x="0" y="157"/>
                    </a:cubicBezTo>
                    <a:lnTo>
                      <a:pt x="2670" y="4137"/>
                    </a:lnTo>
                    <a:lnTo>
                      <a:pt x="2991" y="4621"/>
                    </a:lnTo>
                    <a:lnTo>
                      <a:pt x="3026" y="4617"/>
                    </a:lnTo>
                    <a:cubicBezTo>
                      <a:pt x="3395" y="4463"/>
                      <a:pt x="3622" y="4085"/>
                      <a:pt x="3622" y="3523"/>
                    </a:cubicBezTo>
                    <a:cubicBezTo>
                      <a:pt x="3622" y="2964"/>
                      <a:pt x="3395" y="2322"/>
                      <a:pt x="3026" y="1740"/>
                    </a:cubicBezTo>
                    <a:cubicBezTo>
                      <a:pt x="2659" y="1161"/>
                      <a:pt x="2150" y="641"/>
                      <a:pt x="1590" y="315"/>
                    </a:cubicBezTo>
                    <a:cubicBezTo>
                      <a:pt x="1220" y="102"/>
                      <a:pt x="872" y="1"/>
                      <a:pt x="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-559912" y="1658132"/>
                <a:ext cx="442375" cy="51088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6" y="1"/>
                    </a:moveTo>
                    <a:cubicBezTo>
                      <a:pt x="862" y="1"/>
                      <a:pt x="720" y="28"/>
                      <a:pt x="595" y="80"/>
                    </a:cubicBezTo>
                    <a:cubicBezTo>
                      <a:pt x="228" y="237"/>
                      <a:pt x="0" y="614"/>
                      <a:pt x="0" y="1176"/>
                    </a:cubicBezTo>
                    <a:cubicBezTo>
                      <a:pt x="0" y="1738"/>
                      <a:pt x="228" y="2377"/>
                      <a:pt x="595" y="2956"/>
                    </a:cubicBezTo>
                    <a:cubicBezTo>
                      <a:pt x="963" y="3538"/>
                      <a:pt x="1471" y="4058"/>
                      <a:pt x="2033" y="4381"/>
                    </a:cubicBezTo>
                    <a:cubicBezTo>
                      <a:pt x="2403" y="4596"/>
                      <a:pt x="2751" y="4697"/>
                      <a:pt x="3050" y="4697"/>
                    </a:cubicBezTo>
                    <a:cubicBezTo>
                      <a:pt x="3204" y="4697"/>
                      <a:pt x="3346" y="4670"/>
                      <a:pt x="3471" y="4618"/>
                    </a:cubicBezTo>
                    <a:cubicBezTo>
                      <a:pt x="3839" y="4462"/>
                      <a:pt x="4067" y="4084"/>
                      <a:pt x="4067" y="3523"/>
                    </a:cubicBezTo>
                    <a:cubicBezTo>
                      <a:pt x="4067" y="2961"/>
                      <a:pt x="3839" y="2321"/>
                      <a:pt x="3471" y="1742"/>
                    </a:cubicBezTo>
                    <a:cubicBezTo>
                      <a:pt x="3104" y="1161"/>
                      <a:pt x="2594" y="640"/>
                      <a:pt x="2033" y="317"/>
                    </a:cubicBezTo>
                    <a:cubicBezTo>
                      <a:pt x="1662" y="102"/>
                      <a:pt x="1315" y="1"/>
                      <a:pt x="10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-537076" y="1688907"/>
                <a:ext cx="391700" cy="478261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4398" extrusionOk="0">
                    <a:moveTo>
                      <a:pt x="1" y="333"/>
                    </a:moveTo>
                    <a:lnTo>
                      <a:pt x="1" y="335"/>
                    </a:lnTo>
                    <a:lnTo>
                      <a:pt x="2" y="335"/>
                    </a:lnTo>
                    <a:lnTo>
                      <a:pt x="2" y="335"/>
                    </a:lnTo>
                    <a:lnTo>
                      <a:pt x="1" y="333"/>
                    </a:lnTo>
                    <a:close/>
                    <a:moveTo>
                      <a:pt x="838" y="0"/>
                    </a:moveTo>
                    <a:cubicBezTo>
                      <a:pt x="698" y="0"/>
                      <a:pt x="570" y="25"/>
                      <a:pt x="456" y="73"/>
                    </a:cubicBezTo>
                    <a:cubicBezTo>
                      <a:pt x="398" y="99"/>
                      <a:pt x="346" y="129"/>
                      <a:pt x="296" y="166"/>
                    </a:cubicBezTo>
                    <a:lnTo>
                      <a:pt x="2" y="335"/>
                    </a:lnTo>
                    <a:lnTo>
                      <a:pt x="2" y="335"/>
                    </a:lnTo>
                    <a:lnTo>
                      <a:pt x="2404" y="3960"/>
                    </a:lnTo>
                    <a:lnTo>
                      <a:pt x="2695" y="4398"/>
                    </a:lnTo>
                    <a:lnTo>
                      <a:pt x="3061" y="4183"/>
                    </a:lnTo>
                    <a:cubicBezTo>
                      <a:pt x="3395" y="4042"/>
                      <a:pt x="3601" y="3699"/>
                      <a:pt x="3601" y="3192"/>
                    </a:cubicBezTo>
                    <a:cubicBezTo>
                      <a:pt x="3601" y="2684"/>
                      <a:pt x="3395" y="2103"/>
                      <a:pt x="3061" y="1578"/>
                    </a:cubicBezTo>
                    <a:cubicBezTo>
                      <a:pt x="2727" y="1053"/>
                      <a:pt x="2267" y="578"/>
                      <a:pt x="1760" y="285"/>
                    </a:cubicBezTo>
                    <a:cubicBezTo>
                      <a:pt x="1424" y="92"/>
                      <a:pt x="1109" y="0"/>
                      <a:pt x="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-576006" y="1693583"/>
                <a:ext cx="394093" cy="50262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4622" extrusionOk="0">
                    <a:moveTo>
                      <a:pt x="575" y="1"/>
                    </a:moveTo>
                    <a:cubicBezTo>
                      <a:pt x="419" y="1"/>
                      <a:pt x="277" y="28"/>
                      <a:pt x="150" y="82"/>
                    </a:cubicBezTo>
                    <a:cubicBezTo>
                      <a:pt x="88" y="108"/>
                      <a:pt x="1" y="158"/>
                      <a:pt x="1" y="158"/>
                    </a:cubicBezTo>
                    <a:lnTo>
                      <a:pt x="2671" y="4138"/>
                    </a:lnTo>
                    <a:lnTo>
                      <a:pt x="2992" y="4622"/>
                    </a:lnTo>
                    <a:lnTo>
                      <a:pt x="3027" y="4617"/>
                    </a:lnTo>
                    <a:cubicBezTo>
                      <a:pt x="3395" y="4461"/>
                      <a:pt x="3623" y="4086"/>
                      <a:pt x="3623" y="3524"/>
                    </a:cubicBezTo>
                    <a:cubicBezTo>
                      <a:pt x="3623" y="2962"/>
                      <a:pt x="3395" y="2322"/>
                      <a:pt x="3027" y="1741"/>
                    </a:cubicBezTo>
                    <a:cubicBezTo>
                      <a:pt x="2658" y="1162"/>
                      <a:pt x="2150" y="639"/>
                      <a:pt x="1589" y="316"/>
                    </a:cubicBezTo>
                    <a:cubicBezTo>
                      <a:pt x="1219" y="102"/>
                      <a:pt x="873" y="1"/>
                      <a:pt x="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-638970" y="1700978"/>
                <a:ext cx="442375" cy="51088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19" y="1"/>
                    </a:moveTo>
                    <a:cubicBezTo>
                      <a:pt x="864" y="1"/>
                      <a:pt x="722" y="28"/>
                      <a:pt x="597" y="81"/>
                    </a:cubicBezTo>
                    <a:cubicBezTo>
                      <a:pt x="228" y="237"/>
                      <a:pt x="1" y="615"/>
                      <a:pt x="1" y="1174"/>
                    </a:cubicBezTo>
                    <a:cubicBezTo>
                      <a:pt x="1" y="1736"/>
                      <a:pt x="228" y="2376"/>
                      <a:pt x="597" y="2957"/>
                    </a:cubicBezTo>
                    <a:cubicBezTo>
                      <a:pt x="964" y="3536"/>
                      <a:pt x="1473" y="4059"/>
                      <a:pt x="2035" y="4382"/>
                    </a:cubicBezTo>
                    <a:cubicBezTo>
                      <a:pt x="2405" y="4596"/>
                      <a:pt x="2750" y="4698"/>
                      <a:pt x="3049" y="4698"/>
                    </a:cubicBezTo>
                    <a:cubicBezTo>
                      <a:pt x="3204" y="4698"/>
                      <a:pt x="3347" y="4670"/>
                      <a:pt x="3473" y="4617"/>
                    </a:cubicBezTo>
                    <a:cubicBezTo>
                      <a:pt x="3840" y="4460"/>
                      <a:pt x="4068" y="4085"/>
                      <a:pt x="4068" y="3523"/>
                    </a:cubicBezTo>
                    <a:cubicBezTo>
                      <a:pt x="4068" y="2962"/>
                      <a:pt x="3840" y="2322"/>
                      <a:pt x="3473" y="1740"/>
                    </a:cubicBezTo>
                    <a:cubicBezTo>
                      <a:pt x="3105" y="1161"/>
                      <a:pt x="2597" y="641"/>
                      <a:pt x="2035" y="315"/>
                    </a:cubicBezTo>
                    <a:cubicBezTo>
                      <a:pt x="1665" y="102"/>
                      <a:pt x="1317" y="1"/>
                      <a:pt x="10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-471502" y="1896719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8"/>
                      <a:pt x="484" y="1042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7"/>
                      <a:pt x="968" y="838"/>
                    </a:cubicBezTo>
                    <a:cubicBezTo>
                      <a:pt x="968" y="569"/>
                      <a:pt x="751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-600039" y="1771010"/>
                <a:ext cx="105265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9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81"/>
                    </a:cubicBezTo>
                    <a:cubicBezTo>
                      <a:pt x="1" y="548"/>
                      <a:pt x="217" y="888"/>
                      <a:pt x="484" y="1044"/>
                    </a:cubicBezTo>
                    <a:cubicBezTo>
                      <a:pt x="572" y="1095"/>
                      <a:pt x="655" y="1119"/>
                      <a:pt x="725" y="1119"/>
                    </a:cubicBezTo>
                    <a:cubicBezTo>
                      <a:pt x="871" y="1119"/>
                      <a:pt x="968" y="1018"/>
                      <a:pt x="968" y="838"/>
                    </a:cubicBezTo>
                    <a:cubicBezTo>
                      <a:pt x="968" y="572"/>
                      <a:pt x="753" y="229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-340138" y="2022102"/>
                <a:ext cx="105592" cy="12179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120" extrusionOk="0">
                    <a:moveTo>
                      <a:pt x="244" y="1"/>
                    </a:moveTo>
                    <a:cubicBezTo>
                      <a:pt x="98" y="1"/>
                      <a:pt x="1" y="101"/>
                      <a:pt x="1" y="280"/>
                    </a:cubicBezTo>
                    <a:cubicBezTo>
                      <a:pt x="1" y="549"/>
                      <a:pt x="218" y="889"/>
                      <a:pt x="487" y="1043"/>
                    </a:cubicBezTo>
                    <a:cubicBezTo>
                      <a:pt x="575" y="1095"/>
                      <a:pt x="657" y="1119"/>
                      <a:pt x="728" y="1119"/>
                    </a:cubicBezTo>
                    <a:cubicBezTo>
                      <a:pt x="873" y="1119"/>
                      <a:pt x="970" y="1018"/>
                      <a:pt x="970" y="839"/>
                    </a:cubicBezTo>
                    <a:cubicBezTo>
                      <a:pt x="970" y="573"/>
                      <a:pt x="753" y="230"/>
                      <a:pt x="487" y="76"/>
                    </a:cubicBezTo>
                    <a:cubicBezTo>
                      <a:pt x="398" y="25"/>
                      <a:pt x="315" y="1"/>
                      <a:pt x="2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-350469" y="1891934"/>
                <a:ext cx="105265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8" extrusionOk="0">
                    <a:moveTo>
                      <a:pt x="242" y="1"/>
                    </a:moveTo>
                    <a:cubicBezTo>
                      <a:pt x="97" y="1"/>
                      <a:pt x="0" y="101"/>
                      <a:pt x="0" y="279"/>
                    </a:cubicBezTo>
                    <a:cubicBezTo>
                      <a:pt x="0" y="546"/>
                      <a:pt x="215" y="889"/>
                      <a:pt x="484" y="1043"/>
                    </a:cubicBezTo>
                    <a:cubicBezTo>
                      <a:pt x="572" y="1094"/>
                      <a:pt x="654" y="1118"/>
                      <a:pt x="726" y="1118"/>
                    </a:cubicBezTo>
                    <a:cubicBezTo>
                      <a:pt x="870" y="1118"/>
                      <a:pt x="968" y="1018"/>
                      <a:pt x="968" y="839"/>
                    </a:cubicBezTo>
                    <a:cubicBezTo>
                      <a:pt x="968" y="572"/>
                      <a:pt x="751" y="230"/>
                      <a:pt x="484" y="76"/>
                    </a:cubicBezTo>
                    <a:cubicBezTo>
                      <a:pt x="395" y="25"/>
                      <a:pt x="313" y="1"/>
                      <a:pt x="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-588512" y="1903788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8"/>
                      <a:pt x="218" y="888"/>
                      <a:pt x="485" y="1042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7"/>
                      <a:pt x="968" y="838"/>
                    </a:cubicBezTo>
                    <a:cubicBezTo>
                      <a:pt x="968" y="572"/>
                      <a:pt x="751" y="229"/>
                      <a:pt x="485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-471502" y="1768074"/>
                <a:ext cx="105374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9" extrusionOk="0">
                    <a:moveTo>
                      <a:pt x="243" y="1"/>
                    </a:moveTo>
                    <a:cubicBezTo>
                      <a:pt x="98" y="1"/>
                      <a:pt x="1" y="101"/>
                      <a:pt x="1" y="280"/>
                    </a:cubicBezTo>
                    <a:cubicBezTo>
                      <a:pt x="1" y="546"/>
                      <a:pt x="218" y="889"/>
                      <a:pt x="484" y="1043"/>
                    </a:cubicBezTo>
                    <a:cubicBezTo>
                      <a:pt x="572" y="1094"/>
                      <a:pt x="655" y="1118"/>
                      <a:pt x="726" y="1118"/>
                    </a:cubicBezTo>
                    <a:cubicBezTo>
                      <a:pt x="871" y="1118"/>
                      <a:pt x="968" y="1018"/>
                      <a:pt x="968" y="839"/>
                    </a:cubicBezTo>
                    <a:cubicBezTo>
                      <a:pt x="968" y="570"/>
                      <a:pt x="751" y="230"/>
                      <a:pt x="484" y="76"/>
                    </a:cubicBezTo>
                    <a:cubicBezTo>
                      <a:pt x="396" y="25"/>
                      <a:pt x="314" y="1"/>
                      <a:pt x="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4"/>
              <p:cNvSpPr/>
              <p:nvPr/>
            </p:nvSpPr>
            <p:spPr>
              <a:xfrm>
                <a:off x="-471502" y="2031128"/>
                <a:ext cx="105374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9"/>
                      <a:pt x="484" y="1043"/>
                    </a:cubicBezTo>
                    <a:cubicBezTo>
                      <a:pt x="572" y="1093"/>
                      <a:pt x="655" y="1117"/>
                      <a:pt x="726" y="1117"/>
                    </a:cubicBezTo>
                    <a:cubicBezTo>
                      <a:pt x="871" y="1117"/>
                      <a:pt x="968" y="1018"/>
                      <a:pt x="968" y="839"/>
                    </a:cubicBezTo>
                    <a:cubicBezTo>
                      <a:pt x="968" y="570"/>
                      <a:pt x="751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4"/>
              <p:cNvSpPr/>
              <p:nvPr/>
            </p:nvSpPr>
            <p:spPr>
              <a:xfrm>
                <a:off x="471318" y="610373"/>
                <a:ext cx="1267099" cy="825593"/>
              </a:xfrm>
              <a:custGeom>
                <a:avLst/>
                <a:gdLst/>
                <a:ahLst/>
                <a:cxnLst/>
                <a:rect l="l" t="t" r="r" b="b"/>
                <a:pathLst>
                  <a:path w="11652" h="7592" extrusionOk="0">
                    <a:moveTo>
                      <a:pt x="11652" y="1"/>
                    </a:moveTo>
                    <a:lnTo>
                      <a:pt x="0" y="6787"/>
                    </a:lnTo>
                    <a:cubicBezTo>
                      <a:pt x="0" y="7510"/>
                      <a:pt x="0" y="7271"/>
                      <a:pt x="0" y="7592"/>
                    </a:cubicBezTo>
                    <a:lnTo>
                      <a:pt x="11652" y="812"/>
                    </a:lnTo>
                    <a:lnTo>
                      <a:pt x="11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-333070" y="872231"/>
                <a:ext cx="804497" cy="563735"/>
              </a:xfrm>
              <a:custGeom>
                <a:avLst/>
                <a:gdLst/>
                <a:ahLst/>
                <a:cxnLst/>
                <a:rect l="l" t="t" r="r" b="b"/>
                <a:pathLst>
                  <a:path w="7398" h="5184" extrusionOk="0">
                    <a:moveTo>
                      <a:pt x="1" y="0"/>
                    </a:moveTo>
                    <a:lnTo>
                      <a:pt x="1" y="926"/>
                    </a:lnTo>
                    <a:lnTo>
                      <a:pt x="7397" y="5184"/>
                    </a:lnTo>
                    <a:lnTo>
                      <a:pt x="7397" y="4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-333070" y="147553"/>
                <a:ext cx="2071487" cy="1200982"/>
              </a:xfrm>
              <a:custGeom>
                <a:avLst/>
                <a:gdLst/>
                <a:ahLst/>
                <a:cxnLst/>
                <a:rect l="l" t="t" r="r" b="b"/>
                <a:pathLst>
                  <a:path w="19049" h="11044" extrusionOk="0">
                    <a:moveTo>
                      <a:pt x="11611" y="1101"/>
                    </a:moveTo>
                    <a:lnTo>
                      <a:pt x="17615" y="4558"/>
                    </a:lnTo>
                    <a:lnTo>
                      <a:pt x="7397" y="10503"/>
                    </a:lnTo>
                    <a:lnTo>
                      <a:pt x="1367" y="6940"/>
                    </a:lnTo>
                    <a:lnTo>
                      <a:pt x="11611" y="1101"/>
                    </a:lnTo>
                    <a:close/>
                    <a:moveTo>
                      <a:pt x="11661" y="1"/>
                    </a:moveTo>
                    <a:lnTo>
                      <a:pt x="1" y="6664"/>
                    </a:lnTo>
                    <a:lnTo>
                      <a:pt x="7397" y="11043"/>
                    </a:lnTo>
                    <a:lnTo>
                      <a:pt x="19049" y="4257"/>
                    </a:lnTo>
                    <a:lnTo>
                      <a:pt x="116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929788" y="208015"/>
                <a:ext cx="703908" cy="435307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4003" extrusionOk="0">
                    <a:moveTo>
                      <a:pt x="1" y="0"/>
                    </a:moveTo>
                    <a:lnTo>
                      <a:pt x="1" y="545"/>
                    </a:lnTo>
                    <a:lnTo>
                      <a:pt x="6002" y="4002"/>
                    </a:lnTo>
                    <a:lnTo>
                      <a:pt x="6473" y="37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-235090" y="208015"/>
                <a:ext cx="1164770" cy="694664"/>
              </a:xfrm>
              <a:custGeom>
                <a:avLst/>
                <a:gdLst/>
                <a:ahLst/>
                <a:cxnLst/>
                <a:rect l="l" t="t" r="r" b="b"/>
                <a:pathLst>
                  <a:path w="10711" h="6388" extrusionOk="0">
                    <a:moveTo>
                      <a:pt x="10710" y="0"/>
                    </a:moveTo>
                    <a:lnTo>
                      <a:pt x="0" y="6115"/>
                    </a:lnTo>
                    <a:lnTo>
                      <a:pt x="466" y="6388"/>
                    </a:lnTo>
                    <a:lnTo>
                      <a:pt x="10710" y="547"/>
                    </a:lnTo>
                    <a:lnTo>
                      <a:pt x="107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-576006" y="1100813"/>
                <a:ext cx="394093" cy="50262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4622" extrusionOk="0">
                    <a:moveTo>
                      <a:pt x="573" y="1"/>
                    </a:moveTo>
                    <a:cubicBezTo>
                      <a:pt x="418" y="1"/>
                      <a:pt x="276" y="28"/>
                      <a:pt x="150" y="80"/>
                    </a:cubicBezTo>
                    <a:cubicBezTo>
                      <a:pt x="88" y="108"/>
                      <a:pt x="1" y="156"/>
                      <a:pt x="1" y="156"/>
                    </a:cubicBezTo>
                    <a:lnTo>
                      <a:pt x="2671" y="4138"/>
                    </a:lnTo>
                    <a:lnTo>
                      <a:pt x="2992" y="4622"/>
                    </a:lnTo>
                    <a:lnTo>
                      <a:pt x="3027" y="4618"/>
                    </a:lnTo>
                    <a:cubicBezTo>
                      <a:pt x="3395" y="4461"/>
                      <a:pt x="3623" y="4084"/>
                      <a:pt x="3623" y="3524"/>
                    </a:cubicBezTo>
                    <a:cubicBezTo>
                      <a:pt x="3623" y="2963"/>
                      <a:pt x="3395" y="2323"/>
                      <a:pt x="3027" y="1742"/>
                    </a:cubicBezTo>
                    <a:cubicBezTo>
                      <a:pt x="2658" y="1162"/>
                      <a:pt x="2150" y="640"/>
                      <a:pt x="1589" y="314"/>
                    </a:cubicBezTo>
                    <a:cubicBezTo>
                      <a:pt x="1218" y="101"/>
                      <a:pt x="872" y="1"/>
                      <a:pt x="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-638970" y="1108208"/>
                <a:ext cx="442375" cy="51088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698" extrusionOk="0">
                    <a:moveTo>
                      <a:pt x="1021" y="0"/>
                    </a:moveTo>
                    <a:cubicBezTo>
                      <a:pt x="865" y="0"/>
                      <a:pt x="723" y="28"/>
                      <a:pt x="597" y="81"/>
                    </a:cubicBezTo>
                    <a:cubicBezTo>
                      <a:pt x="228" y="238"/>
                      <a:pt x="1" y="613"/>
                      <a:pt x="1" y="1175"/>
                    </a:cubicBezTo>
                    <a:cubicBezTo>
                      <a:pt x="1" y="1736"/>
                      <a:pt x="228" y="2376"/>
                      <a:pt x="597" y="2958"/>
                    </a:cubicBezTo>
                    <a:cubicBezTo>
                      <a:pt x="964" y="3537"/>
                      <a:pt x="1473" y="4057"/>
                      <a:pt x="2035" y="4383"/>
                    </a:cubicBezTo>
                    <a:cubicBezTo>
                      <a:pt x="2405" y="4596"/>
                      <a:pt x="2752" y="4697"/>
                      <a:pt x="3051" y="4697"/>
                    </a:cubicBezTo>
                    <a:cubicBezTo>
                      <a:pt x="3206" y="4697"/>
                      <a:pt x="3348" y="4670"/>
                      <a:pt x="3473" y="4617"/>
                    </a:cubicBezTo>
                    <a:cubicBezTo>
                      <a:pt x="3840" y="4461"/>
                      <a:pt x="4068" y="4083"/>
                      <a:pt x="4068" y="3524"/>
                    </a:cubicBezTo>
                    <a:cubicBezTo>
                      <a:pt x="4068" y="2962"/>
                      <a:pt x="3840" y="2322"/>
                      <a:pt x="3473" y="1741"/>
                    </a:cubicBezTo>
                    <a:cubicBezTo>
                      <a:pt x="3105" y="1162"/>
                      <a:pt x="2597" y="639"/>
                      <a:pt x="2035" y="316"/>
                    </a:cubicBezTo>
                    <a:cubicBezTo>
                      <a:pt x="1666" y="102"/>
                      <a:pt x="1319" y="0"/>
                      <a:pt x="10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-471502" y="1303732"/>
                <a:ext cx="105374" cy="12179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1"/>
                    </a:cubicBezTo>
                    <a:cubicBezTo>
                      <a:pt x="1" y="548"/>
                      <a:pt x="218" y="888"/>
                      <a:pt x="484" y="1045"/>
                    </a:cubicBezTo>
                    <a:cubicBezTo>
                      <a:pt x="572" y="1095"/>
                      <a:pt x="655" y="1119"/>
                      <a:pt x="726" y="1119"/>
                    </a:cubicBezTo>
                    <a:cubicBezTo>
                      <a:pt x="870" y="1119"/>
                      <a:pt x="968" y="1019"/>
                      <a:pt x="968" y="839"/>
                    </a:cubicBezTo>
                    <a:cubicBezTo>
                      <a:pt x="968" y="572"/>
                      <a:pt x="751" y="229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-600039" y="1178240"/>
                <a:ext cx="105265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8" extrusionOk="0">
                    <a:moveTo>
                      <a:pt x="243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7" y="889"/>
                      <a:pt x="484" y="1043"/>
                    </a:cubicBezTo>
                    <a:cubicBezTo>
                      <a:pt x="573" y="1093"/>
                      <a:pt x="656" y="1117"/>
                      <a:pt x="727" y="1117"/>
                    </a:cubicBezTo>
                    <a:cubicBezTo>
                      <a:pt x="871" y="1117"/>
                      <a:pt x="968" y="1018"/>
                      <a:pt x="968" y="839"/>
                    </a:cubicBezTo>
                    <a:cubicBezTo>
                      <a:pt x="968" y="572"/>
                      <a:pt x="753" y="229"/>
                      <a:pt x="484" y="75"/>
                    </a:cubicBezTo>
                    <a:cubicBezTo>
                      <a:pt x="396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-340138" y="1429441"/>
                <a:ext cx="105592" cy="121577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118" extrusionOk="0">
                    <a:moveTo>
                      <a:pt x="244" y="0"/>
                    </a:moveTo>
                    <a:cubicBezTo>
                      <a:pt x="98" y="0"/>
                      <a:pt x="1" y="100"/>
                      <a:pt x="1" y="279"/>
                    </a:cubicBezTo>
                    <a:cubicBezTo>
                      <a:pt x="1" y="546"/>
                      <a:pt x="218" y="889"/>
                      <a:pt x="487" y="1043"/>
                    </a:cubicBezTo>
                    <a:cubicBezTo>
                      <a:pt x="575" y="1093"/>
                      <a:pt x="657" y="1117"/>
                      <a:pt x="728" y="1117"/>
                    </a:cubicBezTo>
                    <a:cubicBezTo>
                      <a:pt x="873" y="1117"/>
                      <a:pt x="970" y="1017"/>
                      <a:pt x="970" y="839"/>
                    </a:cubicBezTo>
                    <a:cubicBezTo>
                      <a:pt x="970" y="572"/>
                      <a:pt x="753" y="229"/>
                      <a:pt x="487" y="75"/>
                    </a:cubicBezTo>
                    <a:cubicBezTo>
                      <a:pt x="398" y="24"/>
                      <a:pt x="315" y="0"/>
                      <a:pt x="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-350469" y="1299165"/>
                <a:ext cx="105265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19" extrusionOk="0">
                    <a:moveTo>
                      <a:pt x="242" y="0"/>
                    </a:moveTo>
                    <a:cubicBezTo>
                      <a:pt x="97" y="0"/>
                      <a:pt x="0" y="101"/>
                      <a:pt x="0" y="280"/>
                    </a:cubicBezTo>
                    <a:cubicBezTo>
                      <a:pt x="0" y="547"/>
                      <a:pt x="215" y="889"/>
                      <a:pt x="484" y="1043"/>
                    </a:cubicBezTo>
                    <a:cubicBezTo>
                      <a:pt x="572" y="1094"/>
                      <a:pt x="654" y="1118"/>
                      <a:pt x="726" y="1118"/>
                    </a:cubicBezTo>
                    <a:cubicBezTo>
                      <a:pt x="870" y="1118"/>
                      <a:pt x="968" y="1018"/>
                      <a:pt x="968" y="839"/>
                    </a:cubicBezTo>
                    <a:cubicBezTo>
                      <a:pt x="968" y="570"/>
                      <a:pt x="751" y="230"/>
                      <a:pt x="484" y="76"/>
                    </a:cubicBezTo>
                    <a:cubicBezTo>
                      <a:pt x="395" y="24"/>
                      <a:pt x="313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-588512" y="1310909"/>
                <a:ext cx="105374" cy="12168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19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0"/>
                    </a:cubicBezTo>
                    <a:cubicBezTo>
                      <a:pt x="1" y="547"/>
                      <a:pt x="218" y="890"/>
                      <a:pt x="485" y="1044"/>
                    </a:cubicBezTo>
                    <a:cubicBezTo>
                      <a:pt x="572" y="1094"/>
                      <a:pt x="655" y="1119"/>
                      <a:pt x="726" y="1119"/>
                    </a:cubicBezTo>
                    <a:cubicBezTo>
                      <a:pt x="871" y="1119"/>
                      <a:pt x="968" y="1019"/>
                      <a:pt x="968" y="840"/>
                    </a:cubicBezTo>
                    <a:cubicBezTo>
                      <a:pt x="968" y="571"/>
                      <a:pt x="751" y="230"/>
                      <a:pt x="485" y="76"/>
                    </a:cubicBezTo>
                    <a:cubicBezTo>
                      <a:pt x="397" y="25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4"/>
              <p:cNvSpPr/>
              <p:nvPr/>
            </p:nvSpPr>
            <p:spPr>
              <a:xfrm>
                <a:off x="-471502" y="1175195"/>
                <a:ext cx="105374" cy="12179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0"/>
                    </a:moveTo>
                    <a:cubicBezTo>
                      <a:pt x="98" y="0"/>
                      <a:pt x="1" y="101"/>
                      <a:pt x="1" y="281"/>
                    </a:cubicBezTo>
                    <a:cubicBezTo>
                      <a:pt x="1" y="548"/>
                      <a:pt x="218" y="891"/>
                      <a:pt x="484" y="1045"/>
                    </a:cubicBezTo>
                    <a:cubicBezTo>
                      <a:pt x="572" y="1095"/>
                      <a:pt x="655" y="1119"/>
                      <a:pt x="726" y="1119"/>
                    </a:cubicBezTo>
                    <a:cubicBezTo>
                      <a:pt x="870" y="1119"/>
                      <a:pt x="968" y="1019"/>
                      <a:pt x="968" y="838"/>
                    </a:cubicBezTo>
                    <a:cubicBezTo>
                      <a:pt x="968" y="572"/>
                      <a:pt x="751" y="231"/>
                      <a:pt x="484" y="75"/>
                    </a:cubicBezTo>
                    <a:cubicBezTo>
                      <a:pt x="397" y="24"/>
                      <a:pt x="314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4"/>
              <p:cNvSpPr/>
              <p:nvPr/>
            </p:nvSpPr>
            <p:spPr>
              <a:xfrm>
                <a:off x="-471502" y="1438141"/>
                <a:ext cx="105374" cy="12179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20" extrusionOk="0">
                    <a:moveTo>
                      <a:pt x="243" y="1"/>
                    </a:moveTo>
                    <a:cubicBezTo>
                      <a:pt x="98" y="1"/>
                      <a:pt x="1" y="101"/>
                      <a:pt x="1" y="281"/>
                    </a:cubicBezTo>
                    <a:cubicBezTo>
                      <a:pt x="1" y="548"/>
                      <a:pt x="218" y="889"/>
                      <a:pt x="484" y="1045"/>
                    </a:cubicBezTo>
                    <a:cubicBezTo>
                      <a:pt x="572" y="1096"/>
                      <a:pt x="655" y="1120"/>
                      <a:pt x="726" y="1120"/>
                    </a:cubicBezTo>
                    <a:cubicBezTo>
                      <a:pt x="870" y="1120"/>
                      <a:pt x="968" y="1019"/>
                      <a:pt x="968" y="839"/>
                    </a:cubicBezTo>
                    <a:cubicBezTo>
                      <a:pt x="968" y="572"/>
                      <a:pt x="751" y="229"/>
                      <a:pt x="484" y="75"/>
                    </a:cubicBezTo>
                    <a:cubicBezTo>
                      <a:pt x="397" y="25"/>
                      <a:pt x="314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4"/>
              <p:cNvSpPr/>
              <p:nvPr/>
            </p:nvSpPr>
            <p:spPr>
              <a:xfrm>
                <a:off x="-189200" y="703350"/>
                <a:ext cx="839621" cy="1332237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12251" extrusionOk="0">
                    <a:moveTo>
                      <a:pt x="1578" y="0"/>
                    </a:moveTo>
                    <a:cubicBezTo>
                      <a:pt x="708" y="0"/>
                      <a:pt x="1" y="707"/>
                      <a:pt x="1" y="1577"/>
                    </a:cubicBezTo>
                    <a:lnTo>
                      <a:pt x="1" y="11884"/>
                    </a:lnTo>
                    <a:lnTo>
                      <a:pt x="307" y="12251"/>
                    </a:lnTo>
                    <a:lnTo>
                      <a:pt x="307" y="1577"/>
                    </a:lnTo>
                    <a:cubicBezTo>
                      <a:pt x="307" y="876"/>
                      <a:pt x="877" y="306"/>
                      <a:pt x="1578" y="306"/>
                    </a:cubicBezTo>
                    <a:lnTo>
                      <a:pt x="6530" y="306"/>
                    </a:lnTo>
                    <a:cubicBezTo>
                      <a:pt x="7018" y="306"/>
                      <a:pt x="7415" y="703"/>
                      <a:pt x="7415" y="1191"/>
                    </a:cubicBezTo>
                    <a:lnTo>
                      <a:pt x="7415" y="1852"/>
                    </a:lnTo>
                    <a:cubicBezTo>
                      <a:pt x="7415" y="1876"/>
                      <a:pt x="7430" y="1898"/>
                      <a:pt x="7460" y="1915"/>
                    </a:cubicBezTo>
                    <a:cubicBezTo>
                      <a:pt x="7490" y="1934"/>
                      <a:pt x="7530" y="1943"/>
                      <a:pt x="7569" y="1943"/>
                    </a:cubicBezTo>
                    <a:cubicBezTo>
                      <a:pt x="7608" y="1943"/>
                      <a:pt x="7647" y="1934"/>
                      <a:pt x="7677" y="1915"/>
                    </a:cubicBezTo>
                    <a:cubicBezTo>
                      <a:pt x="7707" y="1900"/>
                      <a:pt x="7720" y="1876"/>
                      <a:pt x="7720" y="1852"/>
                    </a:cubicBezTo>
                    <a:lnTo>
                      <a:pt x="7720" y="1191"/>
                    </a:lnTo>
                    <a:cubicBezTo>
                      <a:pt x="7720" y="534"/>
                      <a:pt x="7187" y="0"/>
                      <a:pt x="65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-525549" y="595801"/>
                <a:ext cx="1298417" cy="510450"/>
              </a:xfrm>
              <a:custGeom>
                <a:avLst/>
                <a:gdLst/>
                <a:ahLst/>
                <a:cxnLst/>
                <a:rect l="l" t="t" r="r" b="b"/>
                <a:pathLst>
                  <a:path w="11940" h="4694" extrusionOk="0">
                    <a:moveTo>
                      <a:pt x="9842" y="0"/>
                    </a:moveTo>
                    <a:lnTo>
                      <a:pt x="2085" y="52"/>
                    </a:lnTo>
                    <a:cubicBezTo>
                      <a:pt x="936" y="52"/>
                      <a:pt x="1" y="987"/>
                      <a:pt x="1" y="2139"/>
                    </a:cubicBezTo>
                    <a:lnTo>
                      <a:pt x="1" y="4694"/>
                    </a:lnTo>
                    <a:lnTo>
                      <a:pt x="307" y="4694"/>
                    </a:lnTo>
                    <a:lnTo>
                      <a:pt x="307" y="2139"/>
                    </a:lnTo>
                    <a:cubicBezTo>
                      <a:pt x="307" y="1156"/>
                      <a:pt x="1103" y="356"/>
                      <a:pt x="2085" y="356"/>
                    </a:cubicBezTo>
                    <a:lnTo>
                      <a:pt x="9842" y="306"/>
                    </a:lnTo>
                    <a:cubicBezTo>
                      <a:pt x="10831" y="306"/>
                      <a:pt x="11633" y="1111"/>
                      <a:pt x="11633" y="2097"/>
                    </a:cubicBezTo>
                    <a:lnTo>
                      <a:pt x="11633" y="2802"/>
                    </a:lnTo>
                    <a:cubicBezTo>
                      <a:pt x="11633" y="2826"/>
                      <a:pt x="11648" y="2846"/>
                      <a:pt x="11679" y="2865"/>
                    </a:cubicBezTo>
                    <a:cubicBezTo>
                      <a:pt x="11709" y="2883"/>
                      <a:pt x="11748" y="2891"/>
                      <a:pt x="11787" y="2891"/>
                    </a:cubicBezTo>
                    <a:cubicBezTo>
                      <a:pt x="11826" y="2891"/>
                      <a:pt x="11865" y="2883"/>
                      <a:pt x="11896" y="2865"/>
                    </a:cubicBezTo>
                    <a:cubicBezTo>
                      <a:pt x="11924" y="2846"/>
                      <a:pt x="11939" y="2826"/>
                      <a:pt x="11939" y="2802"/>
                    </a:cubicBezTo>
                    <a:lnTo>
                      <a:pt x="11939" y="2097"/>
                    </a:lnTo>
                    <a:cubicBezTo>
                      <a:pt x="11939" y="941"/>
                      <a:pt x="10998" y="0"/>
                      <a:pt x="9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2" name="Google Shape;3272;p34"/>
              <p:cNvGrpSpPr/>
              <p:nvPr/>
            </p:nvGrpSpPr>
            <p:grpSpPr>
              <a:xfrm rot="-7491882" flipH="1">
                <a:off x="425488" y="1460433"/>
                <a:ext cx="420744" cy="883139"/>
                <a:chOff x="-811075" y="1773274"/>
                <a:chExt cx="1047079" cy="2200101"/>
              </a:xfrm>
            </p:grpSpPr>
            <p:sp>
              <p:nvSpPr>
                <p:cNvPr id="3273" name="Google Shape;3273;p34"/>
                <p:cNvSpPr/>
                <p:nvPr/>
              </p:nvSpPr>
              <p:spPr>
                <a:xfrm>
                  <a:off x="-393362" y="3687751"/>
                  <a:ext cx="507457" cy="28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2" h="3170" extrusionOk="0">
                      <a:moveTo>
                        <a:pt x="2816" y="1"/>
                      </a:moveTo>
                      <a:cubicBezTo>
                        <a:pt x="1261" y="1"/>
                        <a:pt x="1" y="710"/>
                        <a:pt x="1" y="1586"/>
                      </a:cubicBezTo>
                      <a:cubicBezTo>
                        <a:pt x="1" y="2460"/>
                        <a:pt x="1261" y="3170"/>
                        <a:pt x="2816" y="3170"/>
                      </a:cubicBezTo>
                      <a:cubicBezTo>
                        <a:pt x="4371" y="3170"/>
                        <a:pt x="5631" y="2460"/>
                        <a:pt x="5631" y="1586"/>
                      </a:cubicBezTo>
                      <a:cubicBezTo>
                        <a:pt x="5631" y="710"/>
                        <a:pt x="4371" y="1"/>
                        <a:pt x="281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4" name="Google Shape;3274;p34"/>
                <p:cNvSpPr/>
                <p:nvPr/>
              </p:nvSpPr>
              <p:spPr>
                <a:xfrm>
                  <a:off x="-393362" y="3585755"/>
                  <a:ext cx="507457" cy="28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2" h="3170" extrusionOk="0">
                      <a:moveTo>
                        <a:pt x="2816" y="1"/>
                      </a:moveTo>
                      <a:cubicBezTo>
                        <a:pt x="1261" y="1"/>
                        <a:pt x="1" y="710"/>
                        <a:pt x="1" y="1584"/>
                      </a:cubicBezTo>
                      <a:cubicBezTo>
                        <a:pt x="1" y="2460"/>
                        <a:pt x="1261" y="3169"/>
                        <a:pt x="2816" y="3169"/>
                      </a:cubicBezTo>
                      <a:cubicBezTo>
                        <a:pt x="4371" y="3169"/>
                        <a:pt x="5631" y="2460"/>
                        <a:pt x="5631" y="1584"/>
                      </a:cubicBezTo>
                      <a:cubicBezTo>
                        <a:pt x="5631" y="710"/>
                        <a:pt x="4371" y="1"/>
                        <a:pt x="281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5" name="Google Shape;3275;p34"/>
                <p:cNvSpPr/>
                <p:nvPr/>
              </p:nvSpPr>
              <p:spPr>
                <a:xfrm>
                  <a:off x="-409220" y="3519890"/>
                  <a:ext cx="539083" cy="3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3367" extrusionOk="0">
                      <a:moveTo>
                        <a:pt x="2992" y="1"/>
                      </a:moveTo>
                      <a:cubicBezTo>
                        <a:pt x="1341" y="1"/>
                        <a:pt x="1" y="753"/>
                        <a:pt x="1" y="1684"/>
                      </a:cubicBezTo>
                      <a:cubicBezTo>
                        <a:pt x="1" y="2614"/>
                        <a:pt x="1341" y="3367"/>
                        <a:pt x="2992" y="3367"/>
                      </a:cubicBezTo>
                      <a:cubicBezTo>
                        <a:pt x="4642" y="3367"/>
                        <a:pt x="5983" y="2614"/>
                        <a:pt x="5983" y="1684"/>
                      </a:cubicBezTo>
                      <a:cubicBezTo>
                        <a:pt x="5983" y="755"/>
                        <a:pt x="4642" y="1"/>
                        <a:pt x="29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6" name="Google Shape;3276;p34"/>
                <p:cNvSpPr/>
                <p:nvPr/>
              </p:nvSpPr>
              <p:spPr>
                <a:xfrm>
                  <a:off x="-409220" y="3467360"/>
                  <a:ext cx="539083" cy="3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3367" extrusionOk="0">
                      <a:moveTo>
                        <a:pt x="2992" y="0"/>
                      </a:moveTo>
                      <a:cubicBezTo>
                        <a:pt x="1339" y="0"/>
                        <a:pt x="1" y="753"/>
                        <a:pt x="1" y="1683"/>
                      </a:cubicBezTo>
                      <a:cubicBezTo>
                        <a:pt x="1" y="2612"/>
                        <a:pt x="1339" y="3366"/>
                        <a:pt x="2992" y="3366"/>
                      </a:cubicBezTo>
                      <a:cubicBezTo>
                        <a:pt x="4642" y="3366"/>
                        <a:pt x="5983" y="2612"/>
                        <a:pt x="5983" y="1683"/>
                      </a:cubicBezTo>
                      <a:cubicBezTo>
                        <a:pt x="5983" y="753"/>
                        <a:pt x="4642" y="0"/>
                        <a:pt x="29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7" name="Google Shape;3277;p34"/>
                <p:cNvSpPr/>
                <p:nvPr/>
              </p:nvSpPr>
              <p:spPr>
                <a:xfrm>
                  <a:off x="-500494" y="2763931"/>
                  <a:ext cx="137496" cy="603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6698" extrusionOk="0">
                      <a:moveTo>
                        <a:pt x="1" y="1"/>
                      </a:moveTo>
                      <a:lnTo>
                        <a:pt x="1" y="5508"/>
                      </a:lnTo>
                      <a:cubicBezTo>
                        <a:pt x="1" y="5822"/>
                        <a:pt x="18" y="5976"/>
                        <a:pt x="51" y="6267"/>
                      </a:cubicBezTo>
                      <a:lnTo>
                        <a:pt x="174" y="6486"/>
                      </a:lnTo>
                      <a:cubicBezTo>
                        <a:pt x="409" y="6622"/>
                        <a:pt x="639" y="6697"/>
                        <a:pt x="837" y="6697"/>
                      </a:cubicBezTo>
                      <a:cubicBezTo>
                        <a:pt x="1183" y="6697"/>
                        <a:pt x="1430" y="6465"/>
                        <a:pt x="1430" y="5916"/>
                      </a:cubicBezTo>
                      <a:lnTo>
                        <a:pt x="1526" y="2157"/>
                      </a:lnTo>
                      <a:cubicBezTo>
                        <a:pt x="1526" y="1296"/>
                        <a:pt x="821" y="474"/>
                        <a:pt x="172" y="10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8" name="Google Shape;3278;p34"/>
                <p:cNvSpPr/>
                <p:nvPr/>
              </p:nvSpPr>
              <p:spPr>
                <a:xfrm>
                  <a:off x="-500494" y="3277965"/>
                  <a:ext cx="137496" cy="99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06" extrusionOk="0">
                      <a:moveTo>
                        <a:pt x="1526" y="0"/>
                      </a:moveTo>
                      <a:cubicBezTo>
                        <a:pt x="1526" y="0"/>
                        <a:pt x="1289" y="399"/>
                        <a:pt x="923" y="399"/>
                      </a:cubicBezTo>
                      <a:cubicBezTo>
                        <a:pt x="639" y="399"/>
                        <a:pt x="259" y="120"/>
                        <a:pt x="259" y="120"/>
                      </a:cubicBezTo>
                      <a:lnTo>
                        <a:pt x="1" y="313"/>
                      </a:lnTo>
                      <a:lnTo>
                        <a:pt x="51" y="562"/>
                      </a:lnTo>
                      <a:cubicBezTo>
                        <a:pt x="51" y="562"/>
                        <a:pt x="276" y="1052"/>
                        <a:pt x="834" y="1104"/>
                      </a:cubicBezTo>
                      <a:cubicBezTo>
                        <a:pt x="846" y="1105"/>
                        <a:pt x="857" y="1106"/>
                        <a:pt x="869" y="1106"/>
                      </a:cubicBezTo>
                      <a:cubicBezTo>
                        <a:pt x="1397" y="1106"/>
                        <a:pt x="1526" y="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9" name="Google Shape;3279;p34"/>
                <p:cNvSpPr/>
                <p:nvPr/>
              </p:nvSpPr>
              <p:spPr>
                <a:xfrm>
                  <a:off x="-483104" y="2678965"/>
                  <a:ext cx="587558" cy="924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1" h="10255" extrusionOk="0">
                      <a:moveTo>
                        <a:pt x="2521" y="0"/>
                      </a:moveTo>
                      <a:lnTo>
                        <a:pt x="4918" y="1744"/>
                      </a:lnTo>
                      <a:lnTo>
                        <a:pt x="4918" y="4846"/>
                      </a:lnTo>
                      <a:cubicBezTo>
                        <a:pt x="4918" y="5661"/>
                        <a:pt x="4729" y="7201"/>
                        <a:pt x="4491" y="8006"/>
                      </a:cubicBezTo>
                      <a:cubicBezTo>
                        <a:pt x="4295" y="8670"/>
                        <a:pt x="3617" y="9243"/>
                        <a:pt x="2664" y="9243"/>
                      </a:cubicBezTo>
                      <a:cubicBezTo>
                        <a:pt x="2581" y="9243"/>
                        <a:pt x="2496" y="9239"/>
                        <a:pt x="2409" y="9229"/>
                      </a:cubicBezTo>
                      <a:cubicBezTo>
                        <a:pt x="1897" y="9177"/>
                        <a:pt x="669" y="8531"/>
                        <a:pt x="1" y="8160"/>
                      </a:cubicBezTo>
                      <a:lnTo>
                        <a:pt x="1" y="8160"/>
                      </a:lnTo>
                      <a:cubicBezTo>
                        <a:pt x="62" y="8481"/>
                        <a:pt x="133" y="8785"/>
                        <a:pt x="209" y="9030"/>
                      </a:cubicBezTo>
                      <a:cubicBezTo>
                        <a:pt x="504" y="9238"/>
                        <a:pt x="821" y="9453"/>
                        <a:pt x="1155" y="9659"/>
                      </a:cubicBezTo>
                      <a:cubicBezTo>
                        <a:pt x="1842" y="10085"/>
                        <a:pt x="2533" y="10255"/>
                        <a:pt x="3139" y="10255"/>
                      </a:cubicBezTo>
                      <a:cubicBezTo>
                        <a:pt x="3906" y="10255"/>
                        <a:pt x="4536" y="9982"/>
                        <a:pt x="4849" y="9611"/>
                      </a:cubicBezTo>
                      <a:cubicBezTo>
                        <a:pt x="5410" y="8950"/>
                        <a:pt x="5664" y="7470"/>
                        <a:pt x="5664" y="6197"/>
                      </a:cubicBezTo>
                      <a:lnTo>
                        <a:pt x="5664" y="1801"/>
                      </a:lnTo>
                      <a:lnTo>
                        <a:pt x="6521" y="1621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0" name="Google Shape;3280;p34"/>
                <p:cNvSpPr/>
                <p:nvPr/>
              </p:nvSpPr>
              <p:spPr>
                <a:xfrm>
                  <a:off x="-500494" y="2579852"/>
                  <a:ext cx="460604" cy="9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" h="10343" extrusionOk="0">
                      <a:moveTo>
                        <a:pt x="1" y="1"/>
                      </a:moveTo>
                      <a:lnTo>
                        <a:pt x="1" y="2413"/>
                      </a:lnTo>
                      <a:lnTo>
                        <a:pt x="595" y="2751"/>
                      </a:lnTo>
                      <a:cubicBezTo>
                        <a:pt x="1242" y="3124"/>
                        <a:pt x="1348" y="3525"/>
                        <a:pt x="1348" y="4389"/>
                      </a:cubicBezTo>
                      <a:lnTo>
                        <a:pt x="1348" y="7640"/>
                      </a:lnTo>
                      <a:cubicBezTo>
                        <a:pt x="1348" y="8264"/>
                        <a:pt x="1149" y="8608"/>
                        <a:pt x="793" y="8608"/>
                      </a:cubicBezTo>
                      <a:cubicBezTo>
                        <a:pt x="658" y="8608"/>
                        <a:pt x="500" y="8558"/>
                        <a:pt x="322" y="8455"/>
                      </a:cubicBezTo>
                      <a:lnTo>
                        <a:pt x="51" y="8308"/>
                      </a:lnTo>
                      <a:lnTo>
                        <a:pt x="51" y="8308"/>
                      </a:lnTo>
                      <a:cubicBezTo>
                        <a:pt x="83" y="8618"/>
                        <a:pt x="133" y="8948"/>
                        <a:pt x="194" y="9260"/>
                      </a:cubicBezTo>
                      <a:cubicBezTo>
                        <a:pt x="862" y="9629"/>
                        <a:pt x="2090" y="10275"/>
                        <a:pt x="2602" y="10329"/>
                      </a:cubicBezTo>
                      <a:cubicBezTo>
                        <a:pt x="2689" y="10339"/>
                        <a:pt x="2774" y="10343"/>
                        <a:pt x="2857" y="10343"/>
                      </a:cubicBezTo>
                      <a:cubicBezTo>
                        <a:pt x="3810" y="10343"/>
                        <a:pt x="4488" y="9770"/>
                        <a:pt x="4684" y="9106"/>
                      </a:cubicBezTo>
                      <a:cubicBezTo>
                        <a:pt x="4922" y="8301"/>
                        <a:pt x="5111" y="6761"/>
                        <a:pt x="5111" y="5946"/>
                      </a:cubicBezTo>
                      <a:lnTo>
                        <a:pt x="5111" y="2844"/>
                      </a:lnTo>
                      <a:lnTo>
                        <a:pt x="2714" y="11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E42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1" name="Google Shape;3281;p34"/>
                <p:cNvSpPr/>
                <p:nvPr/>
              </p:nvSpPr>
              <p:spPr>
                <a:xfrm>
                  <a:off x="-500494" y="2579852"/>
                  <a:ext cx="460604" cy="9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" h="10343" extrusionOk="0">
                      <a:moveTo>
                        <a:pt x="1" y="1"/>
                      </a:moveTo>
                      <a:lnTo>
                        <a:pt x="1" y="2413"/>
                      </a:lnTo>
                      <a:lnTo>
                        <a:pt x="595" y="2751"/>
                      </a:lnTo>
                      <a:cubicBezTo>
                        <a:pt x="1242" y="3124"/>
                        <a:pt x="1348" y="3525"/>
                        <a:pt x="1348" y="4389"/>
                      </a:cubicBezTo>
                      <a:lnTo>
                        <a:pt x="1348" y="7640"/>
                      </a:lnTo>
                      <a:cubicBezTo>
                        <a:pt x="1348" y="8264"/>
                        <a:pt x="1149" y="8608"/>
                        <a:pt x="793" y="8608"/>
                      </a:cubicBezTo>
                      <a:cubicBezTo>
                        <a:pt x="658" y="8608"/>
                        <a:pt x="500" y="8558"/>
                        <a:pt x="322" y="8455"/>
                      </a:cubicBezTo>
                      <a:lnTo>
                        <a:pt x="51" y="8308"/>
                      </a:lnTo>
                      <a:lnTo>
                        <a:pt x="51" y="8308"/>
                      </a:lnTo>
                      <a:cubicBezTo>
                        <a:pt x="83" y="8618"/>
                        <a:pt x="133" y="8948"/>
                        <a:pt x="194" y="9260"/>
                      </a:cubicBezTo>
                      <a:cubicBezTo>
                        <a:pt x="862" y="9629"/>
                        <a:pt x="2090" y="10275"/>
                        <a:pt x="2602" y="10329"/>
                      </a:cubicBezTo>
                      <a:cubicBezTo>
                        <a:pt x="2689" y="10339"/>
                        <a:pt x="2774" y="10343"/>
                        <a:pt x="2857" y="10343"/>
                      </a:cubicBezTo>
                      <a:cubicBezTo>
                        <a:pt x="3810" y="10343"/>
                        <a:pt x="4488" y="9770"/>
                        <a:pt x="4684" y="9106"/>
                      </a:cubicBezTo>
                      <a:cubicBezTo>
                        <a:pt x="4922" y="8301"/>
                        <a:pt x="5111" y="6761"/>
                        <a:pt x="5111" y="5946"/>
                      </a:cubicBezTo>
                      <a:lnTo>
                        <a:pt x="5111" y="2844"/>
                      </a:lnTo>
                      <a:lnTo>
                        <a:pt x="2714" y="11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2" name="Google Shape;3282;p34"/>
                <p:cNvSpPr/>
                <p:nvPr/>
              </p:nvSpPr>
              <p:spPr>
                <a:xfrm>
                  <a:off x="-464273" y="2824930"/>
                  <a:ext cx="685410" cy="92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" h="10295" extrusionOk="0">
                      <a:moveTo>
                        <a:pt x="6312" y="1"/>
                      </a:moveTo>
                      <a:lnTo>
                        <a:pt x="5455" y="181"/>
                      </a:lnTo>
                      <a:lnTo>
                        <a:pt x="5455" y="4577"/>
                      </a:lnTo>
                      <a:cubicBezTo>
                        <a:pt x="5455" y="5850"/>
                        <a:pt x="5201" y="7330"/>
                        <a:pt x="4640" y="7991"/>
                      </a:cubicBezTo>
                      <a:cubicBezTo>
                        <a:pt x="4327" y="8362"/>
                        <a:pt x="3697" y="8635"/>
                        <a:pt x="2930" y="8635"/>
                      </a:cubicBezTo>
                      <a:cubicBezTo>
                        <a:pt x="2324" y="8635"/>
                        <a:pt x="1633" y="8465"/>
                        <a:pt x="946" y="8039"/>
                      </a:cubicBezTo>
                      <a:cubicBezTo>
                        <a:pt x="612" y="7833"/>
                        <a:pt x="295" y="7618"/>
                        <a:pt x="0" y="7410"/>
                      </a:cubicBezTo>
                      <a:lnTo>
                        <a:pt x="0" y="7410"/>
                      </a:lnTo>
                      <a:cubicBezTo>
                        <a:pt x="345" y="8510"/>
                        <a:pt x="788" y="9182"/>
                        <a:pt x="788" y="9182"/>
                      </a:cubicBezTo>
                      <a:lnTo>
                        <a:pt x="792" y="9182"/>
                      </a:lnTo>
                      <a:cubicBezTo>
                        <a:pt x="1206" y="9830"/>
                        <a:pt x="2308" y="10295"/>
                        <a:pt x="3603" y="10295"/>
                      </a:cubicBezTo>
                      <a:cubicBezTo>
                        <a:pt x="4616" y="10295"/>
                        <a:pt x="5509" y="10011"/>
                        <a:pt x="6049" y="9577"/>
                      </a:cubicBezTo>
                      <a:lnTo>
                        <a:pt x="6052" y="9577"/>
                      </a:lnTo>
                      <a:cubicBezTo>
                        <a:pt x="6052" y="9577"/>
                        <a:pt x="7607" y="8445"/>
                        <a:pt x="7607" y="6152"/>
                      </a:cubicBezTo>
                      <a:cubicBezTo>
                        <a:pt x="7607" y="4525"/>
                        <a:pt x="7605" y="506"/>
                        <a:pt x="7605" y="506"/>
                      </a:cubicBezTo>
                      <a:lnTo>
                        <a:pt x="63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3" name="Google Shape;3283;p34"/>
                <p:cNvSpPr/>
                <p:nvPr/>
              </p:nvSpPr>
              <p:spPr>
                <a:xfrm>
                  <a:off x="-515270" y="2519213"/>
                  <a:ext cx="751275" cy="41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8" h="4625" extrusionOk="0">
                      <a:moveTo>
                        <a:pt x="1364" y="1"/>
                      </a:moveTo>
                      <a:cubicBezTo>
                        <a:pt x="1042" y="1"/>
                        <a:pt x="734" y="65"/>
                        <a:pt x="505" y="197"/>
                      </a:cubicBezTo>
                      <a:cubicBezTo>
                        <a:pt x="0" y="489"/>
                        <a:pt x="65" y="1003"/>
                        <a:pt x="649" y="1340"/>
                      </a:cubicBezTo>
                      <a:lnTo>
                        <a:pt x="5852" y="4346"/>
                      </a:lnTo>
                      <a:cubicBezTo>
                        <a:pt x="6171" y="4530"/>
                        <a:pt x="6583" y="4624"/>
                        <a:pt x="6973" y="4624"/>
                      </a:cubicBezTo>
                      <a:cubicBezTo>
                        <a:pt x="7296" y="4624"/>
                        <a:pt x="7604" y="4560"/>
                        <a:pt x="7832" y="4428"/>
                      </a:cubicBezTo>
                      <a:cubicBezTo>
                        <a:pt x="8338" y="4135"/>
                        <a:pt x="8275" y="3621"/>
                        <a:pt x="7691" y="3285"/>
                      </a:cubicBezTo>
                      <a:lnTo>
                        <a:pt x="7689" y="3285"/>
                      </a:lnTo>
                      <a:lnTo>
                        <a:pt x="2486" y="279"/>
                      </a:lnTo>
                      <a:cubicBezTo>
                        <a:pt x="2166" y="95"/>
                        <a:pt x="1755" y="1"/>
                        <a:pt x="13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4" name="Google Shape;3284;p34"/>
                <p:cNvSpPr/>
                <p:nvPr/>
              </p:nvSpPr>
              <p:spPr>
                <a:xfrm>
                  <a:off x="-678265" y="2718249"/>
                  <a:ext cx="130018" cy="14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1604" extrusionOk="0">
                      <a:moveTo>
                        <a:pt x="1078" y="0"/>
                      </a:moveTo>
                      <a:lnTo>
                        <a:pt x="0" y="612"/>
                      </a:lnTo>
                      <a:lnTo>
                        <a:pt x="367" y="1603"/>
                      </a:lnTo>
                      <a:lnTo>
                        <a:pt x="1443" y="992"/>
                      </a:lnTo>
                      <a:lnTo>
                        <a:pt x="107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5" name="Google Shape;3285;p34"/>
                <p:cNvSpPr/>
                <p:nvPr/>
              </p:nvSpPr>
              <p:spPr>
                <a:xfrm>
                  <a:off x="-807471" y="2698697"/>
                  <a:ext cx="162275" cy="46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5144" extrusionOk="0">
                      <a:moveTo>
                        <a:pt x="0" y="0"/>
                      </a:moveTo>
                      <a:cubicBezTo>
                        <a:pt x="0" y="289"/>
                        <a:pt x="3" y="506"/>
                        <a:pt x="3" y="766"/>
                      </a:cubicBezTo>
                      <a:cubicBezTo>
                        <a:pt x="3" y="1365"/>
                        <a:pt x="89" y="2326"/>
                        <a:pt x="467" y="3319"/>
                      </a:cubicBezTo>
                      <a:cubicBezTo>
                        <a:pt x="831" y="4276"/>
                        <a:pt x="1731" y="5067"/>
                        <a:pt x="1801" y="5143"/>
                      </a:cubicBezTo>
                      <a:lnTo>
                        <a:pt x="1801" y="1820"/>
                      </a:lnTo>
                      <a:cubicBezTo>
                        <a:pt x="1681" y="1478"/>
                        <a:pt x="1538" y="1074"/>
                        <a:pt x="1434" y="829"/>
                      </a:cubicBezTo>
                      <a:cubicBezTo>
                        <a:pt x="1434" y="829"/>
                        <a:pt x="499" y="28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6" name="Google Shape;3286;p34"/>
                <p:cNvSpPr/>
                <p:nvPr/>
              </p:nvSpPr>
              <p:spPr>
                <a:xfrm>
                  <a:off x="-807471" y="2643554"/>
                  <a:ext cx="226428" cy="12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442" extrusionOk="0">
                      <a:moveTo>
                        <a:pt x="1076" y="1"/>
                      </a:moveTo>
                      <a:lnTo>
                        <a:pt x="0" y="612"/>
                      </a:lnTo>
                      <a:lnTo>
                        <a:pt x="1434" y="1441"/>
                      </a:lnTo>
                      <a:lnTo>
                        <a:pt x="2512" y="829"/>
                      </a:lnTo>
                      <a:lnTo>
                        <a:pt x="10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7" name="Google Shape;3287;p34"/>
                <p:cNvSpPr/>
                <p:nvPr/>
              </p:nvSpPr>
              <p:spPr>
                <a:xfrm>
                  <a:off x="-645287" y="2807541"/>
                  <a:ext cx="97040" cy="35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3936" extrusionOk="0">
                      <a:moveTo>
                        <a:pt x="1077" y="1"/>
                      </a:moveTo>
                      <a:lnTo>
                        <a:pt x="1" y="612"/>
                      </a:lnTo>
                      <a:lnTo>
                        <a:pt x="1" y="3935"/>
                      </a:lnTo>
                      <a:lnTo>
                        <a:pt x="1077" y="3315"/>
                      </a:lnTo>
                      <a:lnTo>
                        <a:pt x="10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8" name="Google Shape;3288;p34"/>
                <p:cNvSpPr/>
                <p:nvPr/>
              </p:nvSpPr>
              <p:spPr>
                <a:xfrm>
                  <a:off x="-720973" y="2384510"/>
                  <a:ext cx="130288" cy="31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3531" extrusionOk="0">
                      <a:moveTo>
                        <a:pt x="273" y="1"/>
                      </a:moveTo>
                      <a:cubicBezTo>
                        <a:pt x="112" y="1"/>
                        <a:pt x="0" y="115"/>
                        <a:pt x="1" y="358"/>
                      </a:cubicBezTo>
                      <a:cubicBezTo>
                        <a:pt x="3" y="826"/>
                        <a:pt x="3" y="2717"/>
                        <a:pt x="3" y="2717"/>
                      </a:cubicBezTo>
                      <a:lnTo>
                        <a:pt x="1420" y="3531"/>
                      </a:lnTo>
                      <a:cubicBezTo>
                        <a:pt x="1420" y="3531"/>
                        <a:pt x="1446" y="1362"/>
                        <a:pt x="1166" y="802"/>
                      </a:cubicBezTo>
                      <a:cubicBezTo>
                        <a:pt x="907" y="286"/>
                        <a:pt x="528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9" name="Google Shape;3289;p34"/>
                <p:cNvSpPr/>
                <p:nvPr/>
              </p:nvSpPr>
              <p:spPr>
                <a:xfrm>
                  <a:off x="-799452" y="2386943"/>
                  <a:ext cx="206425" cy="36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4083" extrusionOk="0">
                      <a:moveTo>
                        <a:pt x="1022" y="1"/>
                      </a:moveTo>
                      <a:lnTo>
                        <a:pt x="0" y="593"/>
                      </a:lnTo>
                      <a:lnTo>
                        <a:pt x="1278" y="4083"/>
                      </a:lnTo>
                      <a:lnTo>
                        <a:pt x="2291" y="3504"/>
                      </a:lnTo>
                      <a:lnTo>
                        <a:pt x="10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0" name="Google Shape;3290;p34"/>
                <p:cNvSpPr/>
                <p:nvPr/>
              </p:nvSpPr>
              <p:spPr>
                <a:xfrm>
                  <a:off x="-811075" y="2436769"/>
                  <a:ext cx="130288" cy="31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3530" extrusionOk="0">
                      <a:moveTo>
                        <a:pt x="273" y="0"/>
                      </a:moveTo>
                      <a:cubicBezTo>
                        <a:pt x="112" y="0"/>
                        <a:pt x="1" y="114"/>
                        <a:pt x="1" y="357"/>
                      </a:cubicBezTo>
                      <a:cubicBezTo>
                        <a:pt x="1" y="825"/>
                        <a:pt x="1" y="2717"/>
                        <a:pt x="1" y="2717"/>
                      </a:cubicBezTo>
                      <a:lnTo>
                        <a:pt x="1420" y="3530"/>
                      </a:lnTo>
                      <a:cubicBezTo>
                        <a:pt x="1420" y="3530"/>
                        <a:pt x="1446" y="1361"/>
                        <a:pt x="1164" y="801"/>
                      </a:cubicBezTo>
                      <a:cubicBezTo>
                        <a:pt x="906" y="285"/>
                        <a:pt x="528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1" name="Google Shape;3291;p34"/>
                <p:cNvSpPr/>
                <p:nvPr/>
              </p:nvSpPr>
              <p:spPr>
                <a:xfrm>
                  <a:off x="-674931" y="2545163"/>
                  <a:ext cx="71361" cy="20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2223" extrusionOk="0">
                      <a:moveTo>
                        <a:pt x="558" y="1"/>
                      </a:moveTo>
                      <a:cubicBezTo>
                        <a:pt x="512" y="1"/>
                        <a:pt x="455" y="19"/>
                        <a:pt x="384" y="56"/>
                      </a:cubicBezTo>
                      <a:lnTo>
                        <a:pt x="384" y="54"/>
                      </a:lnTo>
                      <a:cubicBezTo>
                        <a:pt x="113" y="197"/>
                        <a:pt x="0" y="264"/>
                        <a:pt x="50" y="765"/>
                      </a:cubicBezTo>
                      <a:cubicBezTo>
                        <a:pt x="93" y="1214"/>
                        <a:pt x="78" y="2223"/>
                        <a:pt x="78" y="2223"/>
                      </a:cubicBezTo>
                      <a:lnTo>
                        <a:pt x="772" y="1826"/>
                      </a:lnTo>
                      <a:cubicBezTo>
                        <a:pt x="772" y="1826"/>
                        <a:pt x="792" y="867"/>
                        <a:pt x="761" y="472"/>
                      </a:cubicBezTo>
                      <a:cubicBezTo>
                        <a:pt x="740" y="175"/>
                        <a:pt x="702" y="1"/>
                        <a:pt x="5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34"/>
                <p:cNvSpPr/>
                <p:nvPr/>
              </p:nvSpPr>
              <p:spPr>
                <a:xfrm>
                  <a:off x="-573746" y="2824480"/>
                  <a:ext cx="189215" cy="45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" h="5036" extrusionOk="0">
                      <a:moveTo>
                        <a:pt x="394" y="1"/>
                      </a:moveTo>
                      <a:cubicBezTo>
                        <a:pt x="71" y="1"/>
                        <a:pt x="1" y="321"/>
                        <a:pt x="1" y="895"/>
                      </a:cubicBezTo>
                      <a:lnTo>
                        <a:pt x="1" y="3391"/>
                      </a:lnTo>
                      <a:cubicBezTo>
                        <a:pt x="1" y="4053"/>
                        <a:pt x="155" y="4558"/>
                        <a:pt x="1148" y="4966"/>
                      </a:cubicBezTo>
                      <a:cubicBezTo>
                        <a:pt x="1262" y="5013"/>
                        <a:pt x="1360" y="5035"/>
                        <a:pt x="1445" y="5035"/>
                      </a:cubicBezTo>
                      <a:cubicBezTo>
                        <a:pt x="2100" y="5035"/>
                        <a:pt x="1947" y="3697"/>
                        <a:pt x="1920" y="1769"/>
                      </a:cubicBezTo>
                      <a:cubicBezTo>
                        <a:pt x="1914" y="1344"/>
                        <a:pt x="1955" y="726"/>
                        <a:pt x="1124" y="266"/>
                      </a:cubicBezTo>
                      <a:lnTo>
                        <a:pt x="1124" y="268"/>
                      </a:lnTo>
                      <a:cubicBezTo>
                        <a:pt x="796" y="87"/>
                        <a:pt x="561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34"/>
                <p:cNvSpPr/>
                <p:nvPr/>
              </p:nvSpPr>
              <p:spPr>
                <a:xfrm>
                  <a:off x="-623933" y="2854033"/>
                  <a:ext cx="189035" cy="45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5035" extrusionOk="0">
                      <a:moveTo>
                        <a:pt x="394" y="1"/>
                      </a:moveTo>
                      <a:cubicBezTo>
                        <a:pt x="71" y="1"/>
                        <a:pt x="0" y="322"/>
                        <a:pt x="0" y="897"/>
                      </a:cubicBezTo>
                      <a:lnTo>
                        <a:pt x="0" y="3391"/>
                      </a:lnTo>
                      <a:cubicBezTo>
                        <a:pt x="0" y="4055"/>
                        <a:pt x="152" y="4560"/>
                        <a:pt x="1145" y="4966"/>
                      </a:cubicBezTo>
                      <a:cubicBezTo>
                        <a:pt x="1259" y="5012"/>
                        <a:pt x="1358" y="5035"/>
                        <a:pt x="1443" y="5035"/>
                      </a:cubicBezTo>
                      <a:cubicBezTo>
                        <a:pt x="2098" y="5035"/>
                        <a:pt x="1947" y="3698"/>
                        <a:pt x="1920" y="1771"/>
                      </a:cubicBezTo>
                      <a:cubicBezTo>
                        <a:pt x="1913" y="1346"/>
                        <a:pt x="1954" y="727"/>
                        <a:pt x="1124" y="268"/>
                      </a:cubicBezTo>
                      <a:cubicBezTo>
                        <a:pt x="796" y="86"/>
                        <a:pt x="561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34"/>
                <p:cNvSpPr/>
                <p:nvPr/>
              </p:nvSpPr>
              <p:spPr>
                <a:xfrm>
                  <a:off x="-717549" y="2796999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4"/>
                <p:cNvSpPr/>
                <p:nvPr/>
              </p:nvSpPr>
              <p:spPr>
                <a:xfrm>
                  <a:off x="-706016" y="2794566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4"/>
                <p:cNvSpPr/>
                <p:nvPr/>
              </p:nvSpPr>
              <p:spPr>
                <a:xfrm>
                  <a:off x="-27008" y="2928548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34"/>
                <p:cNvSpPr/>
                <p:nvPr/>
              </p:nvSpPr>
              <p:spPr>
                <a:xfrm>
                  <a:off x="-15475" y="2926115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8" name="Google Shape;3298;p34"/>
                <p:cNvSpPr/>
                <p:nvPr/>
              </p:nvSpPr>
              <p:spPr>
                <a:xfrm>
                  <a:off x="-500223" y="3208857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9" name="Google Shape;3299;p34"/>
                <p:cNvSpPr/>
                <p:nvPr/>
              </p:nvSpPr>
              <p:spPr>
                <a:xfrm>
                  <a:off x="-488690" y="3206424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0" name="Google Shape;3300;p34"/>
                <p:cNvSpPr/>
                <p:nvPr/>
              </p:nvSpPr>
              <p:spPr>
                <a:xfrm>
                  <a:off x="-461795" y="2652249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1" name="Google Shape;3301;p34"/>
                <p:cNvSpPr/>
                <p:nvPr/>
              </p:nvSpPr>
              <p:spPr>
                <a:xfrm>
                  <a:off x="-450262" y="2649816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2" name="Google Shape;3302;p34"/>
                <p:cNvSpPr/>
                <p:nvPr/>
              </p:nvSpPr>
              <p:spPr>
                <a:xfrm>
                  <a:off x="-335562" y="2746496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3" name="Google Shape;3303;p34"/>
                <p:cNvSpPr/>
                <p:nvPr/>
              </p:nvSpPr>
              <p:spPr>
                <a:xfrm>
                  <a:off x="-324029" y="2744064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4" name="Google Shape;3304;p34"/>
                <p:cNvSpPr/>
                <p:nvPr/>
              </p:nvSpPr>
              <p:spPr>
                <a:xfrm>
                  <a:off x="-174009" y="2836463"/>
                  <a:ext cx="38384" cy="6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685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50" y="13"/>
                        <a:pt x="0" y="87"/>
                        <a:pt x="0" y="204"/>
                      </a:cubicBezTo>
                      <a:cubicBezTo>
                        <a:pt x="0" y="378"/>
                        <a:pt x="106" y="582"/>
                        <a:pt x="237" y="658"/>
                      </a:cubicBezTo>
                      <a:cubicBezTo>
                        <a:pt x="270" y="676"/>
                        <a:pt x="300" y="685"/>
                        <a:pt x="329" y="685"/>
                      </a:cubicBezTo>
                      <a:cubicBezTo>
                        <a:pt x="367" y="685"/>
                        <a:pt x="400" y="668"/>
                        <a:pt x="425" y="638"/>
                      </a:cubicBezTo>
                      <a:lnTo>
                        <a:pt x="425" y="638"/>
                      </a:lnTo>
                      <a:cubicBezTo>
                        <a:pt x="417" y="640"/>
                        <a:pt x="408" y="641"/>
                        <a:pt x="400" y="641"/>
                      </a:cubicBezTo>
                      <a:cubicBezTo>
                        <a:pt x="372" y="641"/>
                        <a:pt x="341" y="632"/>
                        <a:pt x="308" y="614"/>
                      </a:cubicBezTo>
                      <a:cubicBezTo>
                        <a:pt x="178" y="538"/>
                        <a:pt x="72" y="337"/>
                        <a:pt x="72" y="161"/>
                      </a:cubicBezTo>
                      <a:lnTo>
                        <a:pt x="74" y="161"/>
                      </a:lnTo>
                      <a:cubicBezTo>
                        <a:pt x="74" y="92"/>
                        <a:pt x="91" y="35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34"/>
                <p:cNvSpPr/>
                <p:nvPr/>
              </p:nvSpPr>
              <p:spPr>
                <a:xfrm>
                  <a:off x="-162476" y="2834031"/>
                  <a:ext cx="30635" cy="5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56" extrusionOk="0">
                      <a:moveTo>
                        <a:pt x="85" y="1"/>
                      </a:moveTo>
                      <a:cubicBezTo>
                        <a:pt x="35" y="18"/>
                        <a:pt x="1" y="77"/>
                        <a:pt x="1" y="166"/>
                      </a:cubicBezTo>
                      <a:cubicBezTo>
                        <a:pt x="1" y="307"/>
                        <a:pt x="87" y="471"/>
                        <a:pt x="194" y="532"/>
                      </a:cubicBezTo>
                      <a:cubicBezTo>
                        <a:pt x="222" y="548"/>
                        <a:pt x="248" y="556"/>
                        <a:pt x="271" y="556"/>
                      </a:cubicBezTo>
                      <a:cubicBezTo>
                        <a:pt x="292" y="556"/>
                        <a:pt x="311" y="549"/>
                        <a:pt x="328" y="537"/>
                      </a:cubicBezTo>
                      <a:cubicBezTo>
                        <a:pt x="335" y="513"/>
                        <a:pt x="339" y="489"/>
                        <a:pt x="339" y="461"/>
                      </a:cubicBezTo>
                      <a:cubicBezTo>
                        <a:pt x="339" y="287"/>
                        <a:pt x="233" y="83"/>
                        <a:pt x="103" y="10"/>
                      </a:cubicBezTo>
                      <a:cubicBezTo>
                        <a:pt x="96" y="5"/>
                        <a:pt x="92" y="5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34"/>
                <p:cNvSpPr/>
                <p:nvPr/>
              </p:nvSpPr>
              <p:spPr>
                <a:xfrm>
                  <a:off x="-460821" y="2366670"/>
                  <a:ext cx="111264" cy="243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4"/>
                <p:cNvSpPr/>
                <p:nvPr/>
              </p:nvSpPr>
              <p:spPr>
                <a:xfrm>
                  <a:off x="-457668" y="2366670"/>
                  <a:ext cx="199195" cy="29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4"/>
                <p:cNvSpPr/>
                <p:nvPr/>
              </p:nvSpPr>
              <p:spPr>
                <a:xfrm>
                  <a:off x="-368268" y="2420371"/>
                  <a:ext cx="111444" cy="24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34"/>
                <p:cNvSpPr/>
                <p:nvPr/>
              </p:nvSpPr>
              <p:spPr>
                <a:xfrm>
                  <a:off x="-424232" y="2399287"/>
                  <a:ext cx="134959" cy="8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34"/>
                <p:cNvSpPr/>
                <p:nvPr/>
              </p:nvSpPr>
              <p:spPr>
                <a:xfrm>
                  <a:off x="-442791" y="2488128"/>
                  <a:ext cx="72615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1" name="Google Shape;3311;p34"/>
                <p:cNvSpPr/>
                <p:nvPr/>
              </p:nvSpPr>
              <p:spPr>
                <a:xfrm>
                  <a:off x="-456767" y="2181780"/>
                  <a:ext cx="108561" cy="22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34"/>
                <p:cNvSpPr/>
                <p:nvPr/>
              </p:nvSpPr>
              <p:spPr>
                <a:xfrm>
                  <a:off x="-428388" y="2181780"/>
                  <a:ext cx="151716" cy="27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34"/>
                <p:cNvSpPr/>
                <p:nvPr/>
              </p:nvSpPr>
              <p:spPr>
                <a:xfrm>
                  <a:off x="-366224" y="2234129"/>
                  <a:ext cx="108291" cy="22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34"/>
                <p:cNvSpPr/>
                <p:nvPr/>
              </p:nvSpPr>
              <p:spPr>
                <a:xfrm>
                  <a:off x="-440100" y="2212234"/>
                  <a:ext cx="128292" cy="75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5" name="Google Shape;3315;p34"/>
                <p:cNvSpPr/>
                <p:nvPr/>
              </p:nvSpPr>
              <p:spPr>
                <a:xfrm>
                  <a:off x="-428838" y="2382798"/>
                  <a:ext cx="74416" cy="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6" name="Google Shape;3316;p34"/>
                <p:cNvSpPr/>
                <p:nvPr/>
              </p:nvSpPr>
              <p:spPr>
                <a:xfrm>
                  <a:off x="-475506" y="1991393"/>
                  <a:ext cx="108381" cy="22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4"/>
                <p:cNvSpPr/>
                <p:nvPr/>
              </p:nvSpPr>
              <p:spPr>
                <a:xfrm>
                  <a:off x="-447127" y="1991393"/>
                  <a:ext cx="151716" cy="276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34"/>
                <p:cNvSpPr/>
                <p:nvPr/>
              </p:nvSpPr>
              <p:spPr>
                <a:xfrm>
                  <a:off x="-385053" y="2043743"/>
                  <a:ext cx="108381" cy="22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9" name="Google Shape;3319;p34"/>
                <p:cNvSpPr/>
                <p:nvPr/>
              </p:nvSpPr>
              <p:spPr>
                <a:xfrm>
                  <a:off x="-457128" y="2020316"/>
                  <a:ext cx="128292" cy="7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0" name="Google Shape;3320;p34"/>
                <p:cNvSpPr/>
                <p:nvPr/>
              </p:nvSpPr>
              <p:spPr>
                <a:xfrm>
                  <a:off x="-445415" y="2193493"/>
                  <a:ext cx="74146" cy="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34"/>
                <p:cNvSpPr/>
                <p:nvPr/>
              </p:nvSpPr>
              <p:spPr>
                <a:xfrm>
                  <a:off x="-472804" y="1781004"/>
                  <a:ext cx="143337" cy="29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34"/>
                <p:cNvSpPr/>
                <p:nvPr/>
              </p:nvSpPr>
              <p:spPr>
                <a:xfrm>
                  <a:off x="-395414" y="1797313"/>
                  <a:ext cx="100363" cy="279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3" name="Google Shape;3323;p34"/>
                <p:cNvSpPr/>
                <p:nvPr/>
              </p:nvSpPr>
              <p:spPr>
                <a:xfrm>
                  <a:off x="-460281" y="1894804"/>
                  <a:ext cx="72795" cy="17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4" name="Google Shape;3324;p34"/>
                <p:cNvSpPr/>
                <p:nvPr/>
              </p:nvSpPr>
              <p:spPr>
                <a:xfrm>
                  <a:off x="-348453" y="2413004"/>
                  <a:ext cx="122259" cy="26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34"/>
                <p:cNvSpPr/>
                <p:nvPr/>
              </p:nvSpPr>
              <p:spPr>
                <a:xfrm>
                  <a:off x="-344988" y="2413004"/>
                  <a:ext cx="218878" cy="32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34"/>
                <p:cNvSpPr/>
                <p:nvPr/>
              </p:nvSpPr>
              <p:spPr>
                <a:xfrm>
                  <a:off x="-246754" y="2471663"/>
                  <a:ext cx="122457" cy="26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34"/>
                <p:cNvSpPr/>
                <p:nvPr/>
              </p:nvSpPr>
              <p:spPr>
                <a:xfrm>
                  <a:off x="-308248" y="2448632"/>
                  <a:ext cx="148295" cy="8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34"/>
                <p:cNvSpPr/>
                <p:nvPr/>
              </p:nvSpPr>
              <p:spPr>
                <a:xfrm>
                  <a:off x="-328641" y="2545674"/>
                  <a:ext cx="79790" cy="18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4"/>
                <p:cNvSpPr/>
                <p:nvPr/>
              </p:nvSpPr>
              <p:spPr>
                <a:xfrm>
                  <a:off x="-343998" y="2211046"/>
                  <a:ext cx="119289" cy="24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4"/>
                <p:cNvSpPr/>
                <p:nvPr/>
              </p:nvSpPr>
              <p:spPr>
                <a:xfrm>
                  <a:off x="-312815" y="2211046"/>
                  <a:ext cx="166708" cy="3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4"/>
                <p:cNvSpPr/>
                <p:nvPr/>
              </p:nvSpPr>
              <p:spPr>
                <a:xfrm>
                  <a:off x="-244508" y="2268228"/>
                  <a:ext cx="118992" cy="24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4"/>
                <p:cNvSpPr/>
                <p:nvPr/>
              </p:nvSpPr>
              <p:spPr>
                <a:xfrm>
                  <a:off x="-325684" y="2244312"/>
                  <a:ext cx="140969" cy="82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4"/>
                <p:cNvSpPr/>
                <p:nvPr/>
              </p:nvSpPr>
              <p:spPr>
                <a:xfrm>
                  <a:off x="-313310" y="2430621"/>
                  <a:ext cx="81770" cy="71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4"/>
                <p:cNvSpPr/>
                <p:nvPr/>
              </p:nvSpPr>
              <p:spPr>
                <a:xfrm>
                  <a:off x="-364589" y="2003085"/>
                  <a:ext cx="119091" cy="24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4"/>
                <p:cNvSpPr/>
                <p:nvPr/>
              </p:nvSpPr>
              <p:spPr>
                <a:xfrm>
                  <a:off x="-333406" y="2003085"/>
                  <a:ext cx="166708" cy="301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4"/>
                <p:cNvSpPr/>
                <p:nvPr/>
              </p:nvSpPr>
              <p:spPr>
                <a:xfrm>
                  <a:off x="-265198" y="2060267"/>
                  <a:ext cx="119091" cy="24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4"/>
                <p:cNvSpPr/>
                <p:nvPr/>
              </p:nvSpPr>
              <p:spPr>
                <a:xfrm>
                  <a:off x="-344394" y="2034678"/>
                  <a:ext cx="140969" cy="8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4"/>
                <p:cNvSpPr/>
                <p:nvPr/>
              </p:nvSpPr>
              <p:spPr>
                <a:xfrm>
                  <a:off x="-331525" y="2223841"/>
                  <a:ext cx="81473" cy="71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4"/>
                <p:cNvSpPr/>
                <p:nvPr/>
              </p:nvSpPr>
              <p:spPr>
                <a:xfrm>
                  <a:off x="-361619" y="1773274"/>
                  <a:ext cx="157501" cy="3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4"/>
                <p:cNvSpPr/>
                <p:nvPr/>
              </p:nvSpPr>
              <p:spPr>
                <a:xfrm>
                  <a:off x="-276582" y="1791088"/>
                  <a:ext cx="110280" cy="30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4"/>
                <p:cNvSpPr/>
                <p:nvPr/>
              </p:nvSpPr>
              <p:spPr>
                <a:xfrm>
                  <a:off x="-347859" y="1897579"/>
                  <a:ext cx="79988" cy="192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4"/>
                <p:cNvSpPr/>
                <p:nvPr/>
              </p:nvSpPr>
              <p:spPr>
                <a:xfrm>
                  <a:off x="-213485" y="2474710"/>
                  <a:ext cx="122259" cy="28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4"/>
                <p:cNvSpPr/>
                <p:nvPr/>
              </p:nvSpPr>
              <p:spPr>
                <a:xfrm>
                  <a:off x="-210020" y="2474710"/>
                  <a:ext cx="218878" cy="34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4"/>
                <p:cNvSpPr/>
                <p:nvPr/>
              </p:nvSpPr>
              <p:spPr>
                <a:xfrm>
                  <a:off x="-111786" y="2536466"/>
                  <a:ext cx="122457" cy="280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4"/>
                <p:cNvSpPr/>
                <p:nvPr/>
              </p:nvSpPr>
              <p:spPr>
                <a:xfrm>
                  <a:off x="-173280" y="2512219"/>
                  <a:ext cx="148295" cy="9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4"/>
                <p:cNvSpPr/>
                <p:nvPr/>
              </p:nvSpPr>
              <p:spPr>
                <a:xfrm>
                  <a:off x="-193673" y="2614386"/>
                  <a:ext cx="79790" cy="19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4"/>
                <p:cNvSpPr/>
                <p:nvPr/>
              </p:nvSpPr>
              <p:spPr>
                <a:xfrm>
                  <a:off x="-209030" y="2262086"/>
                  <a:ext cx="119289" cy="25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4"/>
                <p:cNvSpPr/>
                <p:nvPr/>
              </p:nvSpPr>
              <p:spPr>
                <a:xfrm>
                  <a:off x="-177847" y="2262086"/>
                  <a:ext cx="166708" cy="31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4"/>
                <p:cNvSpPr/>
                <p:nvPr/>
              </p:nvSpPr>
              <p:spPr>
                <a:xfrm>
                  <a:off x="-109540" y="2322288"/>
                  <a:ext cx="118992" cy="25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0" name="Google Shape;3350;p34"/>
                <p:cNvSpPr/>
                <p:nvPr/>
              </p:nvSpPr>
              <p:spPr>
                <a:xfrm>
                  <a:off x="-190716" y="2297109"/>
                  <a:ext cx="140969" cy="8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1" name="Google Shape;3351;p34"/>
                <p:cNvSpPr/>
                <p:nvPr/>
              </p:nvSpPr>
              <p:spPr>
                <a:xfrm>
                  <a:off x="-178342" y="2493257"/>
                  <a:ext cx="81770" cy="7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2" name="Google Shape;3352;p34"/>
                <p:cNvSpPr/>
                <p:nvPr/>
              </p:nvSpPr>
              <p:spPr>
                <a:xfrm>
                  <a:off x="-229621" y="2043142"/>
                  <a:ext cx="119091" cy="25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3" name="Google Shape;3353;p34"/>
                <p:cNvSpPr/>
                <p:nvPr/>
              </p:nvSpPr>
              <p:spPr>
                <a:xfrm>
                  <a:off x="-198438" y="2043142"/>
                  <a:ext cx="166708" cy="31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34"/>
                <p:cNvSpPr/>
                <p:nvPr/>
              </p:nvSpPr>
              <p:spPr>
                <a:xfrm>
                  <a:off x="-130230" y="2103344"/>
                  <a:ext cx="119091" cy="25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4"/>
                <p:cNvSpPr/>
                <p:nvPr/>
              </p:nvSpPr>
              <p:spPr>
                <a:xfrm>
                  <a:off x="-209426" y="2076403"/>
                  <a:ext cx="140969" cy="8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4"/>
                <p:cNvSpPr/>
                <p:nvPr/>
              </p:nvSpPr>
              <p:spPr>
                <a:xfrm>
                  <a:off x="-196557" y="2275556"/>
                  <a:ext cx="81473" cy="7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4"/>
                <p:cNvSpPr/>
                <p:nvPr/>
              </p:nvSpPr>
              <p:spPr>
                <a:xfrm>
                  <a:off x="-226651" y="1801194"/>
                  <a:ext cx="157501" cy="34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4"/>
                <p:cNvSpPr/>
                <p:nvPr/>
              </p:nvSpPr>
              <p:spPr>
                <a:xfrm>
                  <a:off x="-141614" y="1819949"/>
                  <a:ext cx="110280" cy="32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4"/>
                <p:cNvSpPr/>
                <p:nvPr/>
              </p:nvSpPr>
              <p:spPr>
                <a:xfrm>
                  <a:off x="-212891" y="1932064"/>
                  <a:ext cx="79988" cy="20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4"/>
                <p:cNvSpPr/>
                <p:nvPr/>
              </p:nvSpPr>
              <p:spPr>
                <a:xfrm>
                  <a:off x="-52955" y="2568786"/>
                  <a:ext cx="120567" cy="26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03" extrusionOk="0">
                      <a:moveTo>
                        <a:pt x="1234" y="0"/>
                      </a:moveTo>
                      <a:cubicBezTo>
                        <a:pt x="833" y="234"/>
                        <a:pt x="445" y="360"/>
                        <a:pt x="215" y="829"/>
                      </a:cubicBezTo>
                      <a:cubicBezTo>
                        <a:pt x="0" y="1271"/>
                        <a:pt x="35" y="2703"/>
                        <a:pt x="35" y="2703"/>
                      </a:cubicBezTo>
                      <a:lnTo>
                        <a:pt x="1234" y="2013"/>
                      </a:lnTo>
                      <a:lnTo>
                        <a:pt x="1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4"/>
                <p:cNvSpPr/>
                <p:nvPr/>
              </p:nvSpPr>
              <p:spPr>
                <a:xfrm>
                  <a:off x="-49538" y="2568786"/>
                  <a:ext cx="215849" cy="32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3300" extrusionOk="0">
                      <a:moveTo>
                        <a:pt x="1199" y="0"/>
                      </a:moveTo>
                      <a:lnTo>
                        <a:pt x="0" y="2703"/>
                      </a:lnTo>
                      <a:lnTo>
                        <a:pt x="1011" y="3299"/>
                      </a:lnTo>
                      <a:lnTo>
                        <a:pt x="2210" y="597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4"/>
                <p:cNvSpPr/>
                <p:nvPr/>
              </p:nvSpPr>
              <p:spPr>
                <a:xfrm>
                  <a:off x="47337" y="2626977"/>
                  <a:ext cx="120762" cy="264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704" extrusionOk="0">
                      <a:moveTo>
                        <a:pt x="1236" y="1"/>
                      </a:moveTo>
                      <a:cubicBezTo>
                        <a:pt x="835" y="233"/>
                        <a:pt x="447" y="359"/>
                        <a:pt x="217" y="827"/>
                      </a:cubicBezTo>
                      <a:cubicBezTo>
                        <a:pt x="0" y="1272"/>
                        <a:pt x="35" y="2703"/>
                        <a:pt x="35" y="2703"/>
                      </a:cubicBezTo>
                      <a:lnTo>
                        <a:pt x="1236" y="2011"/>
                      </a:lnTo>
                      <a:lnTo>
                        <a:pt x="12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4"/>
                <p:cNvSpPr/>
                <p:nvPr/>
              </p:nvSpPr>
              <p:spPr>
                <a:xfrm>
                  <a:off x="-13307" y="2604130"/>
                  <a:ext cx="146242" cy="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912" extrusionOk="0">
                      <a:moveTo>
                        <a:pt x="450" y="0"/>
                      </a:moveTo>
                      <a:cubicBezTo>
                        <a:pt x="450" y="0"/>
                        <a:pt x="292" y="72"/>
                        <a:pt x="157" y="219"/>
                      </a:cubicBezTo>
                      <a:cubicBezTo>
                        <a:pt x="83" y="298"/>
                        <a:pt x="1" y="467"/>
                        <a:pt x="1" y="467"/>
                      </a:cubicBezTo>
                      <a:lnTo>
                        <a:pt x="788" y="911"/>
                      </a:lnTo>
                      <a:cubicBezTo>
                        <a:pt x="788" y="911"/>
                        <a:pt x="836" y="760"/>
                        <a:pt x="986" y="632"/>
                      </a:cubicBezTo>
                      <a:cubicBezTo>
                        <a:pt x="1127" y="508"/>
                        <a:pt x="1200" y="449"/>
                        <a:pt x="1307" y="386"/>
                      </a:cubicBezTo>
                      <a:cubicBezTo>
                        <a:pt x="1497" y="276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4"/>
                <p:cNvSpPr/>
                <p:nvPr/>
              </p:nvSpPr>
              <p:spPr>
                <a:xfrm>
                  <a:off x="-33418" y="2700398"/>
                  <a:ext cx="78686" cy="18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845" extrusionOk="0">
                      <a:moveTo>
                        <a:pt x="249" y="1"/>
                      </a:moveTo>
                      <a:cubicBezTo>
                        <a:pt x="162" y="1"/>
                        <a:pt x="113" y="87"/>
                        <a:pt x="70" y="303"/>
                      </a:cubicBezTo>
                      <a:cubicBezTo>
                        <a:pt x="1" y="665"/>
                        <a:pt x="9" y="1435"/>
                        <a:pt x="9" y="1435"/>
                      </a:cubicBezTo>
                      <a:lnTo>
                        <a:pt x="704" y="1845"/>
                      </a:lnTo>
                      <a:cubicBezTo>
                        <a:pt x="704" y="1845"/>
                        <a:pt x="684" y="1038"/>
                        <a:pt x="743" y="689"/>
                      </a:cubicBezTo>
                      <a:cubicBezTo>
                        <a:pt x="805" y="303"/>
                        <a:pt x="671" y="218"/>
                        <a:pt x="493" y="108"/>
                      </a:cubicBezTo>
                      <a:cubicBezTo>
                        <a:pt x="387" y="41"/>
                        <a:pt x="30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4"/>
                <p:cNvSpPr/>
                <p:nvPr/>
              </p:nvSpPr>
              <p:spPr>
                <a:xfrm>
                  <a:off x="-48562" y="2368440"/>
                  <a:ext cx="117638" cy="2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2484" extrusionOk="0">
                      <a:moveTo>
                        <a:pt x="996" y="0"/>
                      </a:moveTo>
                      <a:cubicBezTo>
                        <a:pt x="996" y="0"/>
                        <a:pt x="541" y="172"/>
                        <a:pt x="255" y="402"/>
                      </a:cubicBezTo>
                      <a:cubicBezTo>
                        <a:pt x="72" y="547"/>
                        <a:pt x="1" y="798"/>
                        <a:pt x="72" y="1562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5" y="1866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4"/>
                <p:cNvSpPr/>
                <p:nvPr/>
              </p:nvSpPr>
              <p:spPr>
                <a:xfrm>
                  <a:off x="-17810" y="2368440"/>
                  <a:ext cx="164401" cy="29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8" extrusionOk="0">
                      <a:moveTo>
                        <a:pt x="681" y="0"/>
                      </a:moveTo>
                      <a:lnTo>
                        <a:pt x="0" y="2484"/>
                      </a:lnTo>
                      <a:lnTo>
                        <a:pt x="1005" y="3067"/>
                      </a:lnTo>
                      <a:lnTo>
                        <a:pt x="1683" y="582"/>
                      </a:lnTo>
                      <a:lnTo>
                        <a:pt x="6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4"/>
                <p:cNvSpPr/>
                <p:nvPr/>
              </p:nvSpPr>
              <p:spPr>
                <a:xfrm>
                  <a:off x="49552" y="2425165"/>
                  <a:ext cx="117345" cy="24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487" extrusionOk="0">
                      <a:moveTo>
                        <a:pt x="993" y="1"/>
                      </a:moveTo>
                      <a:cubicBezTo>
                        <a:pt x="993" y="1"/>
                        <a:pt x="540" y="174"/>
                        <a:pt x="254" y="402"/>
                      </a:cubicBezTo>
                      <a:cubicBezTo>
                        <a:pt x="72" y="547"/>
                        <a:pt x="0" y="799"/>
                        <a:pt x="72" y="1562"/>
                      </a:cubicBezTo>
                      <a:cubicBezTo>
                        <a:pt x="132" y="2230"/>
                        <a:pt x="315" y="2486"/>
                        <a:pt x="315" y="2486"/>
                      </a:cubicBezTo>
                      <a:lnTo>
                        <a:pt x="1202" y="1866"/>
                      </a:lnTo>
                      <a:lnTo>
                        <a:pt x="9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4"/>
                <p:cNvSpPr/>
                <p:nvPr/>
              </p:nvSpPr>
              <p:spPr>
                <a:xfrm>
                  <a:off x="-30501" y="2401440"/>
                  <a:ext cx="139018" cy="8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38" extrusionOk="0">
                      <a:moveTo>
                        <a:pt x="395" y="1"/>
                      </a:moveTo>
                      <a:cubicBezTo>
                        <a:pt x="395" y="1"/>
                        <a:pt x="241" y="64"/>
                        <a:pt x="139" y="135"/>
                      </a:cubicBezTo>
                      <a:cubicBezTo>
                        <a:pt x="52" y="196"/>
                        <a:pt x="0" y="380"/>
                        <a:pt x="0" y="380"/>
                      </a:cubicBezTo>
                      <a:lnTo>
                        <a:pt x="814" y="838"/>
                      </a:lnTo>
                      <a:cubicBezTo>
                        <a:pt x="814" y="838"/>
                        <a:pt x="853" y="701"/>
                        <a:pt x="909" y="630"/>
                      </a:cubicBezTo>
                      <a:cubicBezTo>
                        <a:pt x="1026" y="482"/>
                        <a:pt x="1126" y="443"/>
                        <a:pt x="1234" y="380"/>
                      </a:cubicBezTo>
                      <a:cubicBezTo>
                        <a:pt x="1423" y="270"/>
                        <a:pt x="395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4"/>
                <p:cNvSpPr/>
                <p:nvPr/>
              </p:nvSpPr>
              <p:spPr>
                <a:xfrm>
                  <a:off x="-18298" y="2586263"/>
                  <a:ext cx="80638" cy="7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730" extrusionOk="0">
                      <a:moveTo>
                        <a:pt x="35" y="1"/>
                      </a:moveTo>
                      <a:cubicBezTo>
                        <a:pt x="8" y="1"/>
                        <a:pt x="1" y="20"/>
                        <a:pt x="8" y="62"/>
                      </a:cubicBezTo>
                      <a:cubicBezTo>
                        <a:pt x="25" y="168"/>
                        <a:pt x="92" y="305"/>
                        <a:pt x="92" y="305"/>
                      </a:cubicBezTo>
                      <a:lnTo>
                        <a:pt x="825" y="730"/>
                      </a:lnTo>
                      <a:cubicBezTo>
                        <a:pt x="825" y="730"/>
                        <a:pt x="791" y="663"/>
                        <a:pt x="751" y="522"/>
                      </a:cubicBezTo>
                      <a:cubicBezTo>
                        <a:pt x="704" y="353"/>
                        <a:pt x="589" y="274"/>
                        <a:pt x="346" y="144"/>
                      </a:cubicBezTo>
                      <a:cubicBezTo>
                        <a:pt x="174" y="52"/>
                        <a:pt x="79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4"/>
                <p:cNvSpPr/>
                <p:nvPr/>
              </p:nvSpPr>
              <p:spPr>
                <a:xfrm>
                  <a:off x="-68868" y="2162137"/>
                  <a:ext cx="117443" cy="24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4" y="402"/>
                      </a:cubicBezTo>
                      <a:cubicBezTo>
                        <a:pt x="72" y="547"/>
                        <a:pt x="1" y="797"/>
                        <a:pt x="72" y="1560"/>
                      </a:cubicBezTo>
                      <a:cubicBezTo>
                        <a:pt x="133" y="2230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4"/>
                <p:cNvSpPr/>
                <p:nvPr/>
              </p:nvSpPr>
              <p:spPr>
                <a:xfrm>
                  <a:off x="-38116" y="2162137"/>
                  <a:ext cx="164401" cy="299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066" extrusionOk="0">
                      <a:moveTo>
                        <a:pt x="679" y="1"/>
                      </a:moveTo>
                      <a:lnTo>
                        <a:pt x="0" y="2484"/>
                      </a:lnTo>
                      <a:lnTo>
                        <a:pt x="1004" y="3065"/>
                      </a:lnTo>
                      <a:lnTo>
                        <a:pt x="1683" y="582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4"/>
                <p:cNvSpPr/>
                <p:nvPr/>
              </p:nvSpPr>
              <p:spPr>
                <a:xfrm>
                  <a:off x="29148" y="2218863"/>
                  <a:ext cx="117443" cy="24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2485" extrusionOk="0">
                      <a:moveTo>
                        <a:pt x="994" y="1"/>
                      </a:moveTo>
                      <a:cubicBezTo>
                        <a:pt x="994" y="1"/>
                        <a:pt x="541" y="172"/>
                        <a:pt x="255" y="402"/>
                      </a:cubicBezTo>
                      <a:cubicBezTo>
                        <a:pt x="72" y="548"/>
                        <a:pt x="1" y="797"/>
                        <a:pt x="72" y="1560"/>
                      </a:cubicBezTo>
                      <a:cubicBezTo>
                        <a:pt x="133" y="2231"/>
                        <a:pt x="315" y="2484"/>
                        <a:pt x="315" y="2484"/>
                      </a:cubicBezTo>
                      <a:lnTo>
                        <a:pt x="1202" y="1866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4"/>
                <p:cNvSpPr/>
                <p:nvPr/>
              </p:nvSpPr>
              <p:spPr>
                <a:xfrm>
                  <a:off x="-48953" y="2193478"/>
                  <a:ext cx="139018" cy="82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841" extrusionOk="0">
                      <a:moveTo>
                        <a:pt x="393" y="1"/>
                      </a:moveTo>
                      <a:cubicBezTo>
                        <a:pt x="393" y="1"/>
                        <a:pt x="239" y="64"/>
                        <a:pt x="137" y="137"/>
                      </a:cubicBezTo>
                      <a:cubicBezTo>
                        <a:pt x="50" y="198"/>
                        <a:pt x="1" y="380"/>
                        <a:pt x="1" y="380"/>
                      </a:cubicBezTo>
                      <a:lnTo>
                        <a:pt x="812" y="840"/>
                      </a:lnTo>
                      <a:cubicBezTo>
                        <a:pt x="812" y="840"/>
                        <a:pt x="851" y="703"/>
                        <a:pt x="907" y="632"/>
                      </a:cubicBezTo>
                      <a:cubicBezTo>
                        <a:pt x="1024" y="484"/>
                        <a:pt x="1126" y="443"/>
                        <a:pt x="1232" y="380"/>
                      </a:cubicBezTo>
                      <a:cubicBezTo>
                        <a:pt x="1423" y="272"/>
                        <a:pt x="393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4"/>
                <p:cNvSpPr/>
                <p:nvPr/>
              </p:nvSpPr>
              <p:spPr>
                <a:xfrm>
                  <a:off x="-36261" y="2381132"/>
                  <a:ext cx="80345" cy="7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730" extrusionOk="0">
                      <a:moveTo>
                        <a:pt x="34" y="0"/>
                      </a:moveTo>
                      <a:cubicBezTo>
                        <a:pt x="8" y="0"/>
                        <a:pt x="1" y="20"/>
                        <a:pt x="7" y="61"/>
                      </a:cubicBezTo>
                      <a:cubicBezTo>
                        <a:pt x="25" y="167"/>
                        <a:pt x="92" y="304"/>
                        <a:pt x="92" y="304"/>
                      </a:cubicBezTo>
                      <a:lnTo>
                        <a:pt x="823" y="729"/>
                      </a:lnTo>
                      <a:cubicBezTo>
                        <a:pt x="823" y="729"/>
                        <a:pt x="790" y="662"/>
                        <a:pt x="751" y="521"/>
                      </a:cubicBezTo>
                      <a:cubicBezTo>
                        <a:pt x="701" y="352"/>
                        <a:pt x="586" y="274"/>
                        <a:pt x="346" y="144"/>
                      </a:cubicBezTo>
                      <a:cubicBezTo>
                        <a:pt x="173" y="51"/>
                        <a:pt x="78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34"/>
                <p:cNvSpPr/>
                <p:nvPr/>
              </p:nvSpPr>
              <p:spPr>
                <a:xfrm>
                  <a:off x="-65939" y="1934160"/>
                  <a:ext cx="155321" cy="32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1" h="3286" extrusionOk="0">
                      <a:moveTo>
                        <a:pt x="1162" y="1"/>
                      </a:moveTo>
                      <a:cubicBezTo>
                        <a:pt x="1093" y="1"/>
                        <a:pt x="1018" y="14"/>
                        <a:pt x="940" y="50"/>
                      </a:cubicBezTo>
                      <a:lnTo>
                        <a:pt x="940" y="52"/>
                      </a:lnTo>
                      <a:cubicBezTo>
                        <a:pt x="578" y="214"/>
                        <a:pt x="172" y="863"/>
                        <a:pt x="86" y="1397"/>
                      </a:cubicBezTo>
                      <a:cubicBezTo>
                        <a:pt x="1" y="1932"/>
                        <a:pt x="205" y="2809"/>
                        <a:pt x="205" y="2809"/>
                      </a:cubicBezTo>
                      <a:lnTo>
                        <a:pt x="1023" y="3286"/>
                      </a:lnTo>
                      <a:cubicBezTo>
                        <a:pt x="1023" y="3286"/>
                        <a:pt x="1120" y="2459"/>
                        <a:pt x="1194" y="1869"/>
                      </a:cubicBezTo>
                      <a:cubicBezTo>
                        <a:pt x="1270" y="1282"/>
                        <a:pt x="1591" y="182"/>
                        <a:pt x="1591" y="182"/>
                      </a:cubicBezTo>
                      <a:cubicBezTo>
                        <a:pt x="1591" y="182"/>
                        <a:pt x="1412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34"/>
                <p:cNvSpPr/>
                <p:nvPr/>
              </p:nvSpPr>
              <p:spPr>
                <a:xfrm>
                  <a:off x="17921" y="1951831"/>
                  <a:ext cx="108754" cy="3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3107" extrusionOk="0">
                      <a:moveTo>
                        <a:pt x="732" y="1"/>
                      </a:moveTo>
                      <a:cubicBezTo>
                        <a:pt x="732" y="1"/>
                        <a:pt x="424" y="357"/>
                        <a:pt x="200" y="1062"/>
                      </a:cubicBezTo>
                      <a:lnTo>
                        <a:pt x="203" y="1062"/>
                      </a:lnTo>
                      <a:cubicBezTo>
                        <a:pt x="1" y="1699"/>
                        <a:pt x="164" y="3107"/>
                        <a:pt x="164" y="3107"/>
                      </a:cubicBezTo>
                      <a:lnTo>
                        <a:pt x="1114" y="2558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34"/>
                <p:cNvSpPr/>
                <p:nvPr/>
              </p:nvSpPr>
              <p:spPr>
                <a:xfrm>
                  <a:off x="-52369" y="2057472"/>
                  <a:ext cx="78881" cy="19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954" extrusionOk="0">
                      <a:moveTo>
                        <a:pt x="278" y="0"/>
                      </a:moveTo>
                      <a:cubicBezTo>
                        <a:pt x="163" y="0"/>
                        <a:pt x="131" y="103"/>
                        <a:pt x="79" y="279"/>
                      </a:cubicBezTo>
                      <a:cubicBezTo>
                        <a:pt x="0" y="535"/>
                        <a:pt x="189" y="1593"/>
                        <a:pt x="189" y="1593"/>
                      </a:cubicBezTo>
                      <a:lnTo>
                        <a:pt x="807" y="1953"/>
                      </a:lnTo>
                      <a:cubicBezTo>
                        <a:pt x="807" y="1953"/>
                        <a:pt x="692" y="893"/>
                        <a:pt x="705" y="617"/>
                      </a:cubicBezTo>
                      <a:cubicBezTo>
                        <a:pt x="721" y="344"/>
                        <a:pt x="760" y="194"/>
                        <a:pt x="497" y="68"/>
                      </a:cubicBezTo>
                      <a:cubicBezTo>
                        <a:pt x="400" y="22"/>
                        <a:pt x="330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8" name="Google Shape;3378;p34"/>
              <p:cNvSpPr/>
              <p:nvPr/>
            </p:nvSpPr>
            <p:spPr>
              <a:xfrm>
                <a:off x="471318" y="1318412"/>
                <a:ext cx="52415" cy="1343438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2354" extrusionOk="0">
                    <a:moveTo>
                      <a:pt x="482" y="1"/>
                    </a:moveTo>
                    <a:lnTo>
                      <a:pt x="0" y="276"/>
                    </a:lnTo>
                    <a:lnTo>
                      <a:pt x="0" y="12353"/>
                    </a:lnTo>
                    <a:lnTo>
                      <a:pt x="482" y="12073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4"/>
              <p:cNvSpPr/>
              <p:nvPr/>
            </p:nvSpPr>
            <p:spPr>
              <a:xfrm>
                <a:off x="423144" y="1321240"/>
                <a:ext cx="48283" cy="134061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328" extrusionOk="0">
                    <a:moveTo>
                      <a:pt x="1" y="1"/>
                    </a:moveTo>
                    <a:lnTo>
                      <a:pt x="1" y="12071"/>
                    </a:lnTo>
                    <a:lnTo>
                      <a:pt x="443" y="12327"/>
                    </a:lnTo>
                    <a:lnTo>
                      <a:pt x="443" y="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80" name="Google Shape;3380;p34"/>
              <p:cNvCxnSpPr/>
              <p:nvPr/>
            </p:nvCxnSpPr>
            <p:spPr>
              <a:xfrm>
                <a:off x="729550" y="1470600"/>
                <a:ext cx="0" cy="28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1" name="Google Shape;3381;p34"/>
              <p:cNvCxnSpPr/>
              <p:nvPr/>
            </p:nvCxnSpPr>
            <p:spPr>
              <a:xfrm>
                <a:off x="688200" y="1470600"/>
                <a:ext cx="0" cy="38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82" name="Google Shape;3382;p34"/>
          <p:cNvGrpSpPr/>
          <p:nvPr/>
        </p:nvGrpSpPr>
        <p:grpSpPr>
          <a:xfrm rot="10800000">
            <a:off x="5621292" y="4444412"/>
            <a:ext cx="2362602" cy="838913"/>
            <a:chOff x="1181525" y="4444275"/>
            <a:chExt cx="782500" cy="277850"/>
          </a:xfrm>
        </p:grpSpPr>
        <p:sp>
          <p:nvSpPr>
            <p:cNvPr id="3383" name="Google Shape;3383;p34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4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4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4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4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4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9" name="Google Shape;3389;p34"/>
          <p:cNvGrpSpPr/>
          <p:nvPr/>
        </p:nvGrpSpPr>
        <p:grpSpPr>
          <a:xfrm>
            <a:off x="1136127" y="4170315"/>
            <a:ext cx="641175" cy="557825"/>
            <a:chOff x="1232875" y="3633550"/>
            <a:chExt cx="641175" cy="557825"/>
          </a:xfrm>
        </p:grpSpPr>
        <p:sp>
          <p:nvSpPr>
            <p:cNvPr id="3390" name="Google Shape;3390;p34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4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4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4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4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4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4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4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4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4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4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4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4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4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4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4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4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7" name="Google Shape;3407;p34"/>
          <p:cNvGrpSpPr/>
          <p:nvPr/>
        </p:nvGrpSpPr>
        <p:grpSpPr>
          <a:xfrm>
            <a:off x="-1429665" y="662679"/>
            <a:ext cx="3873536" cy="757155"/>
            <a:chOff x="377875" y="2965800"/>
            <a:chExt cx="2495192" cy="487732"/>
          </a:xfrm>
        </p:grpSpPr>
        <p:sp>
          <p:nvSpPr>
            <p:cNvPr id="3408" name="Google Shape;3408;p34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09" name="Google Shape;3409;p34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3410" name="Google Shape;3410;p34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4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2" name="Google Shape;3412;p34"/>
          <p:cNvGrpSpPr/>
          <p:nvPr/>
        </p:nvGrpSpPr>
        <p:grpSpPr>
          <a:xfrm>
            <a:off x="475273" y="363726"/>
            <a:ext cx="701332" cy="702938"/>
            <a:chOff x="2318175" y="3567725"/>
            <a:chExt cx="383850" cy="384750"/>
          </a:xfrm>
        </p:grpSpPr>
        <p:sp>
          <p:nvSpPr>
            <p:cNvPr id="3413" name="Google Shape;3413;p34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4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4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4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32"/>
          <p:cNvSpPr txBox="1">
            <a:spLocks noGrp="1"/>
          </p:cNvSpPr>
          <p:nvPr>
            <p:ph type="title"/>
          </p:nvPr>
        </p:nvSpPr>
        <p:spPr>
          <a:xfrm>
            <a:off x="779970" y="1036484"/>
            <a:ext cx="5467318" cy="1128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Existing 3D Printers in Pakistan &amp; Problems:</a:t>
            </a:r>
            <a:endParaRPr lang="en-US" sz="24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3024" name="Google Shape;3024;p32"/>
          <p:cNvSpPr txBox="1">
            <a:spLocks noGrp="1"/>
          </p:cNvSpPr>
          <p:nvPr>
            <p:ph type="subTitle" idx="1"/>
          </p:nvPr>
        </p:nvSpPr>
        <p:spPr>
          <a:xfrm>
            <a:off x="779970" y="2199362"/>
            <a:ext cx="3975116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4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These imported models often suffer from limitations, including:</a:t>
            </a:r>
            <a:endParaRPr sz="1400" dirty="0">
              <a:latin typeface="Azeret Mono" panose="020B0604020202020204" charset="0"/>
              <a:cs typeface="Azeret Mono" panose="020B0604020202020204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High Cost</a:t>
            </a:r>
            <a:endParaRPr lang="en-US" sz="1400" dirty="0">
              <a:latin typeface="Azeret Mono" panose="020B0604020202020204" charset="0"/>
              <a:cs typeface="Azeret Mono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Technical Expertise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High </a:t>
            </a:r>
            <a:r>
              <a:rPr lang="en-US" sz="16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Maintenance(</a:t>
            </a:r>
            <a:r>
              <a:rPr lang="en-US" sz="1600" dirty="0" err="1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wearout</a:t>
            </a:r>
            <a:r>
              <a:rPr lang="en-US" sz="16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)</a:t>
            </a:r>
            <a:endParaRPr lang="en-US" sz="14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Limited Build Volume</a:t>
            </a:r>
            <a:endParaRPr sz="14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grpSp>
        <p:nvGrpSpPr>
          <p:cNvPr id="3026" name="Google Shape;3026;p32"/>
          <p:cNvGrpSpPr/>
          <p:nvPr/>
        </p:nvGrpSpPr>
        <p:grpSpPr>
          <a:xfrm rot="5400000">
            <a:off x="4408611" y="3711212"/>
            <a:ext cx="641175" cy="557825"/>
            <a:chOff x="1232875" y="3633550"/>
            <a:chExt cx="641175" cy="557825"/>
          </a:xfrm>
        </p:grpSpPr>
        <p:sp>
          <p:nvSpPr>
            <p:cNvPr id="3027" name="Google Shape;3027;p32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2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2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2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2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2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2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2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2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2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2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2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2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2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2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2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2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4" name="Google Shape;3044;p32"/>
          <p:cNvGrpSpPr/>
          <p:nvPr/>
        </p:nvGrpSpPr>
        <p:grpSpPr>
          <a:xfrm>
            <a:off x="8026333" y="1054875"/>
            <a:ext cx="680105" cy="681700"/>
            <a:chOff x="2318175" y="3567725"/>
            <a:chExt cx="383850" cy="384750"/>
          </a:xfrm>
        </p:grpSpPr>
        <p:sp>
          <p:nvSpPr>
            <p:cNvPr id="3045" name="Google Shape;3045;p3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9" name="Google Shape;3049;p32"/>
          <p:cNvGrpSpPr/>
          <p:nvPr/>
        </p:nvGrpSpPr>
        <p:grpSpPr>
          <a:xfrm rot="10800000">
            <a:off x="1416125" y="4326050"/>
            <a:ext cx="782500" cy="277850"/>
            <a:chOff x="1181525" y="4444275"/>
            <a:chExt cx="782500" cy="277850"/>
          </a:xfrm>
        </p:grpSpPr>
        <p:sp>
          <p:nvSpPr>
            <p:cNvPr id="3050" name="Google Shape;3050;p32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2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2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2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2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2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6" name="Google Shape;3056;p32"/>
          <p:cNvGrpSpPr/>
          <p:nvPr/>
        </p:nvGrpSpPr>
        <p:grpSpPr>
          <a:xfrm>
            <a:off x="-54646" y="400578"/>
            <a:ext cx="2933177" cy="277853"/>
            <a:chOff x="422533" y="3508249"/>
            <a:chExt cx="1755027" cy="166230"/>
          </a:xfrm>
        </p:grpSpPr>
        <p:sp>
          <p:nvSpPr>
            <p:cNvPr id="3057" name="Google Shape;3057;p32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8" name="Google Shape;3058;p32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3059" name="Google Shape;3059;p32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2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1" name="Google Shape;3061;p32"/>
          <p:cNvGrpSpPr/>
          <p:nvPr/>
        </p:nvGrpSpPr>
        <p:grpSpPr>
          <a:xfrm>
            <a:off x="-54646" y="777028"/>
            <a:ext cx="2933177" cy="277853"/>
            <a:chOff x="422533" y="3508249"/>
            <a:chExt cx="1755027" cy="166230"/>
          </a:xfrm>
        </p:grpSpPr>
        <p:sp>
          <p:nvSpPr>
            <p:cNvPr id="3062" name="Google Shape;3062;p32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32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3064" name="Google Shape;3064;p32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2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87B1CD8-D6BD-404A-9D6C-474F9FEC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15" y="545242"/>
            <a:ext cx="4350168" cy="4350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Existing Printers Vs </a:t>
            </a:r>
            <a:r>
              <a:rPr lang="en-US" sz="3200" dirty="0" err="1"/>
              <a:t>BOlT</a:t>
            </a:r>
            <a:endParaRPr sz="3200" dirty="0"/>
          </a:p>
        </p:txBody>
      </p:sp>
      <p:graphicFrame>
        <p:nvGraphicFramePr>
          <p:cNvPr id="3873" name="Google Shape;3873;p41"/>
          <p:cNvGraphicFramePr/>
          <p:nvPr>
            <p:extLst>
              <p:ext uri="{D42A27DB-BD31-4B8C-83A1-F6EECF244321}">
                <p14:modId xmlns:p14="http://schemas.microsoft.com/office/powerpoint/2010/main" val="2191570189"/>
              </p:ext>
            </p:extLst>
          </p:nvPr>
        </p:nvGraphicFramePr>
        <p:xfrm>
          <a:off x="719999" y="1269241"/>
          <a:ext cx="7700672" cy="3334782"/>
        </p:xfrm>
        <a:graphic>
          <a:graphicData uri="http://schemas.openxmlformats.org/drawingml/2006/table">
            <a:tbl>
              <a:tblPr>
                <a:noFill/>
                <a:tableStyleId>{17F366B6-EA3B-4A87-BBCC-BD7396E5615D}</a:tableStyleId>
              </a:tblPr>
              <a:tblGrid>
                <a:gridCol w="110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096">
                  <a:extLst>
                    <a:ext uri="{9D8B030D-6E8A-4147-A177-3AD203B41FA5}">
                      <a16:colId xmlns:a16="http://schemas.microsoft.com/office/drawing/2014/main" val="3853821085"/>
                    </a:ext>
                  </a:extLst>
                </a:gridCol>
              </a:tblGrid>
              <a:tr h="555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ABL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Heated Bed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Speed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 err="1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En</a:t>
                      </a: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- closed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Size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Price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OUR (Bolt)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~250mm/s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+mj-lt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dirty="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~289$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Prusa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i3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60mm/s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220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999$</a:t>
                      </a:r>
                      <a:endParaRPr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Ender3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50mm/s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420$</a:t>
                      </a:r>
                      <a:endParaRPr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Bambu A1</a:t>
                      </a:r>
                      <a:endParaRPr sz="1600" b="1" dirty="0">
                        <a:solidFill>
                          <a:schemeClr val="accent5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lang="en-US"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 </a:t>
                      </a:r>
                      <a:endParaRPr lang="en-US"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80mm/s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180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450$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Bambu</a:t>
                      </a: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 X1 C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5770">
                        <a:alpha val="6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300mm/s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220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$1,899</a:t>
                      </a:r>
                      <a:endParaRPr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874" name="Google Shape;3874;p41"/>
          <p:cNvGrpSpPr/>
          <p:nvPr/>
        </p:nvGrpSpPr>
        <p:grpSpPr>
          <a:xfrm rot="10800000">
            <a:off x="7693075" y="199525"/>
            <a:ext cx="2495192" cy="487732"/>
            <a:chOff x="377875" y="2965800"/>
            <a:chExt cx="2495192" cy="487732"/>
          </a:xfrm>
        </p:grpSpPr>
        <p:sp>
          <p:nvSpPr>
            <p:cNvPr id="3875" name="Google Shape;3875;p41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76" name="Google Shape;3876;p41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3877" name="Google Shape;3877;p41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1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37"/>
          <p:cNvSpPr txBox="1">
            <a:spLocks noGrp="1"/>
          </p:cNvSpPr>
          <p:nvPr>
            <p:ph type="title"/>
          </p:nvPr>
        </p:nvSpPr>
        <p:spPr>
          <a:xfrm>
            <a:off x="986128" y="662186"/>
            <a:ext cx="7704000" cy="880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Solution for Developing an Accessible</a:t>
            </a:r>
            <a:b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</a:b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 and Affordable 3D Printer:</a:t>
            </a:r>
            <a:endParaRPr lang="en-US" sz="18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3558" name="Google Shape;3558;p37"/>
          <p:cNvSpPr txBox="1">
            <a:spLocks noGrp="1"/>
          </p:cNvSpPr>
          <p:nvPr>
            <p:ph type="subTitle" idx="1"/>
          </p:nvPr>
        </p:nvSpPr>
        <p:spPr>
          <a:xfrm>
            <a:off x="3225600" y="3897242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</a:t>
            </a: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arger build volume of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400*400*400MM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59" name="Google Shape;3559;p37"/>
          <p:cNvSpPr txBox="1">
            <a:spLocks noGrp="1"/>
          </p:cNvSpPr>
          <p:nvPr>
            <p:ph type="subTitle" idx="2"/>
          </p:nvPr>
        </p:nvSpPr>
        <p:spPr>
          <a:xfrm>
            <a:off x="766787" y="2271468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R</a:t>
            </a: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anging from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 75 to 80 PKR (~289$)</a:t>
            </a:r>
            <a:endParaRPr lang="en-US" sz="10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60" name="Google Shape;3560;p37"/>
          <p:cNvSpPr txBox="1">
            <a:spLocks noGrp="1"/>
          </p:cNvSpPr>
          <p:nvPr>
            <p:ph type="subTitle" idx="3"/>
          </p:nvPr>
        </p:nvSpPr>
        <p:spPr>
          <a:xfrm>
            <a:off x="793599" y="156331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Affordability:</a:t>
            </a:r>
            <a:endParaRPr sz="16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61" name="Google Shape;3561;p37"/>
          <p:cNvSpPr txBox="1">
            <a:spLocks noGrp="1"/>
          </p:cNvSpPr>
          <p:nvPr>
            <p:ph type="subTitle" idx="4"/>
          </p:nvPr>
        </p:nvSpPr>
        <p:spPr>
          <a:xfrm>
            <a:off x="3140381" y="3261289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Improved Build Volume:</a:t>
            </a:r>
            <a:endParaRPr lang="en-US" sz="16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3562" name="Google Shape;3562;p37"/>
          <p:cNvSpPr txBox="1">
            <a:spLocks noGrp="1"/>
          </p:cNvSpPr>
          <p:nvPr>
            <p:ph type="subTitle" idx="5"/>
          </p:nvPr>
        </p:nvSpPr>
        <p:spPr>
          <a:xfrm>
            <a:off x="715290" y="3774929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 user-friendly web interface accessible via a computer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63" name="Google Shape;3563;p37"/>
          <p:cNvSpPr txBox="1">
            <a:spLocks noGrp="1"/>
          </p:cNvSpPr>
          <p:nvPr>
            <p:ph type="subTitle" idx="6"/>
          </p:nvPr>
        </p:nvSpPr>
        <p:spPr>
          <a:xfrm>
            <a:off x="766787" y="3114818"/>
            <a:ext cx="2505600" cy="849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User-Friendly Web Interface:</a:t>
            </a:r>
            <a:endParaRPr lang="en-US" sz="16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3568" name="Google Shape;3568;p37"/>
          <p:cNvSpPr txBox="1">
            <a:spLocks noGrp="1"/>
          </p:cNvSpPr>
          <p:nvPr>
            <p:ph type="subTitle" idx="14"/>
          </p:nvPr>
        </p:nvSpPr>
        <p:spPr>
          <a:xfrm>
            <a:off x="5944862" y="3861792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User can produce 3D-printed replacement parts for our printer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569" name="Google Shape;3569;p37"/>
          <p:cNvSpPr txBox="1">
            <a:spLocks noGrp="1"/>
          </p:cNvSpPr>
          <p:nvPr>
            <p:ph type="subTitle" idx="15"/>
          </p:nvPr>
        </p:nvSpPr>
        <p:spPr>
          <a:xfrm>
            <a:off x="5894920" y="3272131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Self-Maintenance:</a:t>
            </a:r>
            <a:endParaRPr lang="en-US" sz="16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grpSp>
        <p:nvGrpSpPr>
          <p:cNvPr id="3570" name="Google Shape;3570;p37"/>
          <p:cNvGrpSpPr/>
          <p:nvPr/>
        </p:nvGrpSpPr>
        <p:grpSpPr>
          <a:xfrm rot="10800000">
            <a:off x="7018745" y="211677"/>
            <a:ext cx="3871458" cy="755077"/>
            <a:chOff x="-654942" y="4283302"/>
            <a:chExt cx="3871458" cy="755077"/>
          </a:xfrm>
        </p:grpSpPr>
        <p:sp>
          <p:nvSpPr>
            <p:cNvPr id="3571" name="Google Shape;3571;p37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72" name="Google Shape;3572;p37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3573" name="Google Shape;3573;p37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7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5" name="Google Shape;3575;p37"/>
          <p:cNvGrpSpPr/>
          <p:nvPr/>
        </p:nvGrpSpPr>
        <p:grpSpPr>
          <a:xfrm rot="10800000">
            <a:off x="7650445" y="74827"/>
            <a:ext cx="3871458" cy="755077"/>
            <a:chOff x="-654942" y="4283302"/>
            <a:chExt cx="3871458" cy="755077"/>
          </a:xfrm>
        </p:grpSpPr>
        <p:sp>
          <p:nvSpPr>
            <p:cNvPr id="3576" name="Google Shape;3576;p37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77" name="Google Shape;3577;p37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3578" name="Google Shape;3578;p37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7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3564;p37">
            <a:extLst>
              <a:ext uri="{FF2B5EF4-FFF2-40B4-BE49-F238E27FC236}">
                <a16:creationId xmlns:a16="http://schemas.microsoft.com/office/drawing/2014/main" id="{B0C26EEB-573B-4946-87BC-F27BD8AB984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225600" y="2286934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Sourcing components and materials from local markets.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0" name="Google Shape;3567;p37">
            <a:extLst>
              <a:ext uri="{FF2B5EF4-FFF2-40B4-BE49-F238E27FC236}">
                <a16:creationId xmlns:a16="http://schemas.microsoft.com/office/drawing/2014/main" id="{EC94DADD-074A-49E0-9C43-A89FC525F178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225600" y="1697273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Local Sourcing:</a:t>
            </a:r>
            <a:endParaRPr lang="en-US" sz="16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  <p:sp>
        <p:nvSpPr>
          <p:cNvPr id="35" name="Google Shape;3565;p37">
            <a:extLst>
              <a:ext uri="{FF2B5EF4-FFF2-40B4-BE49-F238E27FC236}">
                <a16:creationId xmlns:a16="http://schemas.microsoft.com/office/drawing/2014/main" id="{2577C033-06BD-4DA2-ACCB-F8A8FB18400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850447" y="2245684"/>
            <a:ext cx="2505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</a:t>
            </a: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ll design files, firmware, and software open source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readily available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6" name="Google Shape;3566;p37">
            <a:extLst>
              <a:ext uri="{FF2B5EF4-FFF2-40B4-BE49-F238E27FC236}">
                <a16:creationId xmlns:a16="http://schemas.microsoft.com/office/drawing/2014/main" id="{6467811E-21A1-4CB0-923E-977FC28A449B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876908" y="1762371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Open Source Platform:</a:t>
            </a:r>
            <a:endParaRPr lang="en-US" sz="1600" dirty="0">
              <a:effectLst/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38"/>
          <p:cNvSpPr txBox="1">
            <a:spLocks noGrp="1"/>
          </p:cNvSpPr>
          <p:nvPr>
            <p:ph type="title"/>
          </p:nvPr>
        </p:nvSpPr>
        <p:spPr>
          <a:xfrm>
            <a:off x="953575" y="1879955"/>
            <a:ext cx="3741900" cy="1036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Avg print Time:</a:t>
            </a:r>
            <a:br>
              <a:rPr lang="en" dirty="0"/>
            </a:br>
            <a:r>
              <a:rPr lang="en" dirty="0"/>
              <a:t>1h 55m 23s</a:t>
            </a:r>
            <a:endParaRPr dirty="0"/>
          </a:p>
        </p:txBody>
      </p:sp>
      <p:sp>
        <p:nvSpPr>
          <p:cNvPr id="3588" name="Google Shape;3588;p38"/>
          <p:cNvSpPr txBox="1">
            <a:spLocks noGrp="1"/>
          </p:cNvSpPr>
          <p:nvPr>
            <p:ph type="title" idx="2"/>
          </p:nvPr>
        </p:nvSpPr>
        <p:spPr>
          <a:xfrm>
            <a:off x="960251" y="763900"/>
            <a:ext cx="3741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 Time</a:t>
            </a:r>
            <a:endParaRPr dirty="0"/>
          </a:p>
        </p:txBody>
      </p:sp>
      <p:sp>
        <p:nvSpPr>
          <p:cNvPr id="3589" name="Google Shape;3589;p38"/>
          <p:cNvSpPr txBox="1">
            <a:spLocks noGrp="1"/>
          </p:cNvSpPr>
          <p:nvPr>
            <p:ph type="title" idx="4"/>
          </p:nvPr>
        </p:nvSpPr>
        <p:spPr>
          <a:xfrm>
            <a:off x="960251" y="3147269"/>
            <a:ext cx="3741900" cy="1220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Our Goal:</a:t>
            </a:r>
            <a:br>
              <a:rPr lang="en" dirty="0"/>
            </a:br>
            <a:r>
              <a:rPr lang="en" dirty="0"/>
              <a:t>~30m 00s</a:t>
            </a:r>
            <a:endParaRPr dirty="0"/>
          </a:p>
        </p:txBody>
      </p:sp>
      <p:grpSp>
        <p:nvGrpSpPr>
          <p:cNvPr id="3590" name="Google Shape;3590;p38"/>
          <p:cNvGrpSpPr/>
          <p:nvPr/>
        </p:nvGrpSpPr>
        <p:grpSpPr>
          <a:xfrm>
            <a:off x="4960854" y="738379"/>
            <a:ext cx="3608477" cy="3666754"/>
            <a:chOff x="5361899" y="2142051"/>
            <a:chExt cx="2668992" cy="2712097"/>
          </a:xfrm>
        </p:grpSpPr>
        <p:grpSp>
          <p:nvGrpSpPr>
            <p:cNvPr id="3591" name="Google Shape;3591;p38"/>
            <p:cNvGrpSpPr/>
            <p:nvPr/>
          </p:nvGrpSpPr>
          <p:grpSpPr>
            <a:xfrm>
              <a:off x="5361899" y="2142051"/>
              <a:ext cx="2668992" cy="2712097"/>
              <a:chOff x="441550" y="-61462"/>
              <a:chExt cx="1872977" cy="1903226"/>
            </a:xfrm>
          </p:grpSpPr>
          <p:sp>
            <p:nvSpPr>
              <p:cNvPr id="3592" name="Google Shape;3592;p38"/>
              <p:cNvSpPr/>
              <p:nvPr/>
            </p:nvSpPr>
            <p:spPr>
              <a:xfrm>
                <a:off x="1168712" y="1133022"/>
                <a:ext cx="1145814" cy="708741"/>
              </a:xfrm>
              <a:custGeom>
                <a:avLst/>
                <a:gdLst/>
                <a:ahLst/>
                <a:cxnLst/>
                <a:rect l="l" t="t" r="r" b="b"/>
                <a:pathLst>
                  <a:path w="11818" h="7310" extrusionOk="0">
                    <a:moveTo>
                      <a:pt x="11817" y="0"/>
                    </a:moveTo>
                    <a:lnTo>
                      <a:pt x="1" y="6874"/>
                    </a:lnTo>
                    <a:lnTo>
                      <a:pt x="1" y="7310"/>
                    </a:lnTo>
                    <a:lnTo>
                      <a:pt x="11817" y="436"/>
                    </a:lnTo>
                    <a:lnTo>
                      <a:pt x="11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41550" y="714468"/>
                <a:ext cx="1872977" cy="1085023"/>
              </a:xfrm>
              <a:custGeom>
                <a:avLst/>
                <a:gdLst/>
                <a:ahLst/>
                <a:cxnLst/>
                <a:rect l="l" t="t" r="r" b="b"/>
                <a:pathLst>
                  <a:path w="19318" h="11191" extrusionOk="0">
                    <a:moveTo>
                      <a:pt x="11826" y="1"/>
                    </a:moveTo>
                    <a:lnTo>
                      <a:pt x="0" y="6759"/>
                    </a:lnTo>
                    <a:lnTo>
                      <a:pt x="7501" y="11191"/>
                    </a:lnTo>
                    <a:lnTo>
                      <a:pt x="19317" y="4317"/>
                    </a:lnTo>
                    <a:lnTo>
                      <a:pt x="118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41550" y="1369786"/>
                <a:ext cx="727259" cy="471977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868" extrusionOk="0">
                    <a:moveTo>
                      <a:pt x="0" y="0"/>
                    </a:moveTo>
                    <a:lnTo>
                      <a:pt x="0" y="551"/>
                    </a:lnTo>
                    <a:lnTo>
                      <a:pt x="7501" y="4868"/>
                    </a:lnTo>
                    <a:lnTo>
                      <a:pt x="7501" y="4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1218159" y="1103936"/>
                <a:ext cx="796679" cy="518903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5352" extrusionOk="0">
                    <a:moveTo>
                      <a:pt x="8217" y="1"/>
                    </a:moveTo>
                    <a:lnTo>
                      <a:pt x="1" y="4779"/>
                    </a:lnTo>
                    <a:lnTo>
                      <a:pt x="1" y="5352"/>
                    </a:lnTo>
                    <a:lnTo>
                      <a:pt x="8217" y="573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712636" y="1268371"/>
                <a:ext cx="505620" cy="354467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3656" extrusionOk="0">
                    <a:moveTo>
                      <a:pt x="0" y="1"/>
                    </a:moveTo>
                    <a:lnTo>
                      <a:pt x="0" y="656"/>
                    </a:lnTo>
                    <a:lnTo>
                      <a:pt x="5215" y="3656"/>
                    </a:lnTo>
                    <a:lnTo>
                      <a:pt x="5215" y="30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712636" y="812877"/>
                <a:ext cx="1302203" cy="754504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7782" extrusionOk="0">
                    <a:moveTo>
                      <a:pt x="8221" y="1"/>
                    </a:moveTo>
                    <a:lnTo>
                      <a:pt x="0" y="4699"/>
                    </a:lnTo>
                    <a:lnTo>
                      <a:pt x="5215" y="7781"/>
                    </a:lnTo>
                    <a:lnTo>
                      <a:pt x="13431" y="3003"/>
                    </a:ln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8"/>
              <p:cNvSpPr/>
              <p:nvPr/>
            </p:nvSpPr>
            <p:spPr>
              <a:xfrm>
                <a:off x="802222" y="864845"/>
                <a:ext cx="1122642" cy="650374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6708" extrusionOk="0">
                    <a:moveTo>
                      <a:pt x="7297" y="1"/>
                    </a:moveTo>
                    <a:lnTo>
                      <a:pt x="0" y="4172"/>
                    </a:lnTo>
                    <a:lnTo>
                      <a:pt x="4293" y="6707"/>
                    </a:lnTo>
                    <a:lnTo>
                      <a:pt x="11578" y="2469"/>
                    </a:lnTo>
                    <a:lnTo>
                      <a:pt x="72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8"/>
              <p:cNvSpPr/>
              <p:nvPr/>
            </p:nvSpPr>
            <p:spPr>
              <a:xfrm>
                <a:off x="1037920" y="21143"/>
                <a:ext cx="47411" cy="10643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8" extrusionOk="0">
                    <a:moveTo>
                      <a:pt x="489" y="1"/>
                    </a:moveTo>
                    <a:lnTo>
                      <a:pt x="1" y="287"/>
                    </a:lnTo>
                    <a:lnTo>
                      <a:pt x="1" y="10978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8"/>
              <p:cNvSpPr/>
              <p:nvPr/>
            </p:nvSpPr>
            <p:spPr>
              <a:xfrm>
                <a:off x="994387" y="23664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8"/>
              <p:cNvSpPr/>
              <p:nvPr/>
            </p:nvSpPr>
            <p:spPr>
              <a:xfrm>
                <a:off x="994387" y="-4065"/>
                <a:ext cx="90944" cy="5313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8" extrusionOk="0">
                    <a:moveTo>
                      <a:pt x="497" y="0"/>
                    </a:moveTo>
                    <a:lnTo>
                      <a:pt x="1" y="287"/>
                    </a:lnTo>
                    <a:lnTo>
                      <a:pt x="450" y="547"/>
                    </a:lnTo>
                    <a:lnTo>
                      <a:pt x="938" y="26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8"/>
              <p:cNvSpPr/>
              <p:nvPr/>
            </p:nvSpPr>
            <p:spPr>
              <a:xfrm>
                <a:off x="1719707" y="414586"/>
                <a:ext cx="47411" cy="106417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6" extrusionOk="0">
                    <a:moveTo>
                      <a:pt x="489" y="1"/>
                    </a:moveTo>
                    <a:lnTo>
                      <a:pt x="1" y="285"/>
                    </a:lnTo>
                    <a:lnTo>
                      <a:pt x="1" y="10976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8"/>
              <p:cNvSpPr/>
              <p:nvPr/>
            </p:nvSpPr>
            <p:spPr>
              <a:xfrm>
                <a:off x="1676174" y="416913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8"/>
              <p:cNvSpPr/>
              <p:nvPr/>
            </p:nvSpPr>
            <p:spPr>
              <a:xfrm>
                <a:off x="1676174" y="389378"/>
                <a:ext cx="90944" cy="5293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6" extrusionOk="0">
                    <a:moveTo>
                      <a:pt x="497" y="1"/>
                    </a:moveTo>
                    <a:lnTo>
                      <a:pt x="1" y="285"/>
                    </a:lnTo>
                    <a:lnTo>
                      <a:pt x="450" y="545"/>
                    </a:lnTo>
                    <a:lnTo>
                      <a:pt x="938" y="261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8"/>
              <p:cNvSpPr/>
              <p:nvPr/>
            </p:nvSpPr>
            <p:spPr>
              <a:xfrm>
                <a:off x="1719901" y="357189"/>
                <a:ext cx="47023" cy="8532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80" extrusionOk="0">
                    <a:moveTo>
                      <a:pt x="484" y="1"/>
                    </a:moveTo>
                    <a:lnTo>
                      <a:pt x="1" y="289"/>
                    </a:lnTo>
                    <a:lnTo>
                      <a:pt x="1" y="879"/>
                    </a:lnTo>
                    <a:lnTo>
                      <a:pt x="484" y="593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8"/>
              <p:cNvSpPr/>
              <p:nvPr/>
            </p:nvSpPr>
            <p:spPr>
              <a:xfrm>
                <a:off x="994193" y="-33733"/>
                <a:ext cx="725805" cy="476243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4912" extrusionOk="0">
                    <a:moveTo>
                      <a:pt x="1" y="1"/>
                    </a:moveTo>
                    <a:lnTo>
                      <a:pt x="1" y="593"/>
                    </a:lnTo>
                    <a:lnTo>
                      <a:pt x="7486" y="4911"/>
                    </a:lnTo>
                    <a:lnTo>
                      <a:pt x="7486" y="43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8"/>
              <p:cNvSpPr/>
              <p:nvPr/>
            </p:nvSpPr>
            <p:spPr>
              <a:xfrm>
                <a:off x="994193" y="-61462"/>
                <a:ext cx="772731" cy="446769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4608" extrusionOk="0">
                    <a:moveTo>
                      <a:pt x="495" y="0"/>
                    </a:moveTo>
                    <a:lnTo>
                      <a:pt x="1" y="287"/>
                    </a:lnTo>
                    <a:lnTo>
                      <a:pt x="7486" y="4607"/>
                    </a:lnTo>
                    <a:lnTo>
                      <a:pt x="7969" y="4319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8"/>
              <p:cNvSpPr/>
              <p:nvPr/>
            </p:nvSpPr>
            <p:spPr>
              <a:xfrm>
                <a:off x="1637683" y="538882"/>
                <a:ext cx="84642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7" extrusionOk="0">
                    <a:moveTo>
                      <a:pt x="1" y="1"/>
                    </a:moveTo>
                    <a:lnTo>
                      <a:pt x="3" y="1799"/>
                    </a:lnTo>
                    <a:lnTo>
                      <a:pt x="873" y="2306"/>
                    </a:lnTo>
                    <a:lnTo>
                      <a:pt x="873" y="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8"/>
              <p:cNvSpPr/>
              <p:nvPr/>
            </p:nvSpPr>
            <p:spPr>
              <a:xfrm>
                <a:off x="1722227" y="5384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8"/>
              <p:cNvSpPr/>
              <p:nvPr/>
            </p:nvSpPr>
            <p:spPr>
              <a:xfrm>
                <a:off x="1637683" y="489532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5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8"/>
              <p:cNvSpPr/>
              <p:nvPr/>
            </p:nvSpPr>
            <p:spPr>
              <a:xfrm>
                <a:off x="1719707" y="401206"/>
                <a:ext cx="47411" cy="1632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84" extrusionOk="0">
                    <a:moveTo>
                      <a:pt x="489" y="0"/>
                    </a:moveTo>
                    <a:lnTo>
                      <a:pt x="1" y="286"/>
                    </a:lnTo>
                    <a:lnTo>
                      <a:pt x="1" y="1683"/>
                    </a:lnTo>
                    <a:lnTo>
                      <a:pt x="489" y="139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8"/>
              <p:cNvSpPr/>
              <p:nvPr/>
            </p:nvSpPr>
            <p:spPr>
              <a:xfrm>
                <a:off x="1676174" y="403727"/>
                <a:ext cx="43630" cy="1607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658" extrusionOk="0">
                    <a:moveTo>
                      <a:pt x="1" y="0"/>
                    </a:moveTo>
                    <a:lnTo>
                      <a:pt x="1" y="1397"/>
                    </a:lnTo>
                    <a:lnTo>
                      <a:pt x="450" y="1657"/>
                    </a:lnTo>
                    <a:lnTo>
                      <a:pt x="450" y="2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8"/>
              <p:cNvSpPr/>
              <p:nvPr/>
            </p:nvSpPr>
            <p:spPr>
              <a:xfrm>
                <a:off x="955120" y="157462"/>
                <a:ext cx="84642" cy="223578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6" extrusionOk="0">
                    <a:moveTo>
                      <a:pt x="0" y="0"/>
                    </a:moveTo>
                    <a:lnTo>
                      <a:pt x="2" y="1798"/>
                    </a:lnTo>
                    <a:lnTo>
                      <a:pt x="872" y="2306"/>
                    </a:lnTo>
                    <a:lnTo>
                      <a:pt x="872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8"/>
              <p:cNvSpPr/>
              <p:nvPr/>
            </p:nvSpPr>
            <p:spPr>
              <a:xfrm>
                <a:off x="1040247" y="1563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8"/>
              <p:cNvSpPr/>
              <p:nvPr/>
            </p:nvSpPr>
            <p:spPr>
              <a:xfrm>
                <a:off x="955702" y="107433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7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8"/>
              <p:cNvSpPr/>
              <p:nvPr/>
            </p:nvSpPr>
            <p:spPr>
              <a:xfrm>
                <a:off x="1037920" y="91435"/>
                <a:ext cx="47217" cy="9065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35" extrusionOk="0">
                    <a:moveTo>
                      <a:pt x="487" y="0"/>
                    </a:moveTo>
                    <a:lnTo>
                      <a:pt x="1" y="98"/>
                    </a:lnTo>
                    <a:lnTo>
                      <a:pt x="1" y="935"/>
                    </a:lnTo>
                    <a:lnTo>
                      <a:pt x="487" y="65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8"/>
              <p:cNvSpPr/>
              <p:nvPr/>
            </p:nvSpPr>
            <p:spPr>
              <a:xfrm>
                <a:off x="994193" y="21628"/>
                <a:ext cx="43824" cy="1604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55" extrusionOk="0">
                    <a:moveTo>
                      <a:pt x="1" y="0"/>
                    </a:moveTo>
                    <a:lnTo>
                      <a:pt x="1" y="1395"/>
                    </a:lnTo>
                    <a:lnTo>
                      <a:pt x="452" y="1655"/>
                    </a:lnTo>
                    <a:lnTo>
                      <a:pt x="452" y="2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8"/>
              <p:cNvSpPr/>
              <p:nvPr/>
            </p:nvSpPr>
            <p:spPr>
              <a:xfrm>
                <a:off x="1197120" y="803666"/>
                <a:ext cx="42757" cy="2404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8" extrusionOk="0">
                    <a:moveTo>
                      <a:pt x="252" y="1"/>
                    </a:moveTo>
                    <a:lnTo>
                      <a:pt x="33" y="22"/>
                    </a:lnTo>
                    <a:lnTo>
                      <a:pt x="1" y="55"/>
                    </a:lnTo>
                    <a:lnTo>
                      <a:pt x="109" y="204"/>
                    </a:lnTo>
                    <a:cubicBezTo>
                      <a:pt x="116" y="213"/>
                      <a:pt x="124" y="222"/>
                      <a:pt x="135" y="228"/>
                    </a:cubicBezTo>
                    <a:cubicBezTo>
                      <a:pt x="148" y="235"/>
                      <a:pt x="161" y="239"/>
                      <a:pt x="176" y="243"/>
                    </a:cubicBezTo>
                    <a:cubicBezTo>
                      <a:pt x="189" y="246"/>
                      <a:pt x="205" y="248"/>
                      <a:pt x="222" y="248"/>
                    </a:cubicBezTo>
                    <a:cubicBezTo>
                      <a:pt x="237" y="248"/>
                      <a:pt x="252" y="248"/>
                      <a:pt x="267" y="243"/>
                    </a:cubicBezTo>
                    <a:cubicBezTo>
                      <a:pt x="280" y="239"/>
                      <a:pt x="293" y="235"/>
                      <a:pt x="306" y="228"/>
                    </a:cubicBezTo>
                    <a:cubicBezTo>
                      <a:pt x="317" y="222"/>
                      <a:pt x="326" y="213"/>
                      <a:pt x="333" y="204"/>
                    </a:cubicBezTo>
                    <a:lnTo>
                      <a:pt x="441" y="55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1195471" y="721061"/>
                <a:ext cx="46151" cy="9617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992" extrusionOk="0">
                    <a:moveTo>
                      <a:pt x="0" y="0"/>
                    </a:moveTo>
                    <a:lnTo>
                      <a:pt x="0" y="855"/>
                    </a:lnTo>
                    <a:cubicBezTo>
                      <a:pt x="0" y="872"/>
                      <a:pt x="7" y="889"/>
                      <a:pt x="18" y="907"/>
                    </a:cubicBezTo>
                    <a:cubicBezTo>
                      <a:pt x="31" y="924"/>
                      <a:pt x="48" y="939"/>
                      <a:pt x="70" y="952"/>
                    </a:cubicBezTo>
                    <a:cubicBezTo>
                      <a:pt x="94" y="965"/>
                      <a:pt x="120" y="976"/>
                      <a:pt x="150" y="983"/>
                    </a:cubicBezTo>
                    <a:cubicBezTo>
                      <a:pt x="178" y="989"/>
                      <a:pt x="209" y="991"/>
                      <a:pt x="239" y="991"/>
                    </a:cubicBezTo>
                    <a:cubicBezTo>
                      <a:pt x="269" y="991"/>
                      <a:pt x="300" y="989"/>
                      <a:pt x="328" y="983"/>
                    </a:cubicBezTo>
                    <a:cubicBezTo>
                      <a:pt x="356" y="976"/>
                      <a:pt x="382" y="965"/>
                      <a:pt x="406" y="952"/>
                    </a:cubicBezTo>
                    <a:cubicBezTo>
                      <a:pt x="430" y="939"/>
                      <a:pt x="447" y="924"/>
                      <a:pt x="458" y="907"/>
                    </a:cubicBezTo>
                    <a:cubicBezTo>
                      <a:pt x="469" y="889"/>
                      <a:pt x="475" y="872"/>
                      <a:pt x="475" y="855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1858730" y="690010"/>
                <a:ext cx="45899" cy="19399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012" extrusionOk="0">
                    <a:moveTo>
                      <a:pt x="475" y="1"/>
                    </a:moveTo>
                    <a:lnTo>
                      <a:pt x="0" y="279"/>
                    </a:lnTo>
                    <a:lnTo>
                      <a:pt x="0" y="2012"/>
                    </a:lnTo>
                    <a:lnTo>
                      <a:pt x="475" y="1734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792527" y="114705"/>
                <a:ext cx="1066311" cy="770017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7942" extrusionOk="0">
                    <a:moveTo>
                      <a:pt x="1" y="1"/>
                    </a:moveTo>
                    <a:lnTo>
                      <a:pt x="1" y="1734"/>
                    </a:lnTo>
                    <a:lnTo>
                      <a:pt x="10997" y="7942"/>
                    </a:lnTo>
                    <a:lnTo>
                      <a:pt x="10997" y="62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837708" y="191881"/>
                <a:ext cx="975852" cy="615664"/>
              </a:xfrm>
              <a:custGeom>
                <a:avLst/>
                <a:gdLst/>
                <a:ahLst/>
                <a:cxnLst/>
                <a:rect l="l" t="t" r="r" b="b"/>
                <a:pathLst>
                  <a:path w="10065" h="6350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10065" y="6350"/>
                    </a:lnTo>
                    <a:lnTo>
                      <a:pt x="10065" y="56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792527" y="87848"/>
                <a:ext cx="1112365" cy="628850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6486" extrusionOk="0">
                    <a:moveTo>
                      <a:pt x="482" y="0"/>
                    </a:moveTo>
                    <a:lnTo>
                      <a:pt x="1" y="278"/>
                    </a:lnTo>
                    <a:lnTo>
                      <a:pt x="10997" y="6486"/>
                    </a:lnTo>
                    <a:lnTo>
                      <a:pt x="11472" y="6208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1053045" y="634189"/>
                <a:ext cx="198467" cy="142912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474" extrusionOk="0">
                    <a:moveTo>
                      <a:pt x="1" y="0"/>
                    </a:moveTo>
                    <a:lnTo>
                      <a:pt x="1" y="282"/>
                    </a:lnTo>
                    <a:lnTo>
                      <a:pt x="2046" y="1473"/>
                    </a:lnTo>
                    <a:lnTo>
                      <a:pt x="2046" y="11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1053045" y="556334"/>
                <a:ext cx="334689" cy="19342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1995" extrusionOk="0">
                    <a:moveTo>
                      <a:pt x="1404" y="1"/>
                    </a:moveTo>
                    <a:lnTo>
                      <a:pt x="1" y="803"/>
                    </a:lnTo>
                    <a:lnTo>
                      <a:pt x="2046" y="1994"/>
                    </a:lnTo>
                    <a:lnTo>
                      <a:pt x="3452" y="1189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1188685" y="252090"/>
                <a:ext cx="199049" cy="41962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328" extrusionOk="0">
                    <a:moveTo>
                      <a:pt x="1" y="0"/>
                    </a:moveTo>
                    <a:lnTo>
                      <a:pt x="5" y="3139"/>
                    </a:lnTo>
                    <a:lnTo>
                      <a:pt x="2053" y="4327"/>
                    </a:lnTo>
                    <a:lnTo>
                      <a:pt x="2046" y="11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1188685" y="238225"/>
                <a:ext cx="222221" cy="129144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332" extrusionOk="0">
                    <a:moveTo>
                      <a:pt x="246" y="0"/>
                    </a:moveTo>
                    <a:lnTo>
                      <a:pt x="1" y="143"/>
                    </a:lnTo>
                    <a:lnTo>
                      <a:pt x="2046" y="1332"/>
                    </a:lnTo>
                    <a:lnTo>
                      <a:pt x="2291" y="1189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1251414" y="353408"/>
                <a:ext cx="160073" cy="42369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4370" extrusionOk="0">
                    <a:moveTo>
                      <a:pt x="1644" y="1"/>
                    </a:moveTo>
                    <a:lnTo>
                      <a:pt x="1399" y="144"/>
                    </a:lnTo>
                    <a:lnTo>
                      <a:pt x="1406" y="3282"/>
                    </a:lnTo>
                    <a:lnTo>
                      <a:pt x="0" y="4087"/>
                    </a:lnTo>
                    <a:lnTo>
                      <a:pt x="0" y="4369"/>
                    </a:lnTo>
                    <a:lnTo>
                      <a:pt x="1651" y="3423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1148933" y="516195"/>
                <a:ext cx="70002" cy="18518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910" extrusionOk="0">
                    <a:moveTo>
                      <a:pt x="1" y="1"/>
                    </a:moveTo>
                    <a:lnTo>
                      <a:pt x="1" y="1491"/>
                    </a:lnTo>
                    <a:lnTo>
                      <a:pt x="721" y="1909"/>
                    </a:lnTo>
                    <a:lnTo>
                      <a:pt x="721" y="4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1218837" y="516001"/>
                <a:ext cx="70292" cy="18537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912" extrusionOk="0">
                    <a:moveTo>
                      <a:pt x="724" y="0"/>
                    </a:moveTo>
                    <a:lnTo>
                      <a:pt x="0" y="421"/>
                    </a:lnTo>
                    <a:lnTo>
                      <a:pt x="0" y="1911"/>
                    </a:lnTo>
                    <a:lnTo>
                      <a:pt x="724" y="149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1148933" y="475377"/>
                <a:ext cx="140197" cy="81539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841" extrusionOk="0">
                    <a:moveTo>
                      <a:pt x="723" y="1"/>
                    </a:moveTo>
                    <a:lnTo>
                      <a:pt x="1" y="422"/>
                    </a:lnTo>
                    <a:lnTo>
                      <a:pt x="721" y="840"/>
                    </a:lnTo>
                    <a:lnTo>
                      <a:pt x="1445" y="419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1195859" y="409544"/>
                <a:ext cx="46151" cy="12255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4" extrusionOk="0">
                    <a:moveTo>
                      <a:pt x="1" y="1"/>
                    </a:moveTo>
                    <a:lnTo>
                      <a:pt x="1" y="1127"/>
                    </a:lnTo>
                    <a:cubicBezTo>
                      <a:pt x="1" y="1161"/>
                      <a:pt x="24" y="1196"/>
                      <a:pt x="70" y="1222"/>
                    </a:cubicBezTo>
                    <a:cubicBezTo>
                      <a:pt x="116" y="1250"/>
                      <a:pt x="176" y="1263"/>
                      <a:pt x="237" y="1263"/>
                    </a:cubicBezTo>
                    <a:cubicBezTo>
                      <a:pt x="298" y="1263"/>
                      <a:pt x="359" y="1250"/>
                      <a:pt x="406" y="1222"/>
                    </a:cubicBezTo>
                    <a:cubicBezTo>
                      <a:pt x="452" y="1196"/>
                      <a:pt x="476" y="1161"/>
                      <a:pt x="476" y="1127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>
                <a:off x="1195859" y="396359"/>
                <a:ext cx="46151" cy="2656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74" extrusionOk="0">
                    <a:moveTo>
                      <a:pt x="239" y="0"/>
                    </a:moveTo>
                    <a:cubicBezTo>
                      <a:pt x="176" y="0"/>
                      <a:pt x="118" y="13"/>
                      <a:pt x="70" y="39"/>
                    </a:cubicBezTo>
                    <a:cubicBezTo>
                      <a:pt x="24" y="65"/>
                      <a:pt x="1" y="102"/>
                      <a:pt x="1" y="137"/>
                    </a:cubicBezTo>
                    <a:cubicBezTo>
                      <a:pt x="1" y="172"/>
                      <a:pt x="24" y="206"/>
                      <a:pt x="70" y="234"/>
                    </a:cubicBezTo>
                    <a:cubicBezTo>
                      <a:pt x="118" y="260"/>
                      <a:pt x="176" y="273"/>
                      <a:pt x="239" y="273"/>
                    </a:cubicBezTo>
                    <a:cubicBezTo>
                      <a:pt x="300" y="273"/>
                      <a:pt x="361" y="260"/>
                      <a:pt x="406" y="234"/>
                    </a:cubicBezTo>
                    <a:cubicBezTo>
                      <a:pt x="452" y="206"/>
                      <a:pt x="476" y="172"/>
                      <a:pt x="476" y="137"/>
                    </a:cubicBezTo>
                    <a:cubicBezTo>
                      <a:pt x="476" y="102"/>
                      <a:pt x="452" y="65"/>
                      <a:pt x="406" y="39"/>
                    </a:cubicBezTo>
                    <a:cubicBezTo>
                      <a:pt x="361" y="13"/>
                      <a:pt x="300" y="0"/>
                      <a:pt x="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1568263" y="1335949"/>
                <a:ext cx="190032" cy="38510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3972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1960" y="3972"/>
                    </a:lnTo>
                    <a:lnTo>
                      <a:pt x="1960" y="1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1758198" y="1304632"/>
                <a:ext cx="258579" cy="41642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4295" extrusionOk="0">
                    <a:moveTo>
                      <a:pt x="2666" y="0"/>
                    </a:moveTo>
                    <a:lnTo>
                      <a:pt x="1" y="1497"/>
                    </a:lnTo>
                    <a:lnTo>
                      <a:pt x="1" y="4295"/>
                    </a:lnTo>
                    <a:lnTo>
                      <a:pt x="2666" y="2798"/>
                    </a:lnTo>
                    <a:lnTo>
                      <a:pt x="26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1568263" y="1191001"/>
                <a:ext cx="448514" cy="25877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2669" extrusionOk="0">
                    <a:moveTo>
                      <a:pt x="2656" y="1"/>
                    </a:moveTo>
                    <a:lnTo>
                      <a:pt x="1" y="1495"/>
                    </a:lnTo>
                    <a:lnTo>
                      <a:pt x="1960" y="2669"/>
                    </a:lnTo>
                    <a:lnTo>
                      <a:pt x="4625" y="1172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1209724" y="360485"/>
                <a:ext cx="616925" cy="968193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9986" extrusionOk="0">
                    <a:moveTo>
                      <a:pt x="351" y="1"/>
                    </a:moveTo>
                    <a:cubicBezTo>
                      <a:pt x="290" y="1"/>
                      <a:pt x="229" y="17"/>
                      <a:pt x="174" y="49"/>
                    </a:cubicBezTo>
                    <a:cubicBezTo>
                      <a:pt x="66" y="112"/>
                      <a:pt x="1" y="225"/>
                      <a:pt x="1" y="351"/>
                    </a:cubicBezTo>
                    <a:lnTo>
                      <a:pt x="1" y="604"/>
                    </a:lnTo>
                    <a:lnTo>
                      <a:pt x="155" y="604"/>
                    </a:lnTo>
                    <a:lnTo>
                      <a:pt x="155" y="351"/>
                    </a:lnTo>
                    <a:cubicBezTo>
                      <a:pt x="155" y="281"/>
                      <a:pt x="192" y="218"/>
                      <a:pt x="252" y="181"/>
                    </a:cubicBezTo>
                    <a:cubicBezTo>
                      <a:pt x="283" y="164"/>
                      <a:pt x="316" y="155"/>
                      <a:pt x="349" y="155"/>
                    </a:cubicBezTo>
                    <a:cubicBezTo>
                      <a:pt x="382" y="155"/>
                      <a:pt x="415" y="164"/>
                      <a:pt x="445" y="181"/>
                    </a:cubicBezTo>
                    <a:lnTo>
                      <a:pt x="3877" y="2134"/>
                    </a:lnTo>
                    <a:cubicBezTo>
                      <a:pt x="5315" y="2951"/>
                      <a:pt x="6208" y="4489"/>
                      <a:pt x="6208" y="6142"/>
                    </a:cubicBezTo>
                    <a:lnTo>
                      <a:pt x="6208" y="9985"/>
                    </a:lnTo>
                    <a:lnTo>
                      <a:pt x="6362" y="9985"/>
                    </a:lnTo>
                    <a:lnTo>
                      <a:pt x="6362" y="6142"/>
                    </a:lnTo>
                    <a:cubicBezTo>
                      <a:pt x="6362" y="4433"/>
                      <a:pt x="5441" y="2845"/>
                      <a:pt x="3955" y="1999"/>
                    </a:cubicBezTo>
                    <a:lnTo>
                      <a:pt x="524" y="47"/>
                    </a:lnTo>
                    <a:cubicBezTo>
                      <a:pt x="469" y="16"/>
                      <a:pt x="410" y="1"/>
                      <a:pt x="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8" name="Google Shape;3638;p38"/>
            <p:cNvGrpSpPr/>
            <p:nvPr/>
          </p:nvGrpSpPr>
          <p:grpSpPr>
            <a:xfrm rot="1175405" flipH="1">
              <a:off x="6179501" y="3402047"/>
              <a:ext cx="816976" cy="878974"/>
              <a:chOff x="6518572" y="3949403"/>
              <a:chExt cx="1089589" cy="1174900"/>
            </a:xfrm>
          </p:grpSpPr>
          <p:sp>
            <p:nvSpPr>
              <p:cNvPr id="3639" name="Google Shape;3639;p38"/>
              <p:cNvSpPr/>
              <p:nvPr/>
            </p:nvSpPr>
            <p:spPr>
              <a:xfrm>
                <a:off x="6518572" y="3949403"/>
                <a:ext cx="579403" cy="735409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6658" extrusionOk="0">
                    <a:moveTo>
                      <a:pt x="4019" y="1"/>
                    </a:moveTo>
                    <a:cubicBezTo>
                      <a:pt x="3472" y="1"/>
                      <a:pt x="3039" y="151"/>
                      <a:pt x="2664" y="314"/>
                    </a:cubicBezTo>
                    <a:cubicBezTo>
                      <a:pt x="423" y="1284"/>
                      <a:pt x="0" y="3169"/>
                      <a:pt x="1187" y="5105"/>
                    </a:cubicBezTo>
                    <a:cubicBezTo>
                      <a:pt x="3818" y="9402"/>
                      <a:pt x="7043" y="13617"/>
                      <a:pt x="9030" y="16408"/>
                    </a:cubicBezTo>
                    <a:cubicBezTo>
                      <a:pt x="9377" y="16580"/>
                      <a:pt x="9738" y="16658"/>
                      <a:pt x="10099" y="16658"/>
                    </a:cubicBezTo>
                    <a:cubicBezTo>
                      <a:pt x="11324" y="16658"/>
                      <a:pt x="12531" y="15756"/>
                      <a:pt x="13088" y="14567"/>
                    </a:cubicBezTo>
                    <a:cubicBezTo>
                      <a:pt x="13101" y="14530"/>
                      <a:pt x="13114" y="14491"/>
                      <a:pt x="13125" y="14452"/>
                    </a:cubicBezTo>
                    <a:cubicBezTo>
                      <a:pt x="13114" y="14428"/>
                      <a:pt x="13103" y="14404"/>
                      <a:pt x="13092" y="14380"/>
                    </a:cubicBezTo>
                    <a:cubicBezTo>
                      <a:pt x="11771" y="11571"/>
                      <a:pt x="7928" y="3522"/>
                      <a:pt x="7375" y="2420"/>
                    </a:cubicBezTo>
                    <a:cubicBezTo>
                      <a:pt x="6937" y="1548"/>
                      <a:pt x="6255" y="592"/>
                      <a:pt x="5251" y="232"/>
                    </a:cubicBezTo>
                    <a:cubicBezTo>
                      <a:pt x="4781" y="65"/>
                      <a:pt x="4376" y="1"/>
                      <a:pt x="4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6796346" y="4290633"/>
                <a:ext cx="211852" cy="168511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817" extrusionOk="0">
                    <a:moveTo>
                      <a:pt x="3946" y="602"/>
                    </a:moveTo>
                    <a:lnTo>
                      <a:pt x="3947" y="604"/>
                    </a:lnTo>
                    <a:lnTo>
                      <a:pt x="3948" y="604"/>
                    </a:lnTo>
                    <a:lnTo>
                      <a:pt x="3946" y="602"/>
                    </a:lnTo>
                    <a:close/>
                    <a:moveTo>
                      <a:pt x="2798" y="1"/>
                    </a:moveTo>
                    <a:cubicBezTo>
                      <a:pt x="2795" y="1"/>
                      <a:pt x="2792" y="1"/>
                      <a:pt x="2790" y="1"/>
                    </a:cubicBezTo>
                    <a:cubicBezTo>
                      <a:pt x="1876" y="7"/>
                      <a:pt x="775" y="582"/>
                      <a:pt x="0" y="1387"/>
                    </a:cubicBezTo>
                    <a:lnTo>
                      <a:pt x="762" y="2471"/>
                    </a:lnTo>
                    <a:lnTo>
                      <a:pt x="1705" y="3816"/>
                    </a:lnTo>
                    <a:lnTo>
                      <a:pt x="3069" y="3285"/>
                    </a:lnTo>
                    <a:lnTo>
                      <a:pt x="4798" y="2018"/>
                    </a:lnTo>
                    <a:lnTo>
                      <a:pt x="4451" y="1439"/>
                    </a:lnTo>
                    <a:lnTo>
                      <a:pt x="3947" y="604"/>
                    </a:lnTo>
                    <a:lnTo>
                      <a:pt x="3946" y="604"/>
                    </a:lnTo>
                    <a:cubicBezTo>
                      <a:pt x="3773" y="230"/>
                      <a:pt x="3379" y="1"/>
                      <a:pt x="2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6829942" y="4343966"/>
                <a:ext cx="178258" cy="115181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609" extrusionOk="0">
                    <a:moveTo>
                      <a:pt x="2550" y="1"/>
                    </a:moveTo>
                    <a:cubicBezTo>
                      <a:pt x="2233" y="1"/>
                      <a:pt x="1917" y="59"/>
                      <a:pt x="1617" y="190"/>
                    </a:cubicBezTo>
                    <a:cubicBezTo>
                      <a:pt x="640" y="617"/>
                      <a:pt x="296" y="1036"/>
                      <a:pt x="1" y="1263"/>
                    </a:cubicBezTo>
                    <a:lnTo>
                      <a:pt x="944" y="2608"/>
                    </a:lnTo>
                    <a:lnTo>
                      <a:pt x="2308" y="2077"/>
                    </a:lnTo>
                    <a:lnTo>
                      <a:pt x="4037" y="810"/>
                    </a:lnTo>
                    <a:lnTo>
                      <a:pt x="3690" y="231"/>
                    </a:lnTo>
                    <a:cubicBezTo>
                      <a:pt x="3326" y="87"/>
                      <a:pt x="293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6756702" y="4351824"/>
                <a:ext cx="124533" cy="17787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4029" extrusionOk="0">
                    <a:moveTo>
                      <a:pt x="898" y="1"/>
                    </a:moveTo>
                    <a:cubicBezTo>
                      <a:pt x="662" y="250"/>
                      <a:pt x="454" y="519"/>
                      <a:pt x="293" y="801"/>
                    </a:cubicBezTo>
                    <a:cubicBezTo>
                      <a:pt x="144" y="1064"/>
                      <a:pt x="48" y="1315"/>
                      <a:pt x="0" y="1550"/>
                    </a:cubicBezTo>
                    <a:lnTo>
                      <a:pt x="0" y="2163"/>
                    </a:lnTo>
                    <a:cubicBezTo>
                      <a:pt x="31" y="2289"/>
                      <a:pt x="81" y="2402"/>
                      <a:pt x="152" y="2502"/>
                    </a:cubicBezTo>
                    <a:lnTo>
                      <a:pt x="150" y="2502"/>
                    </a:lnTo>
                    <a:lnTo>
                      <a:pt x="1061" y="4029"/>
                    </a:lnTo>
                    <a:lnTo>
                      <a:pt x="2820" y="2740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02671" y="4411823"/>
                <a:ext cx="224698" cy="115799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2623" extrusionOk="0">
                    <a:moveTo>
                      <a:pt x="763" y="1"/>
                    </a:moveTo>
                    <a:cubicBezTo>
                      <a:pt x="579" y="1"/>
                      <a:pt x="447" y="67"/>
                      <a:pt x="352" y="171"/>
                    </a:cubicBezTo>
                    <a:cubicBezTo>
                      <a:pt x="1" y="564"/>
                      <a:pt x="213" y="1503"/>
                      <a:pt x="433" y="1535"/>
                    </a:cubicBezTo>
                    <a:cubicBezTo>
                      <a:pt x="803" y="1592"/>
                      <a:pt x="1734" y="1885"/>
                      <a:pt x="2350" y="2151"/>
                    </a:cubicBezTo>
                    <a:cubicBezTo>
                      <a:pt x="2893" y="2384"/>
                      <a:pt x="3097" y="2623"/>
                      <a:pt x="3780" y="2623"/>
                    </a:cubicBezTo>
                    <a:cubicBezTo>
                      <a:pt x="3872" y="2623"/>
                      <a:pt x="3973" y="2618"/>
                      <a:pt x="4085" y="2609"/>
                    </a:cubicBezTo>
                    <a:cubicBezTo>
                      <a:pt x="4797" y="2548"/>
                      <a:pt x="5089" y="2236"/>
                      <a:pt x="4905" y="1976"/>
                    </a:cubicBezTo>
                    <a:cubicBezTo>
                      <a:pt x="4844" y="1891"/>
                      <a:pt x="4736" y="1811"/>
                      <a:pt x="4573" y="1748"/>
                    </a:cubicBezTo>
                    <a:lnTo>
                      <a:pt x="4575" y="1748"/>
                    </a:lnTo>
                    <a:cubicBezTo>
                      <a:pt x="3909" y="1488"/>
                      <a:pt x="858" y="6"/>
                      <a:pt x="858" y="6"/>
                    </a:cubicBezTo>
                    <a:cubicBezTo>
                      <a:pt x="825" y="3"/>
                      <a:pt x="793" y="1"/>
                      <a:pt x="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18211" y="4411823"/>
                <a:ext cx="200992" cy="87235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976" extrusionOk="0">
                    <a:moveTo>
                      <a:pt x="411" y="1"/>
                    </a:moveTo>
                    <a:cubicBezTo>
                      <a:pt x="227" y="1"/>
                      <a:pt x="95" y="67"/>
                      <a:pt x="0" y="171"/>
                    </a:cubicBezTo>
                    <a:cubicBezTo>
                      <a:pt x="271" y="627"/>
                      <a:pt x="861" y="904"/>
                      <a:pt x="1182" y="982"/>
                    </a:cubicBezTo>
                    <a:cubicBezTo>
                      <a:pt x="1590" y="1082"/>
                      <a:pt x="2412" y="1349"/>
                      <a:pt x="2777" y="1605"/>
                    </a:cubicBezTo>
                    <a:cubicBezTo>
                      <a:pt x="3073" y="1813"/>
                      <a:pt x="3480" y="1929"/>
                      <a:pt x="3831" y="1929"/>
                    </a:cubicBezTo>
                    <a:cubicBezTo>
                      <a:pt x="3912" y="1929"/>
                      <a:pt x="3990" y="1923"/>
                      <a:pt x="4063" y="1911"/>
                    </a:cubicBezTo>
                    <a:cubicBezTo>
                      <a:pt x="4106" y="1903"/>
                      <a:pt x="4149" y="1900"/>
                      <a:pt x="4190" y="1900"/>
                    </a:cubicBezTo>
                    <a:cubicBezTo>
                      <a:pt x="4326" y="1900"/>
                      <a:pt x="4452" y="1934"/>
                      <a:pt x="4553" y="1976"/>
                    </a:cubicBezTo>
                    <a:cubicBezTo>
                      <a:pt x="4492" y="1891"/>
                      <a:pt x="4384" y="1811"/>
                      <a:pt x="4223" y="1748"/>
                    </a:cubicBezTo>
                    <a:cubicBezTo>
                      <a:pt x="3557" y="1488"/>
                      <a:pt x="506" y="6"/>
                      <a:pt x="506" y="6"/>
                    </a:cubicBezTo>
                    <a:cubicBezTo>
                      <a:pt x="473" y="3"/>
                      <a:pt x="441" y="1"/>
                      <a:pt x="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00508" y="4410190"/>
                <a:ext cx="53239" cy="6957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576" extrusionOk="0">
                    <a:moveTo>
                      <a:pt x="757" y="1"/>
                    </a:moveTo>
                    <a:cubicBezTo>
                      <a:pt x="603" y="1"/>
                      <a:pt x="415" y="131"/>
                      <a:pt x="241" y="557"/>
                    </a:cubicBezTo>
                    <a:cubicBezTo>
                      <a:pt x="0" y="1143"/>
                      <a:pt x="258" y="1535"/>
                      <a:pt x="482" y="1572"/>
                    </a:cubicBezTo>
                    <a:cubicBezTo>
                      <a:pt x="493" y="1574"/>
                      <a:pt x="505" y="1575"/>
                      <a:pt x="516" y="1575"/>
                    </a:cubicBezTo>
                    <a:cubicBezTo>
                      <a:pt x="721" y="1575"/>
                      <a:pt x="869" y="1265"/>
                      <a:pt x="1017" y="922"/>
                    </a:cubicBezTo>
                    <a:cubicBezTo>
                      <a:pt x="1206" y="486"/>
                      <a:pt x="1085" y="145"/>
                      <a:pt x="907" y="43"/>
                    </a:cubicBezTo>
                    <a:cubicBezTo>
                      <a:pt x="863" y="17"/>
                      <a:pt x="812" y="1"/>
                      <a:pt x="7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299801" y="4418357"/>
                <a:ext cx="4339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48" extrusionOk="0">
                    <a:moveTo>
                      <a:pt x="394" y="1"/>
                    </a:moveTo>
                    <a:cubicBezTo>
                      <a:pt x="385" y="1"/>
                      <a:pt x="380" y="1"/>
                      <a:pt x="380" y="1"/>
                    </a:cubicBezTo>
                    <a:cubicBezTo>
                      <a:pt x="380" y="1"/>
                      <a:pt x="1" y="1025"/>
                      <a:pt x="402" y="1047"/>
                    </a:cubicBezTo>
                    <a:cubicBezTo>
                      <a:pt x="409" y="1047"/>
                      <a:pt x="417" y="1047"/>
                      <a:pt x="424" y="1047"/>
                    </a:cubicBezTo>
                    <a:cubicBezTo>
                      <a:pt x="810" y="1047"/>
                      <a:pt x="983" y="487"/>
                      <a:pt x="847" y="266"/>
                    </a:cubicBezTo>
                    <a:cubicBezTo>
                      <a:pt x="692" y="17"/>
                      <a:pt x="454" y="1"/>
                      <a:pt x="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154248" y="4414870"/>
                <a:ext cx="175785" cy="96948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2196" extrusionOk="0">
                    <a:moveTo>
                      <a:pt x="591" y="0"/>
                    </a:moveTo>
                    <a:cubicBezTo>
                      <a:pt x="1" y="798"/>
                      <a:pt x="517" y="2195"/>
                      <a:pt x="517" y="2195"/>
                    </a:cubicBezTo>
                    <a:cubicBezTo>
                      <a:pt x="517" y="2195"/>
                      <a:pt x="1619" y="1959"/>
                      <a:pt x="2749" y="1698"/>
                    </a:cubicBezTo>
                    <a:cubicBezTo>
                      <a:pt x="3881" y="1440"/>
                      <a:pt x="3881" y="1204"/>
                      <a:pt x="3955" y="798"/>
                    </a:cubicBezTo>
                    <a:cubicBezTo>
                      <a:pt x="3977" y="668"/>
                      <a:pt x="3981" y="545"/>
                      <a:pt x="3966" y="427"/>
                    </a:cubicBezTo>
                    <a:cubicBezTo>
                      <a:pt x="3804" y="398"/>
                      <a:pt x="3512" y="357"/>
                      <a:pt x="3178" y="357"/>
                    </a:cubicBezTo>
                    <a:cubicBezTo>
                      <a:pt x="3065" y="357"/>
                      <a:pt x="2947" y="362"/>
                      <a:pt x="2827" y="373"/>
                    </a:cubicBezTo>
                    <a:cubicBezTo>
                      <a:pt x="2172" y="436"/>
                      <a:pt x="1224" y="620"/>
                      <a:pt x="1224" y="620"/>
                    </a:cubicBezTo>
                    <a:cubicBezTo>
                      <a:pt x="1224" y="620"/>
                      <a:pt x="892" y="328"/>
                      <a:pt x="5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146213" y="4402949"/>
                <a:ext cx="111731" cy="99641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257" extrusionOk="0">
                    <a:moveTo>
                      <a:pt x="1115" y="1"/>
                    </a:moveTo>
                    <a:cubicBezTo>
                      <a:pt x="1090" y="1"/>
                      <a:pt x="1065" y="3"/>
                      <a:pt x="1040" y="8"/>
                    </a:cubicBezTo>
                    <a:cubicBezTo>
                      <a:pt x="1" y="202"/>
                      <a:pt x="932" y="2256"/>
                      <a:pt x="1693" y="2256"/>
                    </a:cubicBezTo>
                    <a:cubicBezTo>
                      <a:pt x="1720" y="2256"/>
                      <a:pt x="1746" y="2254"/>
                      <a:pt x="1773" y="2248"/>
                    </a:cubicBezTo>
                    <a:cubicBezTo>
                      <a:pt x="2531" y="2095"/>
                      <a:pt x="1868" y="1"/>
                      <a:pt x="11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>
                <a:off x="7168419" y="4420918"/>
                <a:ext cx="66129" cy="62071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06" extrusionOk="0">
                    <a:moveTo>
                      <a:pt x="510" y="0"/>
                    </a:moveTo>
                    <a:cubicBezTo>
                      <a:pt x="194" y="0"/>
                      <a:pt x="1" y="191"/>
                      <a:pt x="1" y="191"/>
                    </a:cubicBezTo>
                    <a:cubicBezTo>
                      <a:pt x="1" y="191"/>
                      <a:pt x="440" y="1406"/>
                      <a:pt x="873" y="1406"/>
                    </a:cubicBezTo>
                    <a:cubicBezTo>
                      <a:pt x="924" y="1406"/>
                      <a:pt x="975" y="1389"/>
                      <a:pt x="1025" y="1351"/>
                    </a:cubicBezTo>
                    <a:cubicBezTo>
                      <a:pt x="1498" y="991"/>
                      <a:pt x="1153" y="167"/>
                      <a:pt x="780" y="45"/>
                    </a:cubicBezTo>
                    <a:cubicBezTo>
                      <a:pt x="682" y="13"/>
                      <a:pt x="592" y="0"/>
                      <a:pt x="5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6791843" y="4358844"/>
                <a:ext cx="546559" cy="575639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3039" extrusionOk="0">
                    <a:moveTo>
                      <a:pt x="3817" y="0"/>
                    </a:moveTo>
                    <a:cubicBezTo>
                      <a:pt x="3817" y="0"/>
                      <a:pt x="3816" y="0"/>
                      <a:pt x="3816" y="0"/>
                    </a:cubicBezTo>
                    <a:cubicBezTo>
                      <a:pt x="2922" y="5"/>
                      <a:pt x="1844" y="555"/>
                      <a:pt x="1074" y="1334"/>
                    </a:cubicBezTo>
                    <a:cubicBezTo>
                      <a:pt x="816" y="1597"/>
                      <a:pt x="590" y="1883"/>
                      <a:pt x="419" y="2184"/>
                    </a:cubicBezTo>
                    <a:cubicBezTo>
                      <a:pt x="31" y="2868"/>
                      <a:pt x="0" y="3475"/>
                      <a:pt x="265" y="3870"/>
                    </a:cubicBezTo>
                    <a:cubicBezTo>
                      <a:pt x="265" y="3870"/>
                      <a:pt x="1705" y="6683"/>
                      <a:pt x="3065" y="8277"/>
                    </a:cubicBezTo>
                    <a:cubicBezTo>
                      <a:pt x="4577" y="10051"/>
                      <a:pt x="5809" y="12023"/>
                      <a:pt x="7488" y="13005"/>
                    </a:cubicBezTo>
                    <a:cubicBezTo>
                      <a:pt x="7529" y="13030"/>
                      <a:pt x="7562" y="13039"/>
                      <a:pt x="7592" y="13039"/>
                    </a:cubicBezTo>
                    <a:cubicBezTo>
                      <a:pt x="7673" y="13039"/>
                      <a:pt x="7723" y="12968"/>
                      <a:pt x="7811" y="12949"/>
                    </a:cubicBezTo>
                    <a:cubicBezTo>
                      <a:pt x="8301" y="12849"/>
                      <a:pt x="8639" y="12058"/>
                      <a:pt x="9156" y="11381"/>
                    </a:cubicBezTo>
                    <a:cubicBezTo>
                      <a:pt x="9216" y="11301"/>
                      <a:pt x="9288" y="11207"/>
                      <a:pt x="9366" y="11108"/>
                    </a:cubicBezTo>
                    <a:cubicBezTo>
                      <a:pt x="10110" y="10145"/>
                      <a:pt x="11192" y="8808"/>
                      <a:pt x="11513" y="8364"/>
                    </a:cubicBezTo>
                    <a:cubicBezTo>
                      <a:pt x="12086" y="7568"/>
                      <a:pt x="12381" y="7084"/>
                      <a:pt x="12381" y="6464"/>
                    </a:cubicBezTo>
                    <a:cubicBezTo>
                      <a:pt x="12327" y="6399"/>
                      <a:pt x="12142" y="6147"/>
                      <a:pt x="12066" y="6076"/>
                    </a:cubicBezTo>
                    <a:cubicBezTo>
                      <a:pt x="11435" y="5468"/>
                      <a:pt x="10535" y="4362"/>
                      <a:pt x="9936" y="3269"/>
                    </a:cubicBezTo>
                    <a:cubicBezTo>
                      <a:pt x="9340" y="2176"/>
                      <a:pt x="8941" y="1017"/>
                      <a:pt x="8247" y="950"/>
                    </a:cubicBezTo>
                    <a:cubicBezTo>
                      <a:pt x="7556" y="881"/>
                      <a:pt x="4212" y="0"/>
                      <a:pt x="38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791843" y="4416371"/>
                <a:ext cx="404192" cy="51961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1770" extrusionOk="0">
                    <a:moveTo>
                      <a:pt x="1128" y="1"/>
                    </a:moveTo>
                    <a:lnTo>
                      <a:pt x="1074" y="31"/>
                    </a:lnTo>
                    <a:cubicBezTo>
                      <a:pt x="816" y="294"/>
                      <a:pt x="590" y="580"/>
                      <a:pt x="419" y="881"/>
                    </a:cubicBezTo>
                    <a:cubicBezTo>
                      <a:pt x="31" y="1565"/>
                      <a:pt x="0" y="2172"/>
                      <a:pt x="265" y="2567"/>
                    </a:cubicBezTo>
                    <a:cubicBezTo>
                      <a:pt x="265" y="2567"/>
                      <a:pt x="1705" y="5380"/>
                      <a:pt x="3065" y="6974"/>
                    </a:cubicBezTo>
                    <a:cubicBezTo>
                      <a:pt x="4577" y="8748"/>
                      <a:pt x="5939" y="10822"/>
                      <a:pt x="7488" y="11702"/>
                    </a:cubicBezTo>
                    <a:cubicBezTo>
                      <a:pt x="7570" y="11749"/>
                      <a:pt x="7651" y="11770"/>
                      <a:pt x="7732" y="11770"/>
                    </a:cubicBezTo>
                    <a:cubicBezTo>
                      <a:pt x="8441" y="11770"/>
                      <a:pt x="9086" y="10167"/>
                      <a:pt x="9156" y="10078"/>
                    </a:cubicBezTo>
                    <a:cubicBezTo>
                      <a:pt x="8481" y="9677"/>
                      <a:pt x="7783" y="9212"/>
                      <a:pt x="5464" y="6454"/>
                    </a:cubicBezTo>
                    <a:lnTo>
                      <a:pt x="5464" y="6451"/>
                    </a:lnTo>
                    <a:cubicBezTo>
                      <a:pt x="2603" y="3046"/>
                      <a:pt x="1128" y="1"/>
                      <a:pt x="1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>
                <a:off x="7077652" y="4596412"/>
                <a:ext cx="187440" cy="162993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6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3092" y="3224"/>
                      <a:pt x="3625" y="3586"/>
                    </a:cubicBezTo>
                    <a:cubicBezTo>
                      <a:pt x="3737" y="3662"/>
                      <a:pt x="3828" y="3692"/>
                      <a:pt x="3904" y="3692"/>
                    </a:cubicBezTo>
                    <a:cubicBezTo>
                      <a:pt x="4190" y="3692"/>
                      <a:pt x="4245" y="3265"/>
                      <a:pt x="4245" y="3265"/>
                    </a:cubicBezTo>
                    <a:cubicBezTo>
                      <a:pt x="4245" y="3265"/>
                      <a:pt x="2072" y="1228"/>
                      <a:pt x="1302" y="601"/>
                    </a:cubicBezTo>
                    <a:cubicBezTo>
                      <a:pt x="929" y="30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8"/>
              <p:cNvSpPr/>
              <p:nvPr/>
            </p:nvSpPr>
            <p:spPr>
              <a:xfrm>
                <a:off x="6980087" y="4620738"/>
                <a:ext cx="236176" cy="222327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50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519" y="4178"/>
                      <a:pt x="4577" y="4935"/>
                    </a:cubicBezTo>
                    <a:cubicBezTo>
                      <a:pt x="4679" y="5007"/>
                      <a:pt x="4771" y="5036"/>
                      <a:pt x="4852" y="5036"/>
                    </a:cubicBezTo>
                    <a:cubicBezTo>
                      <a:pt x="5136" y="5036"/>
                      <a:pt x="5301" y="4689"/>
                      <a:pt x="5349" y="4573"/>
                    </a:cubicBezTo>
                    <a:lnTo>
                      <a:pt x="5349" y="4573"/>
                    </a:lnTo>
                    <a:cubicBezTo>
                      <a:pt x="5342" y="4579"/>
                      <a:pt x="5331" y="4584"/>
                      <a:pt x="5316" y="4584"/>
                    </a:cubicBezTo>
                    <a:cubicBezTo>
                      <a:pt x="5265" y="4584"/>
                      <a:pt x="5161" y="4534"/>
                      <a:pt x="4948" y="4334"/>
                    </a:cubicBezTo>
                    <a:cubicBezTo>
                      <a:pt x="3868" y="3315"/>
                      <a:pt x="1616" y="1005"/>
                      <a:pt x="1363" y="775"/>
                    </a:cubicBezTo>
                    <a:cubicBezTo>
                      <a:pt x="543" y="3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8"/>
              <p:cNvSpPr/>
              <p:nvPr/>
            </p:nvSpPr>
            <p:spPr>
              <a:xfrm>
                <a:off x="7216230" y="4820779"/>
                <a:ext cx="706" cy="1766"/>
              </a:xfrm>
              <a:custGeom>
                <a:avLst/>
                <a:gdLst/>
                <a:ahLst/>
                <a:cxnLst/>
                <a:rect l="l" t="t" r="r" b="b"/>
                <a:pathLst>
                  <a:path w="16" h="40" extrusionOk="0">
                    <a:moveTo>
                      <a:pt x="15" y="0"/>
                    </a:moveTo>
                    <a:cubicBezTo>
                      <a:pt x="15" y="0"/>
                      <a:pt x="9" y="16"/>
                      <a:pt x="0" y="39"/>
                    </a:cubicBezTo>
                    <a:cubicBezTo>
                      <a:pt x="15" y="24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00EF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8"/>
              <p:cNvSpPr/>
              <p:nvPr/>
            </p:nvSpPr>
            <p:spPr>
              <a:xfrm>
                <a:off x="7165549" y="4569216"/>
                <a:ext cx="151726" cy="10736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432" extrusionOk="0">
                    <a:moveTo>
                      <a:pt x="1" y="0"/>
                    </a:moveTo>
                    <a:lnTo>
                      <a:pt x="2938" y="2432"/>
                    </a:lnTo>
                    <a:lnTo>
                      <a:pt x="3437" y="1783"/>
                    </a:lnTo>
                    <a:cubicBezTo>
                      <a:pt x="3437" y="1783"/>
                      <a:pt x="2270" y="554"/>
                      <a:pt x="1396" y="265"/>
                    </a:cubicBezTo>
                    <a:cubicBezTo>
                      <a:pt x="647" y="1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8"/>
              <p:cNvSpPr/>
              <p:nvPr/>
            </p:nvSpPr>
            <p:spPr>
              <a:xfrm>
                <a:off x="6906935" y="4646301"/>
                <a:ext cx="249199" cy="254952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5775" extrusionOk="0">
                    <a:moveTo>
                      <a:pt x="0" y="1"/>
                    </a:moveTo>
                    <a:cubicBezTo>
                      <a:pt x="1" y="1"/>
                      <a:pt x="660" y="1274"/>
                      <a:pt x="2061" y="2766"/>
                    </a:cubicBezTo>
                    <a:cubicBezTo>
                      <a:pt x="3460" y="4258"/>
                      <a:pt x="4896" y="5683"/>
                      <a:pt x="5161" y="5766"/>
                    </a:cubicBezTo>
                    <a:cubicBezTo>
                      <a:pt x="5178" y="5771"/>
                      <a:pt x="5196" y="5774"/>
                      <a:pt x="5213" y="5774"/>
                    </a:cubicBezTo>
                    <a:cubicBezTo>
                      <a:pt x="5452" y="5774"/>
                      <a:pt x="5644" y="5267"/>
                      <a:pt x="5644" y="5267"/>
                    </a:cubicBezTo>
                    <a:cubicBezTo>
                      <a:pt x="5644" y="5267"/>
                      <a:pt x="4430" y="4245"/>
                      <a:pt x="3699" y="3508"/>
                    </a:cubicBezTo>
                    <a:cubicBezTo>
                      <a:pt x="2965" y="2770"/>
                      <a:pt x="2007" y="1760"/>
                      <a:pt x="1612" y="1272"/>
                    </a:cubicBezTo>
                    <a:cubicBezTo>
                      <a:pt x="1217" y="781"/>
                      <a:pt x="842" y="391"/>
                      <a:pt x="532" y="235"/>
                    </a:cubicBezTo>
                    <a:cubicBezTo>
                      <a:pt x="222" y="8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8"/>
              <p:cNvSpPr/>
              <p:nvPr/>
            </p:nvSpPr>
            <p:spPr>
              <a:xfrm>
                <a:off x="7109262" y="4638663"/>
                <a:ext cx="247389" cy="297554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6740" extrusionOk="0">
                    <a:moveTo>
                      <a:pt x="4801" y="0"/>
                    </a:moveTo>
                    <a:cubicBezTo>
                      <a:pt x="4524" y="0"/>
                      <a:pt x="4188" y="178"/>
                      <a:pt x="3805" y="690"/>
                    </a:cubicBezTo>
                    <a:cubicBezTo>
                      <a:pt x="3256" y="1421"/>
                      <a:pt x="3532" y="1753"/>
                      <a:pt x="3532" y="1753"/>
                    </a:cubicBezTo>
                    <a:cubicBezTo>
                      <a:pt x="3532" y="1753"/>
                      <a:pt x="3530" y="1752"/>
                      <a:pt x="3528" y="1752"/>
                    </a:cubicBezTo>
                    <a:cubicBezTo>
                      <a:pt x="3478" y="1752"/>
                      <a:pt x="2995" y="1770"/>
                      <a:pt x="2584" y="2444"/>
                    </a:cubicBezTo>
                    <a:cubicBezTo>
                      <a:pt x="2167" y="3130"/>
                      <a:pt x="2384" y="3418"/>
                      <a:pt x="2384" y="3418"/>
                    </a:cubicBezTo>
                    <a:cubicBezTo>
                      <a:pt x="2384" y="3418"/>
                      <a:pt x="2382" y="3418"/>
                      <a:pt x="2379" y="3418"/>
                    </a:cubicBezTo>
                    <a:cubicBezTo>
                      <a:pt x="2325" y="3418"/>
                      <a:pt x="1883" y="3443"/>
                      <a:pt x="1393" y="4227"/>
                    </a:cubicBezTo>
                    <a:cubicBezTo>
                      <a:pt x="1007" y="4852"/>
                      <a:pt x="1207" y="5101"/>
                      <a:pt x="1207" y="5101"/>
                    </a:cubicBezTo>
                    <a:cubicBezTo>
                      <a:pt x="1207" y="5101"/>
                      <a:pt x="799" y="5158"/>
                      <a:pt x="432" y="5724"/>
                    </a:cubicBezTo>
                    <a:cubicBezTo>
                      <a:pt x="1" y="6392"/>
                      <a:pt x="181" y="6622"/>
                      <a:pt x="361" y="6702"/>
                    </a:cubicBezTo>
                    <a:cubicBezTo>
                      <a:pt x="418" y="6728"/>
                      <a:pt x="479" y="6740"/>
                      <a:pt x="544" y="6740"/>
                    </a:cubicBezTo>
                    <a:cubicBezTo>
                      <a:pt x="1286" y="6740"/>
                      <a:pt x="2510" y="5149"/>
                      <a:pt x="3378" y="3982"/>
                    </a:cubicBezTo>
                    <a:cubicBezTo>
                      <a:pt x="4319" y="2716"/>
                      <a:pt x="5603" y="406"/>
                      <a:pt x="5189" y="126"/>
                    </a:cubicBezTo>
                    <a:lnTo>
                      <a:pt x="5191" y="126"/>
                    </a:lnTo>
                    <a:cubicBezTo>
                      <a:pt x="5078" y="50"/>
                      <a:pt x="4948" y="0"/>
                      <a:pt x="48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8"/>
              <p:cNvSpPr/>
              <p:nvPr/>
            </p:nvSpPr>
            <p:spPr>
              <a:xfrm>
                <a:off x="6872942" y="4402110"/>
                <a:ext cx="369714" cy="407084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9221" extrusionOk="0">
                    <a:moveTo>
                      <a:pt x="1" y="1"/>
                    </a:moveTo>
                    <a:cubicBezTo>
                      <a:pt x="1" y="1"/>
                      <a:pt x="875" y="1645"/>
                      <a:pt x="1577" y="2523"/>
                    </a:cubicBezTo>
                    <a:cubicBezTo>
                      <a:pt x="2306" y="3432"/>
                      <a:pt x="3601" y="5074"/>
                      <a:pt x="5408" y="6993"/>
                    </a:cubicBezTo>
                    <a:cubicBezTo>
                      <a:pt x="6520" y="8173"/>
                      <a:pt x="7941" y="9221"/>
                      <a:pt x="7941" y="9221"/>
                    </a:cubicBezTo>
                    <a:lnTo>
                      <a:pt x="8375" y="8542"/>
                    </a:lnTo>
                    <a:cubicBezTo>
                      <a:pt x="8375" y="8542"/>
                      <a:pt x="5323" y="5312"/>
                      <a:pt x="3751" y="3757"/>
                    </a:cubicBezTo>
                    <a:lnTo>
                      <a:pt x="3749" y="3757"/>
                    </a:lnTo>
                    <a:cubicBezTo>
                      <a:pt x="2406" y="243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8"/>
              <p:cNvSpPr/>
              <p:nvPr/>
            </p:nvSpPr>
            <p:spPr>
              <a:xfrm>
                <a:off x="6932232" y="4404009"/>
                <a:ext cx="354219" cy="335477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7599" extrusionOk="0">
                    <a:moveTo>
                      <a:pt x="0" y="1"/>
                    </a:moveTo>
                    <a:cubicBezTo>
                      <a:pt x="0" y="1"/>
                      <a:pt x="2833" y="3083"/>
                      <a:pt x="4323" y="4424"/>
                    </a:cubicBezTo>
                    <a:cubicBezTo>
                      <a:pt x="5813" y="5764"/>
                      <a:pt x="7748" y="7599"/>
                      <a:pt x="7748" y="7599"/>
                    </a:cubicBezTo>
                    <a:lnTo>
                      <a:pt x="8023" y="6525"/>
                    </a:lnTo>
                    <a:cubicBezTo>
                      <a:pt x="8023" y="6525"/>
                      <a:pt x="3963" y="3111"/>
                      <a:pt x="2822" y="2124"/>
                    </a:cubicBezTo>
                    <a:cubicBezTo>
                      <a:pt x="1414" y="9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8"/>
              <p:cNvSpPr/>
              <p:nvPr/>
            </p:nvSpPr>
            <p:spPr>
              <a:xfrm>
                <a:off x="7274152" y="4659060"/>
                <a:ext cx="71868" cy="67943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539" extrusionOk="0">
                    <a:moveTo>
                      <a:pt x="895" y="1"/>
                    </a:moveTo>
                    <a:cubicBezTo>
                      <a:pt x="743" y="1"/>
                      <a:pt x="582" y="63"/>
                      <a:pt x="426" y="236"/>
                    </a:cubicBezTo>
                    <a:cubicBezTo>
                      <a:pt x="1" y="705"/>
                      <a:pt x="57" y="1084"/>
                      <a:pt x="612" y="1473"/>
                    </a:cubicBezTo>
                    <a:cubicBezTo>
                      <a:pt x="678" y="1519"/>
                      <a:pt x="743" y="1539"/>
                      <a:pt x="805" y="1539"/>
                    </a:cubicBezTo>
                    <a:cubicBezTo>
                      <a:pt x="1269" y="1539"/>
                      <a:pt x="1627" y="432"/>
                      <a:pt x="1627" y="432"/>
                    </a:cubicBezTo>
                    <a:cubicBezTo>
                      <a:pt x="1627" y="432"/>
                      <a:pt x="1294" y="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8"/>
              <p:cNvSpPr/>
              <p:nvPr/>
            </p:nvSpPr>
            <p:spPr>
              <a:xfrm>
                <a:off x="7300772" y="4667890"/>
                <a:ext cx="174902" cy="15637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542" extrusionOk="0">
                    <a:moveTo>
                      <a:pt x="796" y="1"/>
                    </a:moveTo>
                    <a:cubicBezTo>
                      <a:pt x="623" y="1"/>
                      <a:pt x="307" y="68"/>
                      <a:pt x="61" y="501"/>
                    </a:cubicBezTo>
                    <a:cubicBezTo>
                      <a:pt x="37" y="544"/>
                      <a:pt x="20" y="581"/>
                      <a:pt x="1" y="622"/>
                    </a:cubicBezTo>
                    <a:cubicBezTo>
                      <a:pt x="259" y="824"/>
                      <a:pt x="710" y="1177"/>
                      <a:pt x="944" y="1351"/>
                    </a:cubicBezTo>
                    <a:cubicBezTo>
                      <a:pt x="1282" y="1600"/>
                      <a:pt x="2384" y="2581"/>
                      <a:pt x="2710" y="2893"/>
                    </a:cubicBezTo>
                    <a:cubicBezTo>
                      <a:pt x="2966" y="3140"/>
                      <a:pt x="3167" y="3364"/>
                      <a:pt x="3493" y="3541"/>
                    </a:cubicBezTo>
                    <a:cubicBezTo>
                      <a:pt x="3783" y="3281"/>
                      <a:pt x="3961" y="2852"/>
                      <a:pt x="3690" y="2561"/>
                    </a:cubicBezTo>
                    <a:cubicBezTo>
                      <a:pt x="3219" y="2058"/>
                      <a:pt x="2829" y="1980"/>
                      <a:pt x="2217" y="1355"/>
                    </a:cubicBezTo>
                    <a:cubicBezTo>
                      <a:pt x="1840" y="967"/>
                      <a:pt x="925" y="15"/>
                      <a:pt x="925" y="15"/>
                    </a:cubicBezTo>
                    <a:cubicBezTo>
                      <a:pt x="925" y="15"/>
                      <a:pt x="875" y="1"/>
                      <a:pt x="7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8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8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8"/>
              <p:cNvSpPr/>
              <p:nvPr/>
            </p:nvSpPr>
            <p:spPr>
              <a:xfrm>
                <a:off x="7429859" y="4795216"/>
                <a:ext cx="50590" cy="491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14" extrusionOk="0">
                    <a:moveTo>
                      <a:pt x="671" y="1"/>
                    </a:moveTo>
                    <a:cubicBezTo>
                      <a:pt x="576" y="1"/>
                      <a:pt x="471" y="38"/>
                      <a:pt x="363" y="139"/>
                    </a:cubicBezTo>
                    <a:cubicBezTo>
                      <a:pt x="7" y="471"/>
                      <a:pt x="0" y="783"/>
                      <a:pt x="406" y="1065"/>
                    </a:cubicBezTo>
                    <a:cubicBezTo>
                      <a:pt x="454" y="1099"/>
                      <a:pt x="501" y="1114"/>
                      <a:pt x="547" y="1114"/>
                    </a:cubicBezTo>
                    <a:cubicBezTo>
                      <a:pt x="885" y="1114"/>
                      <a:pt x="1146" y="304"/>
                      <a:pt x="1146" y="304"/>
                    </a:cubicBezTo>
                    <a:cubicBezTo>
                      <a:pt x="1146" y="304"/>
                      <a:pt x="945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8"/>
              <p:cNvSpPr/>
              <p:nvPr/>
            </p:nvSpPr>
            <p:spPr>
              <a:xfrm>
                <a:off x="7451800" y="4803649"/>
                <a:ext cx="156362" cy="9279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102" extrusionOk="0">
                    <a:moveTo>
                      <a:pt x="651" y="0"/>
                    </a:moveTo>
                    <a:cubicBezTo>
                      <a:pt x="308" y="20"/>
                      <a:pt x="111" y="295"/>
                      <a:pt x="0" y="540"/>
                    </a:cubicBezTo>
                    <a:cubicBezTo>
                      <a:pt x="193" y="675"/>
                      <a:pt x="505" y="896"/>
                      <a:pt x="811" y="1124"/>
                    </a:cubicBezTo>
                    <a:cubicBezTo>
                      <a:pt x="1299" y="1492"/>
                      <a:pt x="1798" y="1755"/>
                      <a:pt x="2447" y="1909"/>
                    </a:cubicBezTo>
                    <a:cubicBezTo>
                      <a:pt x="2711" y="1970"/>
                      <a:pt x="3158" y="2050"/>
                      <a:pt x="3453" y="2102"/>
                    </a:cubicBezTo>
                    <a:cubicBezTo>
                      <a:pt x="3542" y="1998"/>
                      <a:pt x="3535" y="1855"/>
                      <a:pt x="3464" y="1701"/>
                    </a:cubicBezTo>
                    <a:cubicBezTo>
                      <a:pt x="3323" y="1390"/>
                      <a:pt x="2256" y="1004"/>
                      <a:pt x="1878" y="816"/>
                    </a:cubicBezTo>
                    <a:cubicBezTo>
                      <a:pt x="1668" y="709"/>
                      <a:pt x="1054" y="148"/>
                      <a:pt x="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7131203" y="4884795"/>
                <a:ext cx="70323" cy="6653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07" extrusionOk="0">
                    <a:moveTo>
                      <a:pt x="875" y="1"/>
                    </a:moveTo>
                    <a:cubicBezTo>
                      <a:pt x="726" y="1"/>
                      <a:pt x="568" y="62"/>
                      <a:pt x="415" y="231"/>
                    </a:cubicBezTo>
                    <a:cubicBezTo>
                      <a:pt x="0" y="691"/>
                      <a:pt x="54" y="1062"/>
                      <a:pt x="599" y="1442"/>
                    </a:cubicBezTo>
                    <a:cubicBezTo>
                      <a:pt x="664" y="1487"/>
                      <a:pt x="727" y="1507"/>
                      <a:pt x="789" y="1507"/>
                    </a:cubicBezTo>
                    <a:cubicBezTo>
                      <a:pt x="1242" y="1507"/>
                      <a:pt x="1592" y="422"/>
                      <a:pt x="1592" y="422"/>
                    </a:cubicBezTo>
                    <a:cubicBezTo>
                      <a:pt x="1592" y="422"/>
                      <a:pt x="1266" y="1"/>
                      <a:pt x="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7157250" y="4893449"/>
                <a:ext cx="171238" cy="15314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469" extrusionOk="0">
                    <a:moveTo>
                      <a:pt x="782" y="0"/>
                    </a:moveTo>
                    <a:cubicBezTo>
                      <a:pt x="612" y="0"/>
                      <a:pt x="302" y="66"/>
                      <a:pt x="61" y="491"/>
                    </a:cubicBezTo>
                    <a:cubicBezTo>
                      <a:pt x="37" y="532"/>
                      <a:pt x="20" y="571"/>
                      <a:pt x="0" y="608"/>
                    </a:cubicBezTo>
                    <a:cubicBezTo>
                      <a:pt x="254" y="808"/>
                      <a:pt x="694" y="1152"/>
                      <a:pt x="924" y="1322"/>
                    </a:cubicBezTo>
                    <a:cubicBezTo>
                      <a:pt x="1256" y="1569"/>
                      <a:pt x="2334" y="2528"/>
                      <a:pt x="2655" y="2833"/>
                    </a:cubicBezTo>
                    <a:cubicBezTo>
                      <a:pt x="2904" y="3074"/>
                      <a:pt x="3102" y="3293"/>
                      <a:pt x="3421" y="3469"/>
                    </a:cubicBezTo>
                    <a:cubicBezTo>
                      <a:pt x="3705" y="3213"/>
                      <a:pt x="3878" y="2792"/>
                      <a:pt x="3614" y="2508"/>
                    </a:cubicBezTo>
                    <a:cubicBezTo>
                      <a:pt x="3154" y="2016"/>
                      <a:pt x="2770" y="1940"/>
                      <a:pt x="2171" y="1328"/>
                    </a:cubicBezTo>
                    <a:cubicBezTo>
                      <a:pt x="1800" y="949"/>
                      <a:pt x="907" y="14"/>
                      <a:pt x="907" y="14"/>
                    </a:cubicBezTo>
                    <a:cubicBezTo>
                      <a:pt x="907" y="14"/>
                      <a:pt x="859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7283643" y="5018215"/>
                <a:ext cx="49619" cy="4812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090" extrusionOk="0">
                    <a:moveTo>
                      <a:pt x="658" y="0"/>
                    </a:moveTo>
                    <a:cubicBezTo>
                      <a:pt x="564" y="0"/>
                      <a:pt x="462" y="37"/>
                      <a:pt x="356" y="135"/>
                    </a:cubicBezTo>
                    <a:cubicBezTo>
                      <a:pt x="7" y="461"/>
                      <a:pt x="0" y="764"/>
                      <a:pt x="397" y="1042"/>
                    </a:cubicBezTo>
                    <a:cubicBezTo>
                      <a:pt x="444" y="1075"/>
                      <a:pt x="491" y="1090"/>
                      <a:pt x="536" y="1090"/>
                    </a:cubicBezTo>
                    <a:cubicBezTo>
                      <a:pt x="867" y="1090"/>
                      <a:pt x="1124" y="298"/>
                      <a:pt x="1124" y="298"/>
                    </a:cubicBezTo>
                    <a:cubicBezTo>
                      <a:pt x="1124" y="298"/>
                      <a:pt x="926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7305187" y="5026382"/>
                <a:ext cx="153139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059" extrusionOk="0">
                    <a:moveTo>
                      <a:pt x="636" y="0"/>
                    </a:moveTo>
                    <a:cubicBezTo>
                      <a:pt x="300" y="20"/>
                      <a:pt x="107" y="291"/>
                      <a:pt x="0" y="529"/>
                    </a:cubicBezTo>
                    <a:cubicBezTo>
                      <a:pt x="189" y="662"/>
                      <a:pt x="495" y="879"/>
                      <a:pt x="794" y="1102"/>
                    </a:cubicBezTo>
                    <a:cubicBezTo>
                      <a:pt x="1271" y="1462"/>
                      <a:pt x="1762" y="1720"/>
                      <a:pt x="2395" y="1870"/>
                    </a:cubicBezTo>
                    <a:cubicBezTo>
                      <a:pt x="2655" y="1931"/>
                      <a:pt x="3093" y="2009"/>
                      <a:pt x="3382" y="2059"/>
                    </a:cubicBezTo>
                    <a:cubicBezTo>
                      <a:pt x="3469" y="1957"/>
                      <a:pt x="3462" y="1816"/>
                      <a:pt x="3393" y="1666"/>
                    </a:cubicBezTo>
                    <a:cubicBezTo>
                      <a:pt x="3254" y="1362"/>
                      <a:pt x="2208" y="983"/>
                      <a:pt x="1840" y="798"/>
                    </a:cubicBezTo>
                    <a:cubicBezTo>
                      <a:pt x="1631" y="696"/>
                      <a:pt x="1033" y="146"/>
                      <a:pt x="6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7225501" y="4734423"/>
                <a:ext cx="76945" cy="72799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649" extrusionOk="0">
                    <a:moveTo>
                      <a:pt x="958" y="1"/>
                    </a:moveTo>
                    <a:cubicBezTo>
                      <a:pt x="795" y="1"/>
                      <a:pt x="622" y="68"/>
                      <a:pt x="454" y="254"/>
                    </a:cubicBezTo>
                    <a:cubicBezTo>
                      <a:pt x="1" y="755"/>
                      <a:pt x="61" y="1163"/>
                      <a:pt x="654" y="1577"/>
                    </a:cubicBezTo>
                    <a:cubicBezTo>
                      <a:pt x="725" y="1627"/>
                      <a:pt x="794" y="1649"/>
                      <a:pt x="862" y="1649"/>
                    </a:cubicBezTo>
                    <a:cubicBezTo>
                      <a:pt x="1359" y="1649"/>
                      <a:pt x="1742" y="462"/>
                      <a:pt x="1742" y="462"/>
                    </a:cubicBezTo>
                    <a:cubicBezTo>
                      <a:pt x="1742" y="462"/>
                      <a:pt x="1386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7254065" y="4743915"/>
                <a:ext cx="187219" cy="167496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3794" extrusionOk="0">
                    <a:moveTo>
                      <a:pt x="853" y="0"/>
                    </a:moveTo>
                    <a:cubicBezTo>
                      <a:pt x="667" y="0"/>
                      <a:pt x="328" y="72"/>
                      <a:pt x="65" y="535"/>
                    </a:cubicBezTo>
                    <a:cubicBezTo>
                      <a:pt x="39" y="581"/>
                      <a:pt x="20" y="624"/>
                      <a:pt x="0" y="666"/>
                    </a:cubicBezTo>
                    <a:cubicBezTo>
                      <a:pt x="276" y="882"/>
                      <a:pt x="759" y="1262"/>
                      <a:pt x="1009" y="1446"/>
                    </a:cubicBezTo>
                    <a:cubicBezTo>
                      <a:pt x="1373" y="1715"/>
                      <a:pt x="2553" y="2765"/>
                      <a:pt x="2902" y="3099"/>
                    </a:cubicBezTo>
                    <a:cubicBezTo>
                      <a:pt x="3178" y="3364"/>
                      <a:pt x="3390" y="3602"/>
                      <a:pt x="3742" y="3793"/>
                    </a:cubicBezTo>
                    <a:cubicBezTo>
                      <a:pt x="4052" y="3516"/>
                      <a:pt x="4240" y="3054"/>
                      <a:pt x="3952" y="2743"/>
                    </a:cubicBezTo>
                    <a:cubicBezTo>
                      <a:pt x="3449" y="2206"/>
                      <a:pt x="3030" y="2123"/>
                      <a:pt x="2375" y="1453"/>
                    </a:cubicBezTo>
                    <a:cubicBezTo>
                      <a:pt x="1970" y="1036"/>
                      <a:pt x="989" y="15"/>
                      <a:pt x="989" y="15"/>
                    </a:cubicBezTo>
                    <a:cubicBezTo>
                      <a:pt x="989" y="15"/>
                      <a:pt x="937" y="0"/>
                      <a:pt x="8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7392334" y="4880336"/>
                <a:ext cx="54210" cy="5271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194" extrusionOk="0">
                    <a:moveTo>
                      <a:pt x="718" y="1"/>
                    </a:moveTo>
                    <a:cubicBezTo>
                      <a:pt x="615" y="1"/>
                      <a:pt x="504" y="41"/>
                      <a:pt x="388" y="148"/>
                    </a:cubicBezTo>
                    <a:cubicBezTo>
                      <a:pt x="7" y="506"/>
                      <a:pt x="0" y="838"/>
                      <a:pt x="432" y="1141"/>
                    </a:cubicBezTo>
                    <a:cubicBezTo>
                      <a:pt x="483" y="1177"/>
                      <a:pt x="534" y="1193"/>
                      <a:pt x="583" y="1193"/>
                    </a:cubicBezTo>
                    <a:cubicBezTo>
                      <a:pt x="947" y="1193"/>
                      <a:pt x="1228" y="326"/>
                      <a:pt x="1228" y="326"/>
                    </a:cubicBezTo>
                    <a:cubicBezTo>
                      <a:pt x="1228" y="326"/>
                      <a:pt x="1011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7415776" y="4889343"/>
                <a:ext cx="167619" cy="9942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252" extrusionOk="0">
                    <a:moveTo>
                      <a:pt x="697" y="0"/>
                    </a:moveTo>
                    <a:cubicBezTo>
                      <a:pt x="330" y="22"/>
                      <a:pt x="118" y="317"/>
                      <a:pt x="0" y="580"/>
                    </a:cubicBezTo>
                    <a:cubicBezTo>
                      <a:pt x="207" y="723"/>
                      <a:pt x="543" y="959"/>
                      <a:pt x="868" y="1204"/>
                    </a:cubicBezTo>
                    <a:cubicBezTo>
                      <a:pt x="1393" y="1599"/>
                      <a:pt x="1927" y="1881"/>
                      <a:pt x="2621" y="2044"/>
                    </a:cubicBezTo>
                    <a:cubicBezTo>
                      <a:pt x="2905" y="2111"/>
                      <a:pt x="3384" y="2198"/>
                      <a:pt x="3701" y="2252"/>
                    </a:cubicBezTo>
                    <a:cubicBezTo>
                      <a:pt x="3796" y="2141"/>
                      <a:pt x="3788" y="1987"/>
                      <a:pt x="3712" y="1820"/>
                    </a:cubicBezTo>
                    <a:cubicBezTo>
                      <a:pt x="3562" y="1488"/>
                      <a:pt x="2417" y="1076"/>
                      <a:pt x="2013" y="875"/>
                    </a:cubicBezTo>
                    <a:cubicBezTo>
                      <a:pt x="1786" y="762"/>
                      <a:pt x="1131" y="159"/>
                      <a:pt x="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8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8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7172834" y="4814995"/>
                <a:ext cx="78975" cy="74653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691" extrusionOk="0">
                    <a:moveTo>
                      <a:pt x="984" y="0"/>
                    </a:moveTo>
                    <a:cubicBezTo>
                      <a:pt x="817" y="0"/>
                      <a:pt x="639" y="69"/>
                      <a:pt x="467" y="259"/>
                    </a:cubicBezTo>
                    <a:cubicBezTo>
                      <a:pt x="1" y="773"/>
                      <a:pt x="64" y="1192"/>
                      <a:pt x="673" y="1617"/>
                    </a:cubicBezTo>
                    <a:cubicBezTo>
                      <a:pt x="746" y="1668"/>
                      <a:pt x="817" y="1690"/>
                      <a:pt x="886" y="1690"/>
                    </a:cubicBezTo>
                    <a:cubicBezTo>
                      <a:pt x="1396" y="1690"/>
                      <a:pt x="1788" y="474"/>
                      <a:pt x="1788" y="474"/>
                    </a:cubicBezTo>
                    <a:cubicBezTo>
                      <a:pt x="1788" y="474"/>
                      <a:pt x="1422" y="0"/>
                      <a:pt x="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7202148" y="4824664"/>
                <a:ext cx="192119" cy="171866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3893" extrusionOk="0">
                    <a:moveTo>
                      <a:pt x="874" y="1"/>
                    </a:moveTo>
                    <a:cubicBezTo>
                      <a:pt x="683" y="1"/>
                      <a:pt x="337" y="75"/>
                      <a:pt x="68" y="550"/>
                    </a:cubicBezTo>
                    <a:cubicBezTo>
                      <a:pt x="40" y="598"/>
                      <a:pt x="20" y="639"/>
                      <a:pt x="0" y="682"/>
                    </a:cubicBezTo>
                    <a:cubicBezTo>
                      <a:pt x="282" y="906"/>
                      <a:pt x="777" y="1294"/>
                      <a:pt x="1035" y="1485"/>
                    </a:cubicBezTo>
                    <a:cubicBezTo>
                      <a:pt x="1408" y="1760"/>
                      <a:pt x="2618" y="2836"/>
                      <a:pt x="2976" y="3181"/>
                    </a:cubicBezTo>
                    <a:cubicBezTo>
                      <a:pt x="3258" y="3450"/>
                      <a:pt x="3480" y="3697"/>
                      <a:pt x="3837" y="3893"/>
                    </a:cubicBezTo>
                    <a:cubicBezTo>
                      <a:pt x="4158" y="3606"/>
                      <a:pt x="4351" y="3133"/>
                      <a:pt x="4054" y="2817"/>
                    </a:cubicBezTo>
                    <a:cubicBezTo>
                      <a:pt x="3538" y="2264"/>
                      <a:pt x="3109" y="2177"/>
                      <a:pt x="2436" y="1491"/>
                    </a:cubicBezTo>
                    <a:lnTo>
                      <a:pt x="2436" y="1489"/>
                    </a:lnTo>
                    <a:cubicBezTo>
                      <a:pt x="2020" y="1064"/>
                      <a:pt x="1016" y="17"/>
                      <a:pt x="1016" y="17"/>
                    </a:cubicBezTo>
                    <a:cubicBezTo>
                      <a:pt x="1016" y="17"/>
                      <a:pt x="961" y="1"/>
                      <a:pt x="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7343948" y="4964662"/>
                <a:ext cx="55667" cy="54037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4" extrusionOk="0">
                    <a:moveTo>
                      <a:pt x="738" y="0"/>
                    </a:moveTo>
                    <a:cubicBezTo>
                      <a:pt x="633" y="0"/>
                      <a:pt x="518" y="41"/>
                      <a:pt x="400" y="151"/>
                    </a:cubicBezTo>
                    <a:cubicBezTo>
                      <a:pt x="7" y="518"/>
                      <a:pt x="1" y="858"/>
                      <a:pt x="445" y="1170"/>
                    </a:cubicBezTo>
                    <a:cubicBezTo>
                      <a:pt x="498" y="1207"/>
                      <a:pt x="550" y="1224"/>
                      <a:pt x="601" y="1224"/>
                    </a:cubicBezTo>
                    <a:cubicBezTo>
                      <a:pt x="973" y="1224"/>
                      <a:pt x="1261" y="335"/>
                      <a:pt x="1261" y="335"/>
                    </a:cubicBezTo>
                    <a:cubicBezTo>
                      <a:pt x="1261" y="335"/>
                      <a:pt x="1039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7367302" y="4974286"/>
                <a:ext cx="169164" cy="8498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1925" extrusionOk="0">
                    <a:moveTo>
                      <a:pt x="741" y="0"/>
                    </a:moveTo>
                    <a:cubicBezTo>
                      <a:pt x="398" y="13"/>
                      <a:pt x="166" y="278"/>
                      <a:pt x="27" y="575"/>
                    </a:cubicBezTo>
                    <a:cubicBezTo>
                      <a:pt x="14" y="603"/>
                      <a:pt x="12" y="629"/>
                      <a:pt x="1" y="658"/>
                    </a:cubicBezTo>
                    <a:cubicBezTo>
                      <a:pt x="216" y="781"/>
                      <a:pt x="489" y="944"/>
                      <a:pt x="756" y="1111"/>
                    </a:cubicBezTo>
                    <a:cubicBezTo>
                      <a:pt x="1326" y="1467"/>
                      <a:pt x="1899" y="1707"/>
                      <a:pt x="2623" y="1811"/>
                    </a:cubicBezTo>
                    <a:cubicBezTo>
                      <a:pt x="2918" y="1853"/>
                      <a:pt x="3417" y="1898"/>
                      <a:pt x="3742" y="1924"/>
                    </a:cubicBezTo>
                    <a:cubicBezTo>
                      <a:pt x="3831" y="1803"/>
                      <a:pt x="3810" y="1647"/>
                      <a:pt x="3716" y="1484"/>
                    </a:cubicBezTo>
                    <a:cubicBezTo>
                      <a:pt x="3532" y="1159"/>
                      <a:pt x="2326" y="840"/>
                      <a:pt x="1894" y="668"/>
                    </a:cubicBezTo>
                    <a:cubicBezTo>
                      <a:pt x="1697" y="590"/>
                      <a:pt x="1174" y="204"/>
                      <a:pt x="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6932805" y="4359595"/>
                <a:ext cx="3472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4938" extrusionOk="0">
                    <a:moveTo>
                      <a:pt x="356" y="1"/>
                    </a:moveTo>
                    <a:cubicBezTo>
                      <a:pt x="284" y="9"/>
                      <a:pt x="178" y="31"/>
                      <a:pt x="0" y="66"/>
                    </a:cubicBezTo>
                    <a:cubicBezTo>
                      <a:pt x="304" y="404"/>
                      <a:pt x="703" y="823"/>
                      <a:pt x="1104" y="1174"/>
                    </a:cubicBezTo>
                    <a:cubicBezTo>
                      <a:pt x="1816" y="1797"/>
                      <a:pt x="2859" y="2549"/>
                      <a:pt x="3846" y="3111"/>
                    </a:cubicBezTo>
                    <a:cubicBezTo>
                      <a:pt x="4260" y="3347"/>
                      <a:pt x="4663" y="3549"/>
                      <a:pt x="5030" y="3692"/>
                    </a:cubicBezTo>
                    <a:cubicBezTo>
                      <a:pt x="6587" y="4302"/>
                      <a:pt x="7750" y="4846"/>
                      <a:pt x="7865" y="4937"/>
                    </a:cubicBezTo>
                    <a:cubicBezTo>
                      <a:pt x="7865" y="4937"/>
                      <a:pt x="7657" y="4653"/>
                      <a:pt x="7464" y="4388"/>
                    </a:cubicBezTo>
                    <a:cubicBezTo>
                      <a:pt x="6772" y="4052"/>
                      <a:pt x="5713" y="3629"/>
                      <a:pt x="5143" y="3406"/>
                    </a:cubicBezTo>
                    <a:cubicBezTo>
                      <a:pt x="3932" y="2929"/>
                      <a:pt x="2297" y="1807"/>
                      <a:pt x="1306" y="942"/>
                    </a:cubicBezTo>
                    <a:cubicBezTo>
                      <a:pt x="972" y="649"/>
                      <a:pt x="636" y="304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6800055" y="4461580"/>
                <a:ext cx="328306" cy="442226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10017" extrusionOk="0">
                    <a:moveTo>
                      <a:pt x="153" y="1"/>
                    </a:moveTo>
                    <a:cubicBezTo>
                      <a:pt x="83" y="124"/>
                      <a:pt x="1" y="382"/>
                      <a:pt x="1" y="382"/>
                    </a:cubicBezTo>
                    <a:cubicBezTo>
                      <a:pt x="14" y="415"/>
                      <a:pt x="1246" y="3289"/>
                      <a:pt x="2812" y="5254"/>
                    </a:cubicBezTo>
                    <a:cubicBezTo>
                      <a:pt x="4640" y="7551"/>
                      <a:pt x="7250" y="9991"/>
                      <a:pt x="7278" y="10017"/>
                    </a:cubicBezTo>
                    <a:lnTo>
                      <a:pt x="7436" y="9735"/>
                    </a:lnTo>
                    <a:cubicBezTo>
                      <a:pt x="7408" y="9709"/>
                      <a:pt x="4866" y="7340"/>
                      <a:pt x="3053" y="5063"/>
                    </a:cubicBezTo>
                    <a:cubicBezTo>
                      <a:pt x="1513" y="3128"/>
                      <a:pt x="229" y="207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6829369" y="4516634"/>
                <a:ext cx="340049" cy="324572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7352" extrusionOk="0">
                    <a:moveTo>
                      <a:pt x="578" y="0"/>
                    </a:moveTo>
                    <a:cubicBezTo>
                      <a:pt x="219" y="0"/>
                      <a:pt x="24" y="165"/>
                      <a:pt x="1" y="187"/>
                    </a:cubicBezTo>
                    <a:lnTo>
                      <a:pt x="209" y="415"/>
                    </a:lnTo>
                    <a:cubicBezTo>
                      <a:pt x="213" y="411"/>
                      <a:pt x="334" y="310"/>
                      <a:pt x="575" y="310"/>
                    </a:cubicBezTo>
                    <a:cubicBezTo>
                      <a:pt x="606" y="310"/>
                      <a:pt x="639" y="312"/>
                      <a:pt x="673" y="315"/>
                    </a:cubicBezTo>
                    <a:cubicBezTo>
                      <a:pt x="1048" y="352"/>
                      <a:pt x="1679" y="634"/>
                      <a:pt x="2556" y="1755"/>
                    </a:cubicBezTo>
                    <a:cubicBezTo>
                      <a:pt x="4850" y="4697"/>
                      <a:pt x="7111" y="6998"/>
                      <a:pt x="7555" y="7351"/>
                    </a:cubicBezTo>
                    <a:lnTo>
                      <a:pt x="7703" y="7056"/>
                    </a:lnTo>
                    <a:cubicBezTo>
                      <a:pt x="7674" y="7028"/>
                      <a:pt x="5083" y="4493"/>
                      <a:pt x="2799" y="1567"/>
                    </a:cubicBezTo>
                    <a:cubicBezTo>
                      <a:pt x="2033" y="586"/>
                      <a:pt x="1324" y="61"/>
                      <a:pt x="684" y="5"/>
                    </a:cubicBezTo>
                    <a:cubicBezTo>
                      <a:pt x="647" y="2"/>
                      <a:pt x="612" y="0"/>
                      <a:pt x="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97" name="Google Shape;3697;p38"/>
            <p:cNvCxnSpPr/>
            <p:nvPr/>
          </p:nvCxnSpPr>
          <p:spPr>
            <a:xfrm>
              <a:off x="6469425" y="3408750"/>
              <a:ext cx="0" cy="289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98" name="Google Shape;3698;p38"/>
          <p:cNvGrpSpPr/>
          <p:nvPr/>
        </p:nvGrpSpPr>
        <p:grpSpPr>
          <a:xfrm>
            <a:off x="624975" y="426650"/>
            <a:ext cx="641175" cy="557825"/>
            <a:chOff x="1232875" y="3633550"/>
            <a:chExt cx="641175" cy="557825"/>
          </a:xfrm>
        </p:grpSpPr>
        <p:sp>
          <p:nvSpPr>
            <p:cNvPr id="3699" name="Google Shape;3699;p38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8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8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8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8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8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8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8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8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8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8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8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8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8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8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8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8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6" name="Google Shape;3716;p38"/>
          <p:cNvGrpSpPr/>
          <p:nvPr/>
        </p:nvGrpSpPr>
        <p:grpSpPr>
          <a:xfrm rot="-5400000">
            <a:off x="7992475" y="3533462"/>
            <a:ext cx="776903" cy="2320713"/>
            <a:chOff x="7799750" y="2971187"/>
            <a:chExt cx="776903" cy="2320713"/>
          </a:xfrm>
        </p:grpSpPr>
        <p:sp>
          <p:nvSpPr>
            <p:cNvPr id="3717" name="Google Shape;3717;p38"/>
            <p:cNvSpPr/>
            <p:nvPr/>
          </p:nvSpPr>
          <p:spPr>
            <a:xfrm>
              <a:off x="7799750" y="3194400"/>
              <a:ext cx="550200" cy="2097500"/>
            </a:xfrm>
            <a:custGeom>
              <a:avLst/>
              <a:gdLst/>
              <a:ahLst/>
              <a:cxnLst/>
              <a:rect l="l" t="t" r="r" b="b"/>
              <a:pathLst>
                <a:path w="22008" h="83900" extrusionOk="0">
                  <a:moveTo>
                    <a:pt x="0" y="83900"/>
                  </a:moveTo>
                  <a:lnTo>
                    <a:pt x="790" y="21219"/>
                  </a:lnTo>
                  <a:lnTo>
                    <a:pt x="220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18" name="Google Shape;3718;p38"/>
            <p:cNvGrpSpPr/>
            <p:nvPr/>
          </p:nvGrpSpPr>
          <p:grpSpPr>
            <a:xfrm rot="-5400000">
              <a:off x="8318598" y="2971187"/>
              <a:ext cx="258055" cy="258055"/>
              <a:chOff x="2011331" y="3508249"/>
              <a:chExt cx="166230" cy="166230"/>
            </a:xfrm>
          </p:grpSpPr>
          <p:sp>
            <p:nvSpPr>
              <p:cNvPr id="3719" name="Google Shape;3719;p38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8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35"/>
          <p:cNvSpPr txBox="1">
            <a:spLocks noGrp="1"/>
          </p:cNvSpPr>
          <p:nvPr>
            <p:ph type="title"/>
          </p:nvPr>
        </p:nvSpPr>
        <p:spPr>
          <a:xfrm>
            <a:off x="727399" y="565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zeret Mono" panose="020B0604020202020204" charset="0"/>
                <a:cs typeface="Azeret Mono" panose="020B0604020202020204" charset="0"/>
              </a:rPr>
              <a:t>Project </a:t>
            </a:r>
            <a:r>
              <a:rPr lang="en-US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Components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2" name="Google Shape;3422;p35"/>
          <p:cNvSpPr txBox="1">
            <a:spLocks noGrp="1"/>
          </p:cNvSpPr>
          <p:nvPr>
            <p:ph type="subTitle" idx="1"/>
          </p:nvPr>
        </p:nvSpPr>
        <p:spPr>
          <a:xfrm>
            <a:off x="3356129" y="2542243"/>
            <a:ext cx="2595038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Frameworks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Firmware</a:t>
            </a:r>
            <a:endParaRPr lang="en-US" sz="11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Additional Dependencies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Low Level Languages</a:t>
            </a:r>
            <a:endParaRPr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3" name="Google Shape;3423;p35"/>
          <p:cNvSpPr txBox="1">
            <a:spLocks noGrp="1"/>
          </p:cNvSpPr>
          <p:nvPr>
            <p:ph type="subTitle" idx="2"/>
          </p:nvPr>
        </p:nvSpPr>
        <p:spPr>
          <a:xfrm>
            <a:off x="711687" y="2542243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Arduino Microprocessor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Motion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Heated Bed</a:t>
            </a:r>
            <a:endParaRPr lang="en-US" sz="11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Automatic Bed Leveling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Enclosed Frame</a:t>
            </a:r>
            <a:endParaRPr lang="en-US"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4" name="Google Shape;3424;p35"/>
          <p:cNvSpPr txBox="1">
            <a:spLocks noGrp="1"/>
          </p:cNvSpPr>
          <p:nvPr>
            <p:ph type="subTitle" idx="3"/>
          </p:nvPr>
        </p:nvSpPr>
        <p:spPr>
          <a:xfrm>
            <a:off x="711686" y="1847450"/>
            <a:ext cx="273233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Hardware Component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5" name="Google Shape;3425;p35"/>
          <p:cNvSpPr txBox="1">
            <a:spLocks noGrp="1"/>
          </p:cNvSpPr>
          <p:nvPr>
            <p:ph type="subTitle" idx="4"/>
          </p:nvPr>
        </p:nvSpPr>
        <p:spPr>
          <a:xfrm>
            <a:off x="3356134" y="1847450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Software Component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6" name="Google Shape;3426;p35"/>
          <p:cNvSpPr txBox="1">
            <a:spLocks noGrp="1"/>
          </p:cNvSpPr>
          <p:nvPr>
            <p:ph type="subTitle" idx="5"/>
          </p:nvPr>
        </p:nvSpPr>
        <p:spPr>
          <a:xfrm>
            <a:off x="6008872" y="2541518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User-friendly platform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Accessibility</a:t>
            </a:r>
            <a:endParaRPr lang="en-US" sz="11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Real-Time Monitoring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Manual Control</a:t>
            </a:r>
            <a:endParaRPr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3427" name="Google Shape;3427;p35"/>
          <p:cNvSpPr txBox="1">
            <a:spLocks noGrp="1"/>
          </p:cNvSpPr>
          <p:nvPr>
            <p:ph type="subTitle" idx="6"/>
          </p:nvPr>
        </p:nvSpPr>
        <p:spPr>
          <a:xfrm>
            <a:off x="6000581" y="1727240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Web Interface</a:t>
            </a:r>
            <a:endParaRPr dirty="0">
              <a:latin typeface="Azeret Mono" panose="020B0604020202020204" charset="0"/>
              <a:cs typeface="Azeret Mono" panose="020B0604020202020204" charset="0"/>
            </a:endParaRPr>
          </a:p>
        </p:txBody>
      </p:sp>
      <p:grpSp>
        <p:nvGrpSpPr>
          <p:cNvPr id="3428" name="Google Shape;3428;p35"/>
          <p:cNvGrpSpPr/>
          <p:nvPr/>
        </p:nvGrpSpPr>
        <p:grpSpPr>
          <a:xfrm rot="10800000">
            <a:off x="4170105" y="3938513"/>
            <a:ext cx="793955" cy="2216502"/>
            <a:chOff x="6796607" y="-1215525"/>
            <a:chExt cx="793955" cy="2216502"/>
          </a:xfrm>
        </p:grpSpPr>
        <p:grpSp>
          <p:nvGrpSpPr>
            <p:cNvPr id="3429" name="Google Shape;3429;p35"/>
            <p:cNvGrpSpPr/>
            <p:nvPr/>
          </p:nvGrpSpPr>
          <p:grpSpPr>
            <a:xfrm>
              <a:off x="6796607" y="-1215525"/>
              <a:ext cx="166230" cy="1755027"/>
              <a:chOff x="6796607" y="-1215525"/>
              <a:chExt cx="166230" cy="1755027"/>
            </a:xfrm>
          </p:grpSpPr>
          <p:sp>
            <p:nvSpPr>
              <p:cNvPr id="3430" name="Google Shape;3430;p35"/>
              <p:cNvSpPr/>
              <p:nvPr/>
            </p:nvSpPr>
            <p:spPr>
              <a:xfrm rot="5400000">
                <a:off x="6087019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5"/>
              <p:cNvSpPr/>
              <p:nvPr/>
            </p:nvSpPr>
            <p:spPr>
              <a:xfrm rot="5400000">
                <a:off x="6796607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5"/>
              <p:cNvSpPr/>
              <p:nvPr/>
            </p:nvSpPr>
            <p:spPr>
              <a:xfrm rot="5400000">
                <a:off x="6847500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3" name="Google Shape;3433;p35"/>
            <p:cNvGrpSpPr/>
            <p:nvPr/>
          </p:nvGrpSpPr>
          <p:grpSpPr>
            <a:xfrm>
              <a:off x="7110482" y="-754050"/>
              <a:ext cx="166230" cy="1755027"/>
              <a:chOff x="7110482" y="-754050"/>
              <a:chExt cx="166230" cy="1755027"/>
            </a:xfrm>
          </p:grpSpPr>
          <p:sp>
            <p:nvSpPr>
              <p:cNvPr id="3434" name="Google Shape;3434;p35"/>
              <p:cNvSpPr/>
              <p:nvPr/>
            </p:nvSpPr>
            <p:spPr>
              <a:xfrm rot="5400000">
                <a:off x="6400894" y="39179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5"/>
              <p:cNvSpPr/>
              <p:nvPr/>
            </p:nvSpPr>
            <p:spPr>
              <a:xfrm rot="5400000">
                <a:off x="7110482" y="834748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5"/>
              <p:cNvSpPr/>
              <p:nvPr/>
            </p:nvSpPr>
            <p:spPr>
              <a:xfrm rot="5400000">
                <a:off x="7161375" y="885743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7" name="Google Shape;3437;p35"/>
            <p:cNvGrpSpPr/>
            <p:nvPr/>
          </p:nvGrpSpPr>
          <p:grpSpPr>
            <a:xfrm>
              <a:off x="7424332" y="-1215525"/>
              <a:ext cx="166230" cy="1755027"/>
              <a:chOff x="7424332" y="-1215525"/>
              <a:chExt cx="166230" cy="1755027"/>
            </a:xfrm>
          </p:grpSpPr>
          <p:sp>
            <p:nvSpPr>
              <p:cNvPr id="3438" name="Google Shape;3438;p35"/>
              <p:cNvSpPr/>
              <p:nvPr/>
            </p:nvSpPr>
            <p:spPr>
              <a:xfrm rot="5400000">
                <a:off x="6714744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5"/>
              <p:cNvSpPr/>
              <p:nvPr/>
            </p:nvSpPr>
            <p:spPr>
              <a:xfrm rot="5400000">
                <a:off x="7424332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5"/>
              <p:cNvSpPr/>
              <p:nvPr/>
            </p:nvSpPr>
            <p:spPr>
              <a:xfrm rot="5400000">
                <a:off x="7475226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41" name="Google Shape;3441;p35"/>
          <p:cNvGrpSpPr/>
          <p:nvPr/>
        </p:nvGrpSpPr>
        <p:grpSpPr>
          <a:xfrm>
            <a:off x="160451" y="-159509"/>
            <a:ext cx="1490775" cy="2004568"/>
            <a:chOff x="-4103875" y="-209097"/>
            <a:chExt cx="2954955" cy="3973376"/>
          </a:xfrm>
        </p:grpSpPr>
        <p:grpSp>
          <p:nvGrpSpPr>
            <p:cNvPr id="3442" name="Google Shape;3442;p35"/>
            <p:cNvGrpSpPr/>
            <p:nvPr/>
          </p:nvGrpSpPr>
          <p:grpSpPr>
            <a:xfrm>
              <a:off x="-4103875" y="-209097"/>
              <a:ext cx="2954955" cy="3973376"/>
              <a:chOff x="-4103875" y="-209097"/>
              <a:chExt cx="2954955" cy="3973376"/>
            </a:xfrm>
          </p:grpSpPr>
          <p:sp>
            <p:nvSpPr>
              <p:cNvPr id="3443" name="Google Shape;3443;p35"/>
              <p:cNvSpPr/>
              <p:nvPr/>
            </p:nvSpPr>
            <p:spPr>
              <a:xfrm>
                <a:off x="-4058825" y="156700"/>
                <a:ext cx="1125004" cy="2069861"/>
              </a:xfrm>
              <a:custGeom>
                <a:avLst/>
                <a:gdLst/>
                <a:ahLst/>
                <a:cxnLst/>
                <a:rect l="l" t="t" r="r" b="b"/>
                <a:pathLst>
                  <a:path w="6341" h="12669" extrusionOk="0">
                    <a:moveTo>
                      <a:pt x="2294" y="1"/>
                    </a:moveTo>
                    <a:cubicBezTo>
                      <a:pt x="1825" y="1"/>
                      <a:pt x="1404" y="124"/>
                      <a:pt x="1057" y="373"/>
                    </a:cubicBezTo>
                    <a:cubicBezTo>
                      <a:pt x="289" y="926"/>
                      <a:pt x="0" y="2019"/>
                      <a:pt x="271" y="3377"/>
                    </a:cubicBezTo>
                    <a:lnTo>
                      <a:pt x="1039" y="7246"/>
                    </a:lnTo>
                    <a:cubicBezTo>
                      <a:pt x="1406" y="9090"/>
                      <a:pt x="2829" y="11053"/>
                      <a:pt x="4497" y="12016"/>
                    </a:cubicBezTo>
                    <a:lnTo>
                      <a:pt x="5549" y="12668"/>
                    </a:lnTo>
                    <a:lnTo>
                      <a:pt x="5711" y="12408"/>
                    </a:lnTo>
                    <a:lnTo>
                      <a:pt x="4653" y="11753"/>
                    </a:lnTo>
                    <a:cubicBezTo>
                      <a:pt x="3078" y="10842"/>
                      <a:pt x="1683" y="8923"/>
                      <a:pt x="1339" y="7185"/>
                    </a:cubicBezTo>
                    <a:lnTo>
                      <a:pt x="571" y="3318"/>
                    </a:lnTo>
                    <a:cubicBezTo>
                      <a:pt x="326" y="2082"/>
                      <a:pt x="566" y="1099"/>
                      <a:pt x="1235" y="622"/>
                    </a:cubicBezTo>
                    <a:cubicBezTo>
                      <a:pt x="1529" y="411"/>
                      <a:pt x="1890" y="306"/>
                      <a:pt x="2296" y="306"/>
                    </a:cubicBezTo>
                    <a:cubicBezTo>
                      <a:pt x="2857" y="306"/>
                      <a:pt x="3505" y="505"/>
                      <a:pt x="4186" y="897"/>
                    </a:cubicBezTo>
                    <a:lnTo>
                      <a:pt x="6186" y="2053"/>
                    </a:lnTo>
                    <a:lnTo>
                      <a:pt x="6340" y="1789"/>
                    </a:lnTo>
                    <a:lnTo>
                      <a:pt x="4338" y="633"/>
                    </a:lnTo>
                    <a:cubicBezTo>
                      <a:pt x="3611" y="213"/>
                      <a:pt x="2910" y="1"/>
                      <a:pt x="2294" y="1"/>
                    </a:cubicBezTo>
                    <a:close/>
                    <a:moveTo>
                      <a:pt x="5549" y="12668"/>
                    </a:moveTo>
                    <a:lnTo>
                      <a:pt x="5549" y="12669"/>
                    </a:lnTo>
                    <a:lnTo>
                      <a:pt x="5551" y="12669"/>
                    </a:lnTo>
                    <a:lnTo>
                      <a:pt x="5549" y="126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5"/>
              <p:cNvSpPr/>
              <p:nvPr/>
            </p:nvSpPr>
            <p:spPr>
              <a:xfrm>
                <a:off x="-4103875" y="322400"/>
                <a:ext cx="1542754" cy="1981648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2018" extrusionOk="0">
                    <a:moveTo>
                      <a:pt x="2293" y="0"/>
                    </a:moveTo>
                    <a:cubicBezTo>
                      <a:pt x="1824" y="0"/>
                      <a:pt x="1404" y="123"/>
                      <a:pt x="1057" y="372"/>
                    </a:cubicBezTo>
                    <a:cubicBezTo>
                      <a:pt x="287" y="925"/>
                      <a:pt x="1" y="2018"/>
                      <a:pt x="270" y="3376"/>
                    </a:cubicBezTo>
                    <a:lnTo>
                      <a:pt x="1038" y="7245"/>
                    </a:lnTo>
                    <a:cubicBezTo>
                      <a:pt x="1404" y="9089"/>
                      <a:pt x="2829" y="11052"/>
                      <a:pt x="4502" y="12017"/>
                    </a:cubicBezTo>
                    <a:lnTo>
                      <a:pt x="4653" y="11752"/>
                    </a:lnTo>
                    <a:cubicBezTo>
                      <a:pt x="3077" y="10844"/>
                      <a:pt x="1684" y="8922"/>
                      <a:pt x="1339" y="7187"/>
                    </a:cubicBezTo>
                    <a:lnTo>
                      <a:pt x="569" y="3317"/>
                    </a:lnTo>
                    <a:cubicBezTo>
                      <a:pt x="324" y="2083"/>
                      <a:pt x="567" y="1101"/>
                      <a:pt x="1235" y="621"/>
                    </a:cubicBezTo>
                    <a:cubicBezTo>
                      <a:pt x="1529" y="410"/>
                      <a:pt x="1890" y="305"/>
                      <a:pt x="2295" y="305"/>
                    </a:cubicBezTo>
                    <a:cubicBezTo>
                      <a:pt x="2856" y="305"/>
                      <a:pt x="3504" y="505"/>
                      <a:pt x="4185" y="899"/>
                    </a:cubicBezTo>
                    <a:lnTo>
                      <a:pt x="6187" y="2053"/>
                    </a:lnTo>
                    <a:lnTo>
                      <a:pt x="6339" y="1788"/>
                    </a:lnTo>
                    <a:lnTo>
                      <a:pt x="4339" y="634"/>
                    </a:lnTo>
                    <a:cubicBezTo>
                      <a:pt x="3610" y="213"/>
                      <a:pt x="2909" y="0"/>
                      <a:pt x="22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5"/>
              <p:cNvSpPr/>
              <p:nvPr/>
            </p:nvSpPr>
            <p:spPr>
              <a:xfrm>
                <a:off x="-3602243" y="2639771"/>
                <a:ext cx="1328489" cy="1124508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6891" extrusionOk="0">
                    <a:moveTo>
                      <a:pt x="0" y="0"/>
                    </a:moveTo>
                    <a:lnTo>
                      <a:pt x="0" y="2111"/>
                    </a:lnTo>
                    <a:lnTo>
                      <a:pt x="8141" y="6891"/>
                    </a:lnTo>
                    <a:lnTo>
                      <a:pt x="8141" y="47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5"/>
              <p:cNvSpPr/>
              <p:nvPr/>
            </p:nvSpPr>
            <p:spPr>
              <a:xfrm>
                <a:off x="-2273917" y="2772441"/>
                <a:ext cx="1124997" cy="991838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6078" extrusionOk="0">
                    <a:moveTo>
                      <a:pt x="6894" y="0"/>
                    </a:moveTo>
                    <a:lnTo>
                      <a:pt x="1" y="3968"/>
                    </a:lnTo>
                    <a:lnTo>
                      <a:pt x="1" y="6078"/>
                    </a:lnTo>
                    <a:lnTo>
                      <a:pt x="6894" y="2111"/>
                    </a:lnTo>
                    <a:lnTo>
                      <a:pt x="68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5"/>
              <p:cNvSpPr/>
              <p:nvPr/>
            </p:nvSpPr>
            <p:spPr>
              <a:xfrm>
                <a:off x="-3602243" y="1992416"/>
                <a:ext cx="2453323" cy="1427542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8748" extrusionOk="0">
                    <a:moveTo>
                      <a:pt x="6885" y="0"/>
                    </a:moveTo>
                    <a:lnTo>
                      <a:pt x="3443" y="1985"/>
                    </a:lnTo>
                    <a:lnTo>
                      <a:pt x="0" y="3967"/>
                    </a:lnTo>
                    <a:lnTo>
                      <a:pt x="4653" y="6730"/>
                    </a:lnTo>
                    <a:lnTo>
                      <a:pt x="8141" y="8748"/>
                    </a:lnTo>
                    <a:lnTo>
                      <a:pt x="11587" y="6763"/>
                    </a:lnTo>
                    <a:lnTo>
                      <a:pt x="15034" y="4780"/>
                    </a:lnTo>
                    <a:lnTo>
                      <a:pt x="11542" y="2761"/>
                    </a:lnTo>
                    <a:lnTo>
                      <a:pt x="6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5"/>
              <p:cNvSpPr/>
              <p:nvPr/>
            </p:nvSpPr>
            <p:spPr>
              <a:xfrm>
                <a:off x="-2709291" y="-167000"/>
                <a:ext cx="78491" cy="252098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4262" extrusionOk="0">
                    <a:moveTo>
                      <a:pt x="480" y="0"/>
                    </a:moveTo>
                    <a:lnTo>
                      <a:pt x="1" y="280"/>
                    </a:lnTo>
                    <a:lnTo>
                      <a:pt x="1" y="14261"/>
                    </a:lnTo>
                    <a:lnTo>
                      <a:pt x="480" y="13979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5"/>
              <p:cNvSpPr/>
              <p:nvPr/>
            </p:nvSpPr>
            <p:spPr>
              <a:xfrm>
                <a:off x="-2781744" y="-162758"/>
                <a:ext cx="72616" cy="251674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4238" extrusionOk="0">
                    <a:moveTo>
                      <a:pt x="0" y="0"/>
                    </a:moveTo>
                    <a:lnTo>
                      <a:pt x="0" y="13979"/>
                    </a:lnTo>
                    <a:lnTo>
                      <a:pt x="445" y="14237"/>
                    </a:lnTo>
                    <a:lnTo>
                      <a:pt x="445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5"/>
              <p:cNvSpPr/>
              <p:nvPr/>
            </p:nvSpPr>
            <p:spPr>
              <a:xfrm>
                <a:off x="-2781749" y="-209097"/>
                <a:ext cx="150946" cy="87957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39" extrusionOk="0">
                    <a:moveTo>
                      <a:pt x="490" y="0"/>
                    </a:moveTo>
                    <a:lnTo>
                      <a:pt x="0" y="282"/>
                    </a:lnTo>
                    <a:lnTo>
                      <a:pt x="445" y="538"/>
                    </a:lnTo>
                    <a:lnTo>
                      <a:pt x="924" y="258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5"/>
              <p:cNvSpPr/>
              <p:nvPr/>
            </p:nvSpPr>
            <p:spPr>
              <a:xfrm>
                <a:off x="-3161375" y="439268"/>
                <a:ext cx="1350983" cy="1062765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7952" extrusionOk="0">
                    <a:moveTo>
                      <a:pt x="0" y="0"/>
                    </a:moveTo>
                    <a:lnTo>
                      <a:pt x="0" y="2883"/>
                    </a:lnTo>
                    <a:lnTo>
                      <a:pt x="9003" y="7952"/>
                    </a:lnTo>
                    <a:lnTo>
                      <a:pt x="9003" y="50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5"/>
              <p:cNvSpPr/>
              <p:nvPr/>
            </p:nvSpPr>
            <p:spPr>
              <a:xfrm>
                <a:off x="-3161375" y="377525"/>
                <a:ext cx="1469366" cy="739204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5531" extrusionOk="0">
                    <a:moveTo>
                      <a:pt x="800" y="0"/>
                    </a:moveTo>
                    <a:lnTo>
                      <a:pt x="0" y="462"/>
                    </a:lnTo>
                    <a:lnTo>
                      <a:pt x="9003" y="5531"/>
                    </a:lnTo>
                    <a:lnTo>
                      <a:pt x="9793" y="5069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5"/>
              <p:cNvSpPr/>
              <p:nvPr/>
            </p:nvSpPr>
            <p:spPr>
              <a:xfrm>
                <a:off x="-2943947" y="-20287"/>
                <a:ext cx="78328" cy="252116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4263" extrusionOk="0">
                    <a:moveTo>
                      <a:pt x="480" y="1"/>
                    </a:moveTo>
                    <a:lnTo>
                      <a:pt x="1" y="281"/>
                    </a:lnTo>
                    <a:lnTo>
                      <a:pt x="1" y="14262"/>
                    </a:lnTo>
                    <a:lnTo>
                      <a:pt x="480" y="13980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35"/>
              <p:cNvSpPr/>
              <p:nvPr/>
            </p:nvSpPr>
            <p:spPr>
              <a:xfrm>
                <a:off x="-3016400" y="-16045"/>
                <a:ext cx="72616" cy="251692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4239" extrusionOk="0">
                    <a:moveTo>
                      <a:pt x="0" y="1"/>
                    </a:moveTo>
                    <a:lnTo>
                      <a:pt x="0" y="13982"/>
                    </a:lnTo>
                    <a:lnTo>
                      <a:pt x="445" y="14238"/>
                    </a:lnTo>
                    <a:lnTo>
                      <a:pt x="445" y="2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35"/>
              <p:cNvSpPr/>
              <p:nvPr/>
            </p:nvSpPr>
            <p:spPr>
              <a:xfrm>
                <a:off x="-3016409" y="-73327"/>
                <a:ext cx="150783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537" extrusionOk="0">
                    <a:moveTo>
                      <a:pt x="490" y="1"/>
                    </a:moveTo>
                    <a:lnTo>
                      <a:pt x="0" y="281"/>
                    </a:lnTo>
                    <a:lnTo>
                      <a:pt x="445" y="537"/>
                    </a:lnTo>
                    <a:lnTo>
                      <a:pt x="924" y="257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5"/>
              <p:cNvSpPr/>
              <p:nvPr/>
            </p:nvSpPr>
            <p:spPr>
              <a:xfrm>
                <a:off x="-2020902" y="1569476"/>
                <a:ext cx="235047" cy="123238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81" extrusionOk="0">
                    <a:moveTo>
                      <a:pt x="987" y="0"/>
                    </a:moveTo>
                    <a:lnTo>
                      <a:pt x="129" y="89"/>
                    </a:lnTo>
                    <a:lnTo>
                      <a:pt x="1" y="215"/>
                    </a:lnTo>
                    <a:lnTo>
                      <a:pt x="428" y="810"/>
                    </a:lnTo>
                    <a:cubicBezTo>
                      <a:pt x="452" y="842"/>
                      <a:pt x="486" y="875"/>
                      <a:pt x="532" y="901"/>
                    </a:cubicBezTo>
                    <a:cubicBezTo>
                      <a:pt x="580" y="927"/>
                      <a:pt x="632" y="948"/>
                      <a:pt x="690" y="961"/>
                    </a:cubicBezTo>
                    <a:cubicBezTo>
                      <a:pt x="747" y="974"/>
                      <a:pt x="807" y="981"/>
                      <a:pt x="868" y="981"/>
                    </a:cubicBezTo>
                    <a:cubicBezTo>
                      <a:pt x="929" y="981"/>
                      <a:pt x="990" y="974"/>
                      <a:pt x="1048" y="961"/>
                    </a:cubicBezTo>
                    <a:cubicBezTo>
                      <a:pt x="1105" y="948"/>
                      <a:pt x="1159" y="927"/>
                      <a:pt x="1204" y="901"/>
                    </a:cubicBezTo>
                    <a:cubicBezTo>
                      <a:pt x="1252" y="875"/>
                      <a:pt x="1285" y="842"/>
                      <a:pt x="1308" y="810"/>
                    </a:cubicBezTo>
                    <a:lnTo>
                      <a:pt x="1738" y="215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5"/>
              <p:cNvSpPr/>
              <p:nvPr/>
            </p:nvSpPr>
            <p:spPr>
              <a:xfrm>
                <a:off x="-2030234" y="1369734"/>
                <a:ext cx="253575" cy="26934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2144" extrusionOk="0">
                    <a:moveTo>
                      <a:pt x="0" y="1"/>
                    </a:moveTo>
                    <a:lnTo>
                      <a:pt x="0" y="1601"/>
                    </a:lnTo>
                    <a:cubicBezTo>
                      <a:pt x="0" y="1671"/>
                      <a:pt x="24" y="1740"/>
                      <a:pt x="70" y="1805"/>
                    </a:cubicBezTo>
                    <a:cubicBezTo>
                      <a:pt x="115" y="1870"/>
                      <a:pt x="185" y="1931"/>
                      <a:pt x="276" y="1985"/>
                    </a:cubicBezTo>
                    <a:cubicBezTo>
                      <a:pt x="367" y="2037"/>
                      <a:pt x="473" y="2076"/>
                      <a:pt x="586" y="2105"/>
                    </a:cubicBezTo>
                    <a:cubicBezTo>
                      <a:pt x="699" y="2131"/>
                      <a:pt x="818" y="2144"/>
                      <a:pt x="937" y="2144"/>
                    </a:cubicBezTo>
                    <a:cubicBezTo>
                      <a:pt x="1056" y="2144"/>
                      <a:pt x="1178" y="2131"/>
                      <a:pt x="1291" y="2105"/>
                    </a:cubicBezTo>
                    <a:cubicBezTo>
                      <a:pt x="1403" y="2076"/>
                      <a:pt x="1508" y="2037"/>
                      <a:pt x="1599" y="1985"/>
                    </a:cubicBezTo>
                    <a:cubicBezTo>
                      <a:pt x="1692" y="1931"/>
                      <a:pt x="1759" y="1870"/>
                      <a:pt x="1805" y="1805"/>
                    </a:cubicBezTo>
                    <a:cubicBezTo>
                      <a:pt x="1852" y="1740"/>
                      <a:pt x="1874" y="1671"/>
                      <a:pt x="1874" y="1601"/>
                    </a:cubicBezTo>
                    <a:lnTo>
                      <a:pt x="18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5"/>
              <p:cNvSpPr/>
              <p:nvPr/>
            </p:nvSpPr>
            <p:spPr>
              <a:xfrm>
                <a:off x="-2161416" y="893241"/>
                <a:ext cx="258579" cy="63603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063" extrusionOk="0">
                    <a:moveTo>
                      <a:pt x="1" y="0"/>
                    </a:moveTo>
                    <a:lnTo>
                      <a:pt x="1" y="3952"/>
                    </a:lnTo>
                    <a:lnTo>
                      <a:pt x="1912" y="5062"/>
                    </a:lnTo>
                    <a:lnTo>
                      <a:pt x="1912" y="11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5"/>
              <p:cNvSpPr/>
              <p:nvPr/>
            </p:nvSpPr>
            <p:spPr>
              <a:xfrm>
                <a:off x="-1902974" y="892361"/>
                <a:ext cx="259796" cy="636919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5070" extrusionOk="0">
                    <a:moveTo>
                      <a:pt x="1920" y="1"/>
                    </a:moveTo>
                    <a:lnTo>
                      <a:pt x="1" y="1118"/>
                    </a:lnTo>
                    <a:lnTo>
                      <a:pt x="1" y="5069"/>
                    </a:lnTo>
                    <a:lnTo>
                      <a:pt x="1920" y="3952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5"/>
              <p:cNvSpPr/>
              <p:nvPr/>
            </p:nvSpPr>
            <p:spPr>
              <a:xfrm>
                <a:off x="-2161416" y="753170"/>
                <a:ext cx="518240" cy="279641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2226" extrusionOk="0">
                    <a:moveTo>
                      <a:pt x="1916" y="0"/>
                    </a:moveTo>
                    <a:lnTo>
                      <a:pt x="1" y="1115"/>
                    </a:lnTo>
                    <a:lnTo>
                      <a:pt x="1912" y="2226"/>
                    </a:lnTo>
                    <a:lnTo>
                      <a:pt x="3831" y="1109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5"/>
              <p:cNvSpPr/>
              <p:nvPr/>
            </p:nvSpPr>
            <p:spPr>
              <a:xfrm>
                <a:off x="-1654269" y="1156172"/>
                <a:ext cx="107245" cy="42021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3345" extrusionOk="0">
                    <a:moveTo>
                      <a:pt x="792" y="0"/>
                    </a:moveTo>
                    <a:lnTo>
                      <a:pt x="1" y="462"/>
                    </a:lnTo>
                    <a:lnTo>
                      <a:pt x="1" y="3345"/>
                    </a:lnTo>
                    <a:lnTo>
                      <a:pt x="792" y="2883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5"/>
              <p:cNvSpPr/>
              <p:nvPr/>
            </p:nvSpPr>
            <p:spPr>
              <a:xfrm>
                <a:off x="-1828727" y="1122631"/>
                <a:ext cx="174595" cy="453758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12" extrusionOk="0">
                    <a:moveTo>
                      <a:pt x="0" y="0"/>
                    </a:moveTo>
                    <a:lnTo>
                      <a:pt x="0" y="2883"/>
                    </a:lnTo>
                    <a:lnTo>
                      <a:pt x="1291" y="3612"/>
                    </a:lnTo>
                    <a:lnTo>
                      <a:pt x="1291" y="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5"/>
              <p:cNvSpPr/>
              <p:nvPr/>
            </p:nvSpPr>
            <p:spPr>
              <a:xfrm>
                <a:off x="-1828727" y="1064844"/>
                <a:ext cx="281705" cy="149494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190" extrusionOk="0">
                    <a:moveTo>
                      <a:pt x="801" y="1"/>
                    </a:moveTo>
                    <a:lnTo>
                      <a:pt x="0" y="460"/>
                    </a:lnTo>
                    <a:lnTo>
                      <a:pt x="1291" y="1189"/>
                    </a:lnTo>
                    <a:lnTo>
                      <a:pt x="2082" y="727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5"/>
              <p:cNvSpPr/>
              <p:nvPr/>
            </p:nvSpPr>
            <p:spPr>
              <a:xfrm>
                <a:off x="-1987769" y="526669"/>
                <a:ext cx="170267" cy="42109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52" extrusionOk="0">
                    <a:moveTo>
                      <a:pt x="1" y="1"/>
                    </a:moveTo>
                    <a:lnTo>
                      <a:pt x="1" y="2987"/>
                    </a:lnTo>
                    <a:cubicBezTo>
                      <a:pt x="1" y="3081"/>
                      <a:pt x="61" y="3174"/>
                      <a:pt x="185" y="3246"/>
                    </a:cubicBezTo>
                    <a:cubicBezTo>
                      <a:pt x="306" y="3315"/>
                      <a:pt x="469" y="3352"/>
                      <a:pt x="630" y="3352"/>
                    </a:cubicBezTo>
                    <a:cubicBezTo>
                      <a:pt x="790" y="3352"/>
                      <a:pt x="953" y="3315"/>
                      <a:pt x="1074" y="3246"/>
                    </a:cubicBezTo>
                    <a:cubicBezTo>
                      <a:pt x="1198" y="3174"/>
                      <a:pt x="1259" y="3081"/>
                      <a:pt x="1259" y="2987"/>
                    </a:cubicBez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5"/>
              <p:cNvSpPr/>
              <p:nvPr/>
            </p:nvSpPr>
            <p:spPr>
              <a:xfrm>
                <a:off x="-1987769" y="480942"/>
                <a:ext cx="170267" cy="91706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30" extrusionOk="0">
                    <a:moveTo>
                      <a:pt x="630" y="0"/>
                    </a:moveTo>
                    <a:cubicBezTo>
                      <a:pt x="469" y="0"/>
                      <a:pt x="306" y="37"/>
                      <a:pt x="185" y="109"/>
                    </a:cubicBezTo>
                    <a:cubicBezTo>
                      <a:pt x="61" y="178"/>
                      <a:pt x="1" y="272"/>
                      <a:pt x="1" y="365"/>
                    </a:cubicBezTo>
                    <a:cubicBezTo>
                      <a:pt x="1" y="458"/>
                      <a:pt x="61" y="551"/>
                      <a:pt x="185" y="623"/>
                    </a:cubicBezTo>
                    <a:cubicBezTo>
                      <a:pt x="306" y="692"/>
                      <a:pt x="469" y="729"/>
                      <a:pt x="630" y="729"/>
                    </a:cubicBezTo>
                    <a:cubicBezTo>
                      <a:pt x="790" y="729"/>
                      <a:pt x="953" y="692"/>
                      <a:pt x="1074" y="623"/>
                    </a:cubicBezTo>
                    <a:cubicBezTo>
                      <a:pt x="1198" y="551"/>
                      <a:pt x="1259" y="458"/>
                      <a:pt x="1259" y="365"/>
                    </a:cubicBezTo>
                    <a:cubicBezTo>
                      <a:pt x="1259" y="272"/>
                      <a:pt x="1198" y="178"/>
                      <a:pt x="1074" y="109"/>
                    </a:cubicBezTo>
                    <a:cubicBezTo>
                      <a:pt x="953" y="37"/>
                      <a:pt x="790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35"/>
            <p:cNvGrpSpPr/>
            <p:nvPr/>
          </p:nvGrpSpPr>
          <p:grpSpPr>
            <a:xfrm rot="-7176449" flipH="1">
              <a:off x="-2717754" y="1803680"/>
              <a:ext cx="671847" cy="1335335"/>
              <a:chOff x="3085475" y="1548950"/>
              <a:chExt cx="474050" cy="1101350"/>
            </a:xfrm>
          </p:grpSpPr>
          <p:sp>
            <p:nvSpPr>
              <p:cNvPr id="3467" name="Google Shape;3467;p35"/>
              <p:cNvSpPr/>
              <p:nvPr/>
            </p:nvSpPr>
            <p:spPr>
              <a:xfrm>
                <a:off x="3507700" y="2408900"/>
                <a:ext cx="168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87" extrusionOk="0">
                    <a:moveTo>
                      <a:pt x="1" y="0"/>
                    </a:moveTo>
                    <a:lnTo>
                      <a:pt x="1" y="486"/>
                    </a:lnTo>
                    <a:lnTo>
                      <a:pt x="673" y="486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5"/>
              <p:cNvSpPr/>
              <p:nvPr/>
            </p:nvSpPr>
            <p:spPr>
              <a:xfrm>
                <a:off x="3100475" y="2584975"/>
                <a:ext cx="140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60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563" y="460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5"/>
              <p:cNvSpPr/>
              <p:nvPr/>
            </p:nvSpPr>
            <p:spPr>
              <a:xfrm>
                <a:off x="3369600" y="2421975"/>
                <a:ext cx="182175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5411" extrusionOk="0">
                    <a:moveTo>
                      <a:pt x="4445" y="0"/>
                    </a:moveTo>
                    <a:cubicBezTo>
                      <a:pt x="4445" y="0"/>
                      <a:pt x="0" y="5411"/>
                      <a:pt x="482" y="5411"/>
                    </a:cubicBezTo>
                    <a:cubicBezTo>
                      <a:pt x="513" y="5411"/>
                      <a:pt x="563" y="5389"/>
                      <a:pt x="636" y="5342"/>
                    </a:cubicBezTo>
                    <a:cubicBezTo>
                      <a:pt x="2085" y="4416"/>
                      <a:pt x="4586" y="3438"/>
                      <a:pt x="5531" y="2891"/>
                    </a:cubicBezTo>
                    <a:cubicBezTo>
                      <a:pt x="6687" y="2221"/>
                      <a:pt x="7286" y="1727"/>
                      <a:pt x="6547" y="1215"/>
                    </a:cubicBezTo>
                    <a:cubicBezTo>
                      <a:pt x="5809" y="701"/>
                      <a:pt x="4445" y="0"/>
                      <a:pt x="44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5"/>
              <p:cNvSpPr/>
              <p:nvPr/>
            </p:nvSpPr>
            <p:spPr>
              <a:xfrm>
                <a:off x="3390050" y="2411000"/>
                <a:ext cx="16172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5065" extrusionOk="0">
                    <a:moveTo>
                      <a:pt x="3627" y="1"/>
                    </a:moveTo>
                    <a:cubicBezTo>
                      <a:pt x="3627" y="1"/>
                      <a:pt x="1" y="5064"/>
                      <a:pt x="544" y="5064"/>
                    </a:cubicBezTo>
                    <a:cubicBezTo>
                      <a:pt x="581" y="5064"/>
                      <a:pt x="637" y="5041"/>
                      <a:pt x="714" y="4992"/>
                    </a:cubicBezTo>
                    <a:cubicBezTo>
                      <a:pt x="2163" y="4066"/>
                      <a:pt x="3768" y="3439"/>
                      <a:pt x="4713" y="2892"/>
                    </a:cubicBezTo>
                    <a:cubicBezTo>
                      <a:pt x="5869" y="2222"/>
                      <a:pt x="6468" y="1727"/>
                      <a:pt x="5729" y="1213"/>
                    </a:cubicBezTo>
                    <a:cubicBezTo>
                      <a:pt x="4991" y="702"/>
                      <a:pt x="3627" y="1"/>
                      <a:pt x="36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5"/>
              <p:cNvSpPr/>
              <p:nvPr/>
            </p:nvSpPr>
            <p:spPr>
              <a:xfrm>
                <a:off x="3085475" y="2381225"/>
                <a:ext cx="461900" cy="269075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10763" extrusionOk="0">
                    <a:moveTo>
                      <a:pt x="14797" y="0"/>
                    </a:moveTo>
                    <a:cubicBezTo>
                      <a:pt x="13433" y="0"/>
                      <a:pt x="11484" y="2128"/>
                      <a:pt x="8570" y="3723"/>
                    </a:cubicBezTo>
                    <a:cubicBezTo>
                      <a:pt x="6492" y="4860"/>
                      <a:pt x="4553" y="5415"/>
                      <a:pt x="2199" y="6710"/>
                    </a:cubicBezTo>
                    <a:cubicBezTo>
                      <a:pt x="397" y="7703"/>
                      <a:pt x="0" y="9068"/>
                      <a:pt x="1622" y="10005"/>
                    </a:cubicBezTo>
                    <a:cubicBezTo>
                      <a:pt x="2539" y="10534"/>
                      <a:pt x="3425" y="10763"/>
                      <a:pt x="4304" y="10763"/>
                    </a:cubicBezTo>
                    <a:cubicBezTo>
                      <a:pt x="6095" y="10763"/>
                      <a:pt x="7858" y="9813"/>
                      <a:pt x="9795" y="8512"/>
                    </a:cubicBezTo>
                    <a:cubicBezTo>
                      <a:pt x="14363" y="5448"/>
                      <a:pt x="18475" y="1942"/>
                      <a:pt x="17387" y="1313"/>
                    </a:cubicBezTo>
                    <a:cubicBezTo>
                      <a:pt x="16588" y="854"/>
                      <a:pt x="16315" y="695"/>
                      <a:pt x="15369" y="151"/>
                    </a:cubicBezTo>
                    <a:cubicBezTo>
                      <a:pt x="15191" y="48"/>
                      <a:pt x="15001" y="0"/>
                      <a:pt x="147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5"/>
              <p:cNvSpPr/>
              <p:nvPr/>
            </p:nvSpPr>
            <p:spPr>
              <a:xfrm>
                <a:off x="3085475" y="2368850"/>
                <a:ext cx="461900" cy="269100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10764" extrusionOk="0">
                    <a:moveTo>
                      <a:pt x="14797" y="1"/>
                    </a:moveTo>
                    <a:cubicBezTo>
                      <a:pt x="13433" y="1"/>
                      <a:pt x="11484" y="2128"/>
                      <a:pt x="8570" y="3724"/>
                    </a:cubicBezTo>
                    <a:cubicBezTo>
                      <a:pt x="6492" y="4860"/>
                      <a:pt x="4553" y="5415"/>
                      <a:pt x="2199" y="6712"/>
                    </a:cubicBezTo>
                    <a:cubicBezTo>
                      <a:pt x="397" y="7704"/>
                      <a:pt x="0" y="9070"/>
                      <a:pt x="1622" y="10005"/>
                    </a:cubicBezTo>
                    <a:cubicBezTo>
                      <a:pt x="2539" y="10534"/>
                      <a:pt x="3425" y="10763"/>
                      <a:pt x="4304" y="10763"/>
                    </a:cubicBezTo>
                    <a:cubicBezTo>
                      <a:pt x="6095" y="10763"/>
                      <a:pt x="7858" y="9813"/>
                      <a:pt x="9795" y="8513"/>
                    </a:cubicBezTo>
                    <a:cubicBezTo>
                      <a:pt x="14363" y="5448"/>
                      <a:pt x="18475" y="1943"/>
                      <a:pt x="17387" y="1314"/>
                    </a:cubicBezTo>
                    <a:cubicBezTo>
                      <a:pt x="16588" y="854"/>
                      <a:pt x="16315" y="696"/>
                      <a:pt x="15369" y="151"/>
                    </a:cubicBezTo>
                    <a:cubicBezTo>
                      <a:pt x="15191" y="48"/>
                      <a:pt x="15001" y="1"/>
                      <a:pt x="14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5"/>
              <p:cNvSpPr/>
              <p:nvPr/>
            </p:nvSpPr>
            <p:spPr>
              <a:xfrm>
                <a:off x="3119625" y="2397125"/>
                <a:ext cx="3511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14047" h="8875" extrusionOk="0">
                    <a:moveTo>
                      <a:pt x="13884" y="1"/>
                    </a:moveTo>
                    <a:cubicBezTo>
                      <a:pt x="13852" y="27"/>
                      <a:pt x="10713" y="2710"/>
                      <a:pt x="8427" y="4146"/>
                    </a:cubicBezTo>
                    <a:cubicBezTo>
                      <a:pt x="6134" y="5581"/>
                      <a:pt x="63" y="8681"/>
                      <a:pt x="0" y="8714"/>
                    </a:cubicBezTo>
                    <a:lnTo>
                      <a:pt x="256" y="8874"/>
                    </a:lnTo>
                    <a:cubicBezTo>
                      <a:pt x="317" y="8844"/>
                      <a:pt x="6260" y="5801"/>
                      <a:pt x="8559" y="4358"/>
                    </a:cubicBezTo>
                    <a:cubicBezTo>
                      <a:pt x="10863" y="2914"/>
                      <a:pt x="14014" y="218"/>
                      <a:pt x="14047" y="192"/>
                    </a:cubicBezTo>
                    <a:lnTo>
                      <a:pt x="13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5"/>
              <p:cNvSpPr/>
              <p:nvPr/>
            </p:nvSpPr>
            <p:spPr>
              <a:xfrm>
                <a:off x="3426100" y="2374725"/>
                <a:ext cx="7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90" extrusionOk="0">
                    <a:moveTo>
                      <a:pt x="116" y="1"/>
                    </a:moveTo>
                    <a:lnTo>
                      <a:pt x="1" y="46"/>
                    </a:lnTo>
                    <a:lnTo>
                      <a:pt x="185" y="190"/>
                    </a:lnTo>
                    <a:lnTo>
                      <a:pt x="285" y="9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5"/>
              <p:cNvSpPr/>
              <p:nvPr/>
            </p:nvSpPr>
            <p:spPr>
              <a:xfrm>
                <a:off x="3326650" y="2361925"/>
                <a:ext cx="1123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4804" extrusionOk="0">
                    <a:moveTo>
                      <a:pt x="3036" y="1"/>
                    </a:moveTo>
                    <a:cubicBezTo>
                      <a:pt x="2991" y="1"/>
                      <a:pt x="2940" y="12"/>
                      <a:pt x="2879" y="38"/>
                    </a:cubicBezTo>
                    <a:cubicBezTo>
                      <a:pt x="2456" y="220"/>
                      <a:pt x="2419" y="873"/>
                      <a:pt x="2115" y="1112"/>
                    </a:cubicBezTo>
                    <a:cubicBezTo>
                      <a:pt x="1810" y="1350"/>
                      <a:pt x="580" y="2378"/>
                      <a:pt x="350" y="2717"/>
                    </a:cubicBezTo>
                    <a:cubicBezTo>
                      <a:pt x="220" y="2905"/>
                      <a:pt x="116" y="3144"/>
                      <a:pt x="72" y="3478"/>
                    </a:cubicBezTo>
                    <a:cubicBezTo>
                      <a:pt x="1" y="4038"/>
                      <a:pt x="44" y="4708"/>
                      <a:pt x="44" y="4708"/>
                    </a:cubicBezTo>
                    <a:lnTo>
                      <a:pt x="213" y="4803"/>
                    </a:lnTo>
                    <a:cubicBezTo>
                      <a:pt x="213" y="4803"/>
                      <a:pt x="4495" y="1118"/>
                      <a:pt x="4382" y="856"/>
                    </a:cubicBezTo>
                    <a:cubicBezTo>
                      <a:pt x="4297" y="658"/>
                      <a:pt x="4148" y="476"/>
                      <a:pt x="3887" y="450"/>
                    </a:cubicBezTo>
                    <a:cubicBezTo>
                      <a:pt x="3366" y="396"/>
                      <a:pt x="3307" y="1"/>
                      <a:pt x="3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5"/>
              <p:cNvSpPr/>
              <p:nvPr/>
            </p:nvSpPr>
            <p:spPr>
              <a:xfrm>
                <a:off x="3331850" y="2364325"/>
                <a:ext cx="108200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4708" extrusionOk="0">
                    <a:moveTo>
                      <a:pt x="2998" y="0"/>
                    </a:moveTo>
                    <a:cubicBezTo>
                      <a:pt x="2952" y="0"/>
                      <a:pt x="2901" y="11"/>
                      <a:pt x="2840" y="37"/>
                    </a:cubicBezTo>
                    <a:cubicBezTo>
                      <a:pt x="2417" y="220"/>
                      <a:pt x="2380" y="872"/>
                      <a:pt x="2077" y="1111"/>
                    </a:cubicBezTo>
                    <a:cubicBezTo>
                      <a:pt x="1771" y="1350"/>
                      <a:pt x="541" y="2378"/>
                      <a:pt x="311" y="2716"/>
                    </a:cubicBezTo>
                    <a:cubicBezTo>
                      <a:pt x="101" y="3024"/>
                      <a:pt x="33" y="3430"/>
                      <a:pt x="14" y="3696"/>
                    </a:cubicBezTo>
                    <a:cubicBezTo>
                      <a:pt x="1" y="3866"/>
                      <a:pt x="5" y="4707"/>
                      <a:pt x="5" y="4707"/>
                    </a:cubicBezTo>
                    <a:cubicBezTo>
                      <a:pt x="5" y="4707"/>
                      <a:pt x="3699" y="1896"/>
                      <a:pt x="4328" y="823"/>
                    </a:cubicBezTo>
                    <a:cubicBezTo>
                      <a:pt x="4241" y="638"/>
                      <a:pt x="4096" y="475"/>
                      <a:pt x="3849" y="449"/>
                    </a:cubicBezTo>
                    <a:cubicBezTo>
                      <a:pt x="3327" y="396"/>
                      <a:pt x="3268" y="0"/>
                      <a:pt x="29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5"/>
              <p:cNvSpPr/>
              <p:nvPr/>
            </p:nvSpPr>
            <p:spPr>
              <a:xfrm>
                <a:off x="3307850" y="2401575"/>
                <a:ext cx="139525" cy="120675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4827" extrusionOk="0">
                    <a:moveTo>
                      <a:pt x="3555" y="1"/>
                    </a:moveTo>
                    <a:cubicBezTo>
                      <a:pt x="3555" y="1"/>
                      <a:pt x="3403" y="753"/>
                      <a:pt x="2800" y="1224"/>
                    </a:cubicBezTo>
                    <a:cubicBezTo>
                      <a:pt x="2197" y="1695"/>
                      <a:pt x="597" y="2408"/>
                      <a:pt x="319" y="2699"/>
                    </a:cubicBezTo>
                    <a:cubicBezTo>
                      <a:pt x="0" y="3035"/>
                      <a:pt x="72" y="3295"/>
                      <a:pt x="72" y="3295"/>
                    </a:cubicBezTo>
                    <a:lnTo>
                      <a:pt x="1828" y="4827"/>
                    </a:lnTo>
                    <a:cubicBezTo>
                      <a:pt x="1828" y="4827"/>
                      <a:pt x="1956" y="4759"/>
                      <a:pt x="1991" y="4729"/>
                    </a:cubicBezTo>
                    <a:cubicBezTo>
                      <a:pt x="1998" y="4699"/>
                      <a:pt x="2006" y="4347"/>
                      <a:pt x="2071" y="4150"/>
                    </a:cubicBezTo>
                    <a:cubicBezTo>
                      <a:pt x="2102" y="4059"/>
                      <a:pt x="2171" y="3955"/>
                      <a:pt x="2280" y="3840"/>
                    </a:cubicBezTo>
                    <a:cubicBezTo>
                      <a:pt x="2557" y="3549"/>
                      <a:pt x="4158" y="2835"/>
                      <a:pt x="4761" y="2365"/>
                    </a:cubicBezTo>
                    <a:cubicBezTo>
                      <a:pt x="5364" y="1894"/>
                      <a:pt x="5429" y="1491"/>
                      <a:pt x="5516" y="1141"/>
                    </a:cubicBezTo>
                    <a:cubicBezTo>
                      <a:pt x="5540" y="1044"/>
                      <a:pt x="5581" y="740"/>
                      <a:pt x="5581" y="740"/>
                    </a:cubicBezTo>
                    <a:lnTo>
                      <a:pt x="3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5"/>
              <p:cNvSpPr/>
              <p:nvPr/>
            </p:nvSpPr>
            <p:spPr>
              <a:xfrm>
                <a:off x="3303675" y="2399525"/>
                <a:ext cx="140175" cy="122725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4909" extrusionOk="0">
                    <a:moveTo>
                      <a:pt x="3564" y="0"/>
                    </a:moveTo>
                    <a:cubicBezTo>
                      <a:pt x="3564" y="0"/>
                      <a:pt x="3414" y="753"/>
                      <a:pt x="2811" y="1223"/>
                    </a:cubicBezTo>
                    <a:lnTo>
                      <a:pt x="2809" y="1223"/>
                    </a:lnTo>
                    <a:cubicBezTo>
                      <a:pt x="2206" y="1694"/>
                      <a:pt x="607" y="2408"/>
                      <a:pt x="330" y="2698"/>
                    </a:cubicBezTo>
                    <a:cubicBezTo>
                      <a:pt x="178" y="2857"/>
                      <a:pt x="124" y="3000"/>
                      <a:pt x="89" y="3102"/>
                    </a:cubicBezTo>
                    <a:cubicBezTo>
                      <a:pt x="0" y="3375"/>
                      <a:pt x="0" y="3744"/>
                      <a:pt x="0" y="3744"/>
                    </a:cubicBezTo>
                    <a:lnTo>
                      <a:pt x="1995" y="4909"/>
                    </a:lnTo>
                    <a:cubicBezTo>
                      <a:pt x="1995" y="4909"/>
                      <a:pt x="1989" y="4473"/>
                      <a:pt x="2045" y="4262"/>
                    </a:cubicBezTo>
                    <a:cubicBezTo>
                      <a:pt x="2074" y="4156"/>
                      <a:pt x="2130" y="4006"/>
                      <a:pt x="2290" y="3839"/>
                    </a:cubicBezTo>
                    <a:cubicBezTo>
                      <a:pt x="2568" y="3549"/>
                      <a:pt x="4167" y="2835"/>
                      <a:pt x="4770" y="2362"/>
                    </a:cubicBezTo>
                    <a:cubicBezTo>
                      <a:pt x="5375" y="1891"/>
                      <a:pt x="5438" y="1488"/>
                      <a:pt x="5524" y="1141"/>
                    </a:cubicBezTo>
                    <a:cubicBezTo>
                      <a:pt x="5548" y="1043"/>
                      <a:pt x="5607" y="746"/>
                      <a:pt x="5607" y="746"/>
                    </a:cubicBezTo>
                    <a:lnTo>
                      <a:pt x="35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5"/>
              <p:cNvSpPr/>
              <p:nvPr/>
            </p:nvSpPr>
            <p:spPr>
              <a:xfrm>
                <a:off x="3483375" y="2407325"/>
                <a:ext cx="7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90" extrusionOk="0">
                    <a:moveTo>
                      <a:pt x="115" y="0"/>
                    </a:moveTo>
                    <a:lnTo>
                      <a:pt x="0" y="48"/>
                    </a:lnTo>
                    <a:lnTo>
                      <a:pt x="184" y="189"/>
                    </a:lnTo>
                    <a:lnTo>
                      <a:pt x="284" y="9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5"/>
              <p:cNvSpPr/>
              <p:nvPr/>
            </p:nvSpPr>
            <p:spPr>
              <a:xfrm>
                <a:off x="3383925" y="2394575"/>
                <a:ext cx="112375" cy="12002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4801" extrusionOk="0">
                    <a:moveTo>
                      <a:pt x="3036" y="0"/>
                    </a:moveTo>
                    <a:cubicBezTo>
                      <a:pt x="2991" y="0"/>
                      <a:pt x="2939" y="12"/>
                      <a:pt x="2878" y="38"/>
                    </a:cubicBezTo>
                    <a:cubicBezTo>
                      <a:pt x="2455" y="218"/>
                      <a:pt x="2419" y="873"/>
                      <a:pt x="2113" y="1111"/>
                    </a:cubicBezTo>
                    <a:cubicBezTo>
                      <a:pt x="1809" y="1350"/>
                      <a:pt x="579" y="2378"/>
                      <a:pt x="349" y="2716"/>
                    </a:cubicBezTo>
                    <a:cubicBezTo>
                      <a:pt x="219" y="2903"/>
                      <a:pt x="115" y="3141"/>
                      <a:pt x="72" y="3478"/>
                    </a:cubicBezTo>
                    <a:cubicBezTo>
                      <a:pt x="0" y="4035"/>
                      <a:pt x="43" y="4705"/>
                      <a:pt x="43" y="4705"/>
                    </a:cubicBezTo>
                    <a:lnTo>
                      <a:pt x="213" y="4801"/>
                    </a:lnTo>
                    <a:cubicBezTo>
                      <a:pt x="213" y="4801"/>
                      <a:pt x="4494" y="1116"/>
                      <a:pt x="4381" y="853"/>
                    </a:cubicBezTo>
                    <a:cubicBezTo>
                      <a:pt x="4297" y="656"/>
                      <a:pt x="4147" y="476"/>
                      <a:pt x="3887" y="448"/>
                    </a:cubicBezTo>
                    <a:cubicBezTo>
                      <a:pt x="3366" y="394"/>
                      <a:pt x="3306" y="0"/>
                      <a:pt x="3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5"/>
              <p:cNvSpPr/>
              <p:nvPr/>
            </p:nvSpPr>
            <p:spPr>
              <a:xfrm>
                <a:off x="3389075" y="2396950"/>
                <a:ext cx="108250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708" extrusionOk="0">
                    <a:moveTo>
                      <a:pt x="2999" y="1"/>
                    </a:moveTo>
                    <a:cubicBezTo>
                      <a:pt x="2954" y="1"/>
                      <a:pt x="2902" y="12"/>
                      <a:pt x="2842" y="38"/>
                    </a:cubicBezTo>
                    <a:cubicBezTo>
                      <a:pt x="2419" y="218"/>
                      <a:pt x="2382" y="873"/>
                      <a:pt x="2076" y="1112"/>
                    </a:cubicBezTo>
                    <a:cubicBezTo>
                      <a:pt x="1772" y="1350"/>
                      <a:pt x="542" y="2378"/>
                      <a:pt x="310" y="2717"/>
                    </a:cubicBezTo>
                    <a:cubicBezTo>
                      <a:pt x="102" y="3025"/>
                      <a:pt x="35" y="3430"/>
                      <a:pt x="13" y="3697"/>
                    </a:cubicBezTo>
                    <a:cubicBezTo>
                      <a:pt x="0" y="3864"/>
                      <a:pt x="5" y="4708"/>
                      <a:pt x="5" y="4708"/>
                    </a:cubicBezTo>
                    <a:cubicBezTo>
                      <a:pt x="5" y="4708"/>
                      <a:pt x="3700" y="1897"/>
                      <a:pt x="4329" y="823"/>
                    </a:cubicBezTo>
                    <a:cubicBezTo>
                      <a:pt x="4243" y="637"/>
                      <a:pt x="4095" y="474"/>
                      <a:pt x="3848" y="448"/>
                    </a:cubicBezTo>
                    <a:lnTo>
                      <a:pt x="3850" y="448"/>
                    </a:lnTo>
                    <a:cubicBezTo>
                      <a:pt x="3329" y="396"/>
                      <a:pt x="3269" y="1"/>
                      <a:pt x="29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5"/>
              <p:cNvSpPr/>
              <p:nvPr/>
            </p:nvSpPr>
            <p:spPr>
              <a:xfrm>
                <a:off x="3381475" y="2388950"/>
                <a:ext cx="443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23" extrusionOk="0">
                    <a:moveTo>
                      <a:pt x="545" y="1"/>
                    </a:moveTo>
                    <a:cubicBezTo>
                      <a:pt x="224" y="1"/>
                      <a:pt x="1" y="296"/>
                      <a:pt x="1" y="792"/>
                    </a:cubicBezTo>
                    <a:cubicBezTo>
                      <a:pt x="1" y="894"/>
                      <a:pt x="11" y="996"/>
                      <a:pt x="29" y="1100"/>
                    </a:cubicBezTo>
                    <a:lnTo>
                      <a:pt x="224" y="989"/>
                    </a:lnTo>
                    <a:lnTo>
                      <a:pt x="1775" y="1523"/>
                    </a:lnTo>
                    <a:cubicBezTo>
                      <a:pt x="1677" y="944"/>
                      <a:pt x="1326" y="354"/>
                      <a:pt x="903" y="109"/>
                    </a:cubicBezTo>
                    <a:cubicBezTo>
                      <a:pt x="775" y="36"/>
                      <a:pt x="654" y="1"/>
                      <a:pt x="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5"/>
              <p:cNvSpPr/>
              <p:nvPr/>
            </p:nvSpPr>
            <p:spPr>
              <a:xfrm>
                <a:off x="3425875" y="2427000"/>
                <a:ext cx="24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3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" y="105"/>
                      <a:pt x="29" y="209"/>
                      <a:pt x="29" y="309"/>
                    </a:cubicBezTo>
                    <a:lnTo>
                      <a:pt x="96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5"/>
              <p:cNvSpPr/>
              <p:nvPr/>
            </p:nvSpPr>
            <p:spPr>
              <a:xfrm>
                <a:off x="3386350" y="2386225"/>
                <a:ext cx="38698" cy="43174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30" extrusionOk="0">
                    <a:moveTo>
                      <a:pt x="544" y="1"/>
                    </a:moveTo>
                    <a:cubicBezTo>
                      <a:pt x="224" y="1"/>
                      <a:pt x="1" y="296"/>
                      <a:pt x="1" y="790"/>
                    </a:cubicBezTo>
                    <a:cubicBezTo>
                      <a:pt x="1" y="892"/>
                      <a:pt x="12" y="994"/>
                      <a:pt x="29" y="1098"/>
                    </a:cubicBezTo>
                    <a:cubicBezTo>
                      <a:pt x="324" y="1502"/>
                      <a:pt x="1001" y="1792"/>
                      <a:pt x="1805" y="1829"/>
                    </a:cubicBezTo>
                    <a:cubicBezTo>
                      <a:pt x="1803" y="1165"/>
                      <a:pt x="1400" y="395"/>
                      <a:pt x="903" y="107"/>
                    </a:cubicBezTo>
                    <a:lnTo>
                      <a:pt x="903" y="109"/>
                    </a:lnTo>
                    <a:cubicBezTo>
                      <a:pt x="775" y="35"/>
                      <a:pt x="654" y="1"/>
                      <a:pt x="5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5"/>
              <p:cNvSpPr/>
              <p:nvPr/>
            </p:nvSpPr>
            <p:spPr>
              <a:xfrm>
                <a:off x="3377731" y="2315600"/>
                <a:ext cx="1055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4875" extrusionOk="0">
                    <a:moveTo>
                      <a:pt x="0" y="1"/>
                    </a:moveTo>
                    <a:lnTo>
                      <a:pt x="0" y="3686"/>
                    </a:lnTo>
                    <a:cubicBezTo>
                      <a:pt x="0" y="3846"/>
                      <a:pt x="59" y="3998"/>
                      <a:pt x="159" y="4137"/>
                    </a:cubicBezTo>
                    <a:cubicBezTo>
                      <a:pt x="141" y="4033"/>
                      <a:pt x="131" y="3931"/>
                      <a:pt x="131" y="3829"/>
                    </a:cubicBezTo>
                    <a:cubicBezTo>
                      <a:pt x="131" y="3333"/>
                      <a:pt x="354" y="3038"/>
                      <a:pt x="675" y="3038"/>
                    </a:cubicBezTo>
                    <a:cubicBezTo>
                      <a:pt x="784" y="3038"/>
                      <a:pt x="905" y="3073"/>
                      <a:pt x="1033" y="3146"/>
                    </a:cubicBezTo>
                    <a:cubicBezTo>
                      <a:pt x="1532" y="3434"/>
                      <a:pt x="1935" y="4204"/>
                      <a:pt x="1935" y="4868"/>
                    </a:cubicBezTo>
                    <a:cubicBezTo>
                      <a:pt x="1994" y="4872"/>
                      <a:pt x="2052" y="4874"/>
                      <a:pt x="2111" y="4874"/>
                    </a:cubicBezTo>
                    <a:cubicBezTo>
                      <a:pt x="3276" y="4874"/>
                      <a:pt x="4219" y="4343"/>
                      <a:pt x="4219" y="3686"/>
                    </a:cubicBezTo>
                    <a:lnTo>
                      <a:pt x="4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5"/>
              <p:cNvSpPr/>
              <p:nvPr/>
            </p:nvSpPr>
            <p:spPr>
              <a:xfrm>
                <a:off x="3381475" y="2288800"/>
                <a:ext cx="1000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630" extrusionOk="0">
                    <a:moveTo>
                      <a:pt x="345" y="0"/>
                    </a:moveTo>
                    <a:lnTo>
                      <a:pt x="1" y="562"/>
                    </a:lnTo>
                    <a:lnTo>
                      <a:pt x="4002" y="629"/>
                    </a:lnTo>
                    <a:lnTo>
                      <a:pt x="3636" y="48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5"/>
              <p:cNvSpPr/>
              <p:nvPr/>
            </p:nvSpPr>
            <p:spPr>
              <a:xfrm>
                <a:off x="3377989" y="2283375"/>
                <a:ext cx="10550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376" extrusionOk="0">
                    <a:moveTo>
                      <a:pt x="2111" y="0"/>
                    </a:moveTo>
                    <a:cubicBezTo>
                      <a:pt x="946" y="0"/>
                      <a:pt x="0" y="532"/>
                      <a:pt x="0" y="1187"/>
                    </a:cubicBezTo>
                    <a:cubicBezTo>
                      <a:pt x="0" y="1842"/>
                      <a:pt x="946" y="2375"/>
                      <a:pt x="2111" y="2375"/>
                    </a:cubicBezTo>
                    <a:cubicBezTo>
                      <a:pt x="3276" y="2375"/>
                      <a:pt x="4219" y="1842"/>
                      <a:pt x="4219" y="1187"/>
                    </a:cubicBezTo>
                    <a:cubicBezTo>
                      <a:pt x="4219" y="532"/>
                      <a:pt x="3276" y="0"/>
                      <a:pt x="2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5"/>
              <p:cNvSpPr/>
              <p:nvPr/>
            </p:nvSpPr>
            <p:spPr>
              <a:xfrm>
                <a:off x="3387964" y="2271875"/>
                <a:ext cx="85600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927" extrusionOk="0">
                    <a:moveTo>
                      <a:pt x="1712" y="0"/>
                    </a:moveTo>
                    <a:cubicBezTo>
                      <a:pt x="766" y="0"/>
                      <a:pt x="0" y="432"/>
                      <a:pt x="0" y="963"/>
                    </a:cubicBezTo>
                    <a:cubicBezTo>
                      <a:pt x="0" y="1495"/>
                      <a:pt x="766" y="1926"/>
                      <a:pt x="1712" y="1926"/>
                    </a:cubicBezTo>
                    <a:cubicBezTo>
                      <a:pt x="2657" y="1926"/>
                      <a:pt x="3423" y="1495"/>
                      <a:pt x="3423" y="963"/>
                    </a:cubicBezTo>
                    <a:cubicBezTo>
                      <a:pt x="3423" y="432"/>
                      <a:pt x="2657" y="0"/>
                      <a:pt x="1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5"/>
              <p:cNvSpPr/>
              <p:nvPr/>
            </p:nvSpPr>
            <p:spPr>
              <a:xfrm>
                <a:off x="3401050" y="2211725"/>
                <a:ext cx="609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3951" extrusionOk="0">
                    <a:moveTo>
                      <a:pt x="1" y="1"/>
                    </a:moveTo>
                    <a:lnTo>
                      <a:pt x="1" y="3265"/>
                    </a:lnTo>
                    <a:cubicBezTo>
                      <a:pt x="1" y="3643"/>
                      <a:pt x="545" y="3951"/>
                      <a:pt x="1217" y="3951"/>
                    </a:cubicBezTo>
                    <a:cubicBezTo>
                      <a:pt x="1892" y="3951"/>
                      <a:pt x="2436" y="3643"/>
                      <a:pt x="2436" y="3265"/>
                    </a:cubicBez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5"/>
              <p:cNvSpPr/>
              <p:nvPr/>
            </p:nvSpPr>
            <p:spPr>
              <a:xfrm>
                <a:off x="3401000" y="2194600"/>
                <a:ext cx="609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1372" extrusionOk="0">
                    <a:moveTo>
                      <a:pt x="1219" y="1"/>
                    </a:moveTo>
                    <a:cubicBezTo>
                      <a:pt x="547" y="1"/>
                      <a:pt x="0" y="309"/>
                      <a:pt x="0" y="686"/>
                    </a:cubicBezTo>
                    <a:cubicBezTo>
                      <a:pt x="0" y="1066"/>
                      <a:pt x="547" y="1371"/>
                      <a:pt x="1219" y="1371"/>
                    </a:cubicBezTo>
                    <a:cubicBezTo>
                      <a:pt x="1892" y="1371"/>
                      <a:pt x="2438" y="1066"/>
                      <a:pt x="2438" y="686"/>
                    </a:cubicBezTo>
                    <a:cubicBezTo>
                      <a:pt x="2438" y="309"/>
                      <a:pt x="1892" y="1"/>
                      <a:pt x="1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5"/>
              <p:cNvSpPr/>
              <p:nvPr/>
            </p:nvSpPr>
            <p:spPr>
              <a:xfrm>
                <a:off x="3367000" y="1560500"/>
                <a:ext cx="98650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4116" extrusionOk="0">
                    <a:moveTo>
                      <a:pt x="2846" y="0"/>
                    </a:moveTo>
                    <a:cubicBezTo>
                      <a:pt x="1896" y="165"/>
                      <a:pt x="501" y="1310"/>
                      <a:pt x="146" y="3104"/>
                    </a:cubicBezTo>
                    <a:cubicBezTo>
                      <a:pt x="1" y="3835"/>
                      <a:pt x="624" y="4116"/>
                      <a:pt x="1395" y="4116"/>
                    </a:cubicBezTo>
                    <a:cubicBezTo>
                      <a:pt x="2514" y="4116"/>
                      <a:pt x="3946" y="3526"/>
                      <a:pt x="3798" y="2866"/>
                    </a:cubicBezTo>
                    <a:cubicBezTo>
                      <a:pt x="3549" y="1753"/>
                      <a:pt x="2846" y="0"/>
                      <a:pt x="2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5"/>
              <p:cNvSpPr/>
              <p:nvPr/>
            </p:nvSpPr>
            <p:spPr>
              <a:xfrm>
                <a:off x="3355175" y="1604800"/>
                <a:ext cx="2395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24712" extrusionOk="0">
                    <a:moveTo>
                      <a:pt x="361" y="0"/>
                    </a:moveTo>
                    <a:cubicBezTo>
                      <a:pt x="361" y="0"/>
                      <a:pt x="1" y="3868"/>
                      <a:pt x="1" y="8171"/>
                    </a:cubicBezTo>
                    <a:cubicBezTo>
                      <a:pt x="1" y="10839"/>
                      <a:pt x="243" y="14183"/>
                      <a:pt x="358" y="16572"/>
                    </a:cubicBezTo>
                    <a:cubicBezTo>
                      <a:pt x="523" y="19988"/>
                      <a:pt x="606" y="23410"/>
                      <a:pt x="621" y="24000"/>
                    </a:cubicBezTo>
                    <a:cubicBezTo>
                      <a:pt x="612" y="24258"/>
                      <a:pt x="714" y="24499"/>
                      <a:pt x="957" y="24712"/>
                    </a:cubicBezTo>
                    <a:cubicBezTo>
                      <a:pt x="903" y="23094"/>
                      <a:pt x="844" y="18944"/>
                      <a:pt x="742" y="17125"/>
                    </a:cubicBezTo>
                    <a:cubicBezTo>
                      <a:pt x="617" y="14860"/>
                      <a:pt x="241" y="9761"/>
                      <a:pt x="358" y="7620"/>
                    </a:cubicBezTo>
                    <a:cubicBezTo>
                      <a:pt x="463" y="5740"/>
                      <a:pt x="417" y="1115"/>
                      <a:pt x="404" y="16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5"/>
              <p:cNvSpPr/>
              <p:nvPr/>
            </p:nvSpPr>
            <p:spPr>
              <a:xfrm>
                <a:off x="3395725" y="1600125"/>
                <a:ext cx="163800" cy="636200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25448" extrusionOk="0">
                    <a:moveTo>
                      <a:pt x="4432" y="1"/>
                    </a:moveTo>
                    <a:lnTo>
                      <a:pt x="2684" y="469"/>
                    </a:lnTo>
                    <a:lnTo>
                      <a:pt x="797" y="979"/>
                    </a:lnTo>
                    <a:lnTo>
                      <a:pt x="413" y="832"/>
                    </a:lnTo>
                    <a:lnTo>
                      <a:pt x="413" y="832"/>
                    </a:lnTo>
                    <a:cubicBezTo>
                      <a:pt x="456" y="1075"/>
                      <a:pt x="582" y="2088"/>
                      <a:pt x="318" y="4567"/>
                    </a:cubicBezTo>
                    <a:cubicBezTo>
                      <a:pt x="7" y="7471"/>
                      <a:pt x="1" y="13425"/>
                      <a:pt x="12" y="16314"/>
                    </a:cubicBezTo>
                    <a:cubicBezTo>
                      <a:pt x="20" y="18667"/>
                      <a:pt x="120" y="23573"/>
                      <a:pt x="157" y="25320"/>
                    </a:cubicBezTo>
                    <a:cubicBezTo>
                      <a:pt x="455" y="25407"/>
                      <a:pt x="772" y="25447"/>
                      <a:pt x="1101" y="25447"/>
                    </a:cubicBezTo>
                    <a:cubicBezTo>
                      <a:pt x="1982" y="25447"/>
                      <a:pt x="2951" y="25163"/>
                      <a:pt x="3873" y="24756"/>
                    </a:cubicBezTo>
                    <a:cubicBezTo>
                      <a:pt x="4315" y="24560"/>
                      <a:pt x="4747" y="24339"/>
                      <a:pt x="5152" y="24105"/>
                    </a:cubicBezTo>
                    <a:cubicBezTo>
                      <a:pt x="5152" y="24105"/>
                      <a:pt x="5903" y="14763"/>
                      <a:pt x="6165" y="10833"/>
                    </a:cubicBezTo>
                    <a:cubicBezTo>
                      <a:pt x="6176" y="10668"/>
                      <a:pt x="6187" y="10512"/>
                      <a:pt x="6196" y="10369"/>
                    </a:cubicBezTo>
                    <a:cubicBezTo>
                      <a:pt x="6551" y="4781"/>
                      <a:pt x="4432" y="1"/>
                      <a:pt x="4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5"/>
              <p:cNvSpPr/>
              <p:nvPr/>
            </p:nvSpPr>
            <p:spPr>
              <a:xfrm>
                <a:off x="3361200" y="1605175"/>
                <a:ext cx="49100" cy="6279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5118" extrusionOk="0">
                    <a:moveTo>
                      <a:pt x="163" y="1"/>
                    </a:moveTo>
                    <a:lnTo>
                      <a:pt x="163" y="1"/>
                    </a:lnTo>
                    <a:cubicBezTo>
                      <a:pt x="176" y="1100"/>
                      <a:pt x="222" y="5725"/>
                      <a:pt x="117" y="7605"/>
                    </a:cubicBezTo>
                    <a:cubicBezTo>
                      <a:pt x="0" y="9748"/>
                      <a:pt x="376" y="14845"/>
                      <a:pt x="501" y="17110"/>
                    </a:cubicBezTo>
                    <a:cubicBezTo>
                      <a:pt x="603" y="18929"/>
                      <a:pt x="662" y="23079"/>
                      <a:pt x="716" y="24697"/>
                    </a:cubicBezTo>
                    <a:cubicBezTo>
                      <a:pt x="790" y="24760"/>
                      <a:pt x="874" y="24823"/>
                      <a:pt x="976" y="24881"/>
                    </a:cubicBezTo>
                    <a:cubicBezTo>
                      <a:pt x="1154" y="24983"/>
                      <a:pt x="1341" y="25059"/>
                      <a:pt x="1538" y="25118"/>
                    </a:cubicBezTo>
                    <a:cubicBezTo>
                      <a:pt x="1501" y="23371"/>
                      <a:pt x="1401" y="18465"/>
                      <a:pt x="1393" y="16112"/>
                    </a:cubicBezTo>
                    <a:cubicBezTo>
                      <a:pt x="1382" y="13221"/>
                      <a:pt x="1388" y="7269"/>
                      <a:pt x="1699" y="4365"/>
                    </a:cubicBezTo>
                    <a:cubicBezTo>
                      <a:pt x="1963" y="1886"/>
                      <a:pt x="1837" y="873"/>
                      <a:pt x="1794" y="630"/>
                    </a:cubicBez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5"/>
              <p:cNvSpPr/>
              <p:nvPr/>
            </p:nvSpPr>
            <p:spPr>
              <a:xfrm>
                <a:off x="3361200" y="1605175"/>
                <a:ext cx="49100" cy="6279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5118" extrusionOk="0">
                    <a:moveTo>
                      <a:pt x="163" y="1"/>
                    </a:moveTo>
                    <a:lnTo>
                      <a:pt x="163" y="1"/>
                    </a:lnTo>
                    <a:cubicBezTo>
                      <a:pt x="176" y="1100"/>
                      <a:pt x="222" y="5725"/>
                      <a:pt x="117" y="7605"/>
                    </a:cubicBezTo>
                    <a:cubicBezTo>
                      <a:pt x="0" y="9748"/>
                      <a:pt x="376" y="14845"/>
                      <a:pt x="501" y="17110"/>
                    </a:cubicBezTo>
                    <a:cubicBezTo>
                      <a:pt x="603" y="18929"/>
                      <a:pt x="662" y="23079"/>
                      <a:pt x="716" y="24697"/>
                    </a:cubicBezTo>
                    <a:cubicBezTo>
                      <a:pt x="790" y="24760"/>
                      <a:pt x="874" y="24823"/>
                      <a:pt x="976" y="24881"/>
                    </a:cubicBezTo>
                    <a:cubicBezTo>
                      <a:pt x="1154" y="24983"/>
                      <a:pt x="1341" y="25059"/>
                      <a:pt x="1538" y="25118"/>
                    </a:cubicBezTo>
                    <a:cubicBezTo>
                      <a:pt x="1501" y="23371"/>
                      <a:pt x="1401" y="18465"/>
                      <a:pt x="1393" y="16112"/>
                    </a:cubicBezTo>
                    <a:cubicBezTo>
                      <a:pt x="1382" y="13221"/>
                      <a:pt x="1388" y="7269"/>
                      <a:pt x="1699" y="4365"/>
                    </a:cubicBezTo>
                    <a:cubicBezTo>
                      <a:pt x="1963" y="1886"/>
                      <a:pt x="1837" y="873"/>
                      <a:pt x="1794" y="630"/>
                    </a:cubicBez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5"/>
              <p:cNvSpPr/>
              <p:nvPr/>
            </p:nvSpPr>
            <p:spPr>
              <a:xfrm>
                <a:off x="3462800" y="1600075"/>
                <a:ext cx="96725" cy="618950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4758" extrusionOk="0">
                    <a:moveTo>
                      <a:pt x="1749" y="1"/>
                    </a:moveTo>
                    <a:lnTo>
                      <a:pt x="1" y="471"/>
                    </a:lnTo>
                    <a:cubicBezTo>
                      <a:pt x="79" y="1302"/>
                      <a:pt x="311" y="2640"/>
                      <a:pt x="997" y="4068"/>
                    </a:cubicBezTo>
                    <a:cubicBezTo>
                      <a:pt x="1292" y="4684"/>
                      <a:pt x="1634" y="5343"/>
                      <a:pt x="1977" y="6098"/>
                    </a:cubicBezTo>
                    <a:cubicBezTo>
                      <a:pt x="2437" y="7148"/>
                      <a:pt x="3003" y="9202"/>
                      <a:pt x="2469" y="12846"/>
                    </a:cubicBezTo>
                    <a:cubicBezTo>
                      <a:pt x="1999" y="16075"/>
                      <a:pt x="1385" y="22625"/>
                      <a:pt x="1190" y="24758"/>
                    </a:cubicBezTo>
                    <a:cubicBezTo>
                      <a:pt x="1632" y="24562"/>
                      <a:pt x="2064" y="24341"/>
                      <a:pt x="2469" y="24107"/>
                    </a:cubicBezTo>
                    <a:cubicBezTo>
                      <a:pt x="2469" y="24107"/>
                      <a:pt x="3220" y="14765"/>
                      <a:pt x="3482" y="10835"/>
                    </a:cubicBezTo>
                    <a:cubicBezTo>
                      <a:pt x="3493" y="10670"/>
                      <a:pt x="3504" y="10514"/>
                      <a:pt x="3513" y="10371"/>
                    </a:cubicBezTo>
                    <a:cubicBezTo>
                      <a:pt x="3868" y="4783"/>
                      <a:pt x="1749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5"/>
              <p:cNvSpPr/>
              <p:nvPr/>
            </p:nvSpPr>
            <p:spPr>
              <a:xfrm>
                <a:off x="3344275" y="1548950"/>
                <a:ext cx="164000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3330" extrusionOk="0">
                    <a:moveTo>
                      <a:pt x="2955" y="0"/>
                    </a:moveTo>
                    <a:cubicBezTo>
                      <a:pt x="1406" y="894"/>
                      <a:pt x="1" y="2267"/>
                      <a:pt x="1317" y="3028"/>
                    </a:cubicBezTo>
                    <a:cubicBezTo>
                      <a:pt x="1684" y="3240"/>
                      <a:pt x="2133" y="3329"/>
                      <a:pt x="2623" y="3329"/>
                    </a:cubicBezTo>
                    <a:cubicBezTo>
                      <a:pt x="3894" y="3329"/>
                      <a:pt x="5444" y="2727"/>
                      <a:pt x="6560" y="2083"/>
                    </a:cubicBezTo>
                    <a:lnTo>
                      <a:pt x="5759" y="1621"/>
                    </a:lnTo>
                    <a:cubicBezTo>
                      <a:pt x="4827" y="2158"/>
                      <a:pt x="3784" y="2604"/>
                      <a:pt x="3000" y="2604"/>
                    </a:cubicBezTo>
                    <a:cubicBezTo>
                      <a:pt x="2742" y="2604"/>
                      <a:pt x="2512" y="2556"/>
                      <a:pt x="2324" y="2447"/>
                    </a:cubicBezTo>
                    <a:cubicBezTo>
                      <a:pt x="1560" y="2007"/>
                      <a:pt x="2517" y="1178"/>
                      <a:pt x="3755" y="462"/>
                    </a:cubicBezTo>
                    <a:lnTo>
                      <a:pt x="29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5"/>
              <p:cNvSpPr/>
              <p:nvPr/>
            </p:nvSpPr>
            <p:spPr>
              <a:xfrm>
                <a:off x="3476900" y="1772400"/>
                <a:ext cx="40750" cy="1446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5787" extrusionOk="0">
                    <a:moveTo>
                      <a:pt x="532" y="1"/>
                    </a:moveTo>
                    <a:cubicBezTo>
                      <a:pt x="660" y="135"/>
                      <a:pt x="775" y="313"/>
                      <a:pt x="858" y="532"/>
                    </a:cubicBezTo>
                    <a:cubicBezTo>
                      <a:pt x="1105" y="1185"/>
                      <a:pt x="1274" y="2283"/>
                      <a:pt x="858" y="3883"/>
                    </a:cubicBezTo>
                    <a:cubicBezTo>
                      <a:pt x="623" y="4786"/>
                      <a:pt x="266" y="5319"/>
                      <a:pt x="1" y="5482"/>
                    </a:cubicBezTo>
                    <a:cubicBezTo>
                      <a:pt x="9" y="5685"/>
                      <a:pt x="84" y="5787"/>
                      <a:pt x="197" y="5787"/>
                    </a:cubicBezTo>
                    <a:cubicBezTo>
                      <a:pt x="460" y="5787"/>
                      <a:pt x="927" y="5235"/>
                      <a:pt x="1213" y="4135"/>
                    </a:cubicBezTo>
                    <a:cubicBezTo>
                      <a:pt x="1630" y="2534"/>
                      <a:pt x="1461" y="1439"/>
                      <a:pt x="1213" y="784"/>
                    </a:cubicBezTo>
                    <a:cubicBezTo>
                      <a:pt x="1057" y="370"/>
                      <a:pt x="782" y="10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5"/>
              <p:cNvSpPr/>
              <p:nvPr/>
            </p:nvSpPr>
            <p:spPr>
              <a:xfrm>
                <a:off x="3476800" y="1771325"/>
                <a:ext cx="31975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525" extrusionOk="0">
                    <a:moveTo>
                      <a:pt x="331" y="0"/>
                    </a:moveTo>
                    <a:cubicBezTo>
                      <a:pt x="141" y="0"/>
                      <a:pt x="1" y="131"/>
                      <a:pt x="1" y="408"/>
                    </a:cubicBezTo>
                    <a:lnTo>
                      <a:pt x="1" y="5490"/>
                    </a:lnTo>
                    <a:cubicBezTo>
                      <a:pt x="1" y="5503"/>
                      <a:pt x="3" y="5512"/>
                      <a:pt x="5" y="5525"/>
                    </a:cubicBezTo>
                    <a:cubicBezTo>
                      <a:pt x="270" y="5362"/>
                      <a:pt x="627" y="4829"/>
                      <a:pt x="862" y="3926"/>
                    </a:cubicBezTo>
                    <a:cubicBezTo>
                      <a:pt x="1278" y="2326"/>
                      <a:pt x="1109" y="1228"/>
                      <a:pt x="862" y="575"/>
                    </a:cubicBezTo>
                    <a:cubicBezTo>
                      <a:pt x="779" y="356"/>
                      <a:pt x="664" y="178"/>
                      <a:pt x="536" y="44"/>
                    </a:cubicBezTo>
                    <a:cubicBezTo>
                      <a:pt x="465" y="15"/>
                      <a:pt x="395" y="0"/>
                      <a:pt x="3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500" name="Google Shape;3500;p35"/>
            <p:cNvCxnSpPr/>
            <p:nvPr/>
          </p:nvCxnSpPr>
          <p:spPr>
            <a:xfrm>
              <a:off x="-1904050" y="1694550"/>
              <a:ext cx="0" cy="523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01" name="Google Shape;3501;p35"/>
          <p:cNvGrpSpPr/>
          <p:nvPr/>
        </p:nvGrpSpPr>
        <p:grpSpPr>
          <a:xfrm rot="-11645">
            <a:off x="7839704" y="3528748"/>
            <a:ext cx="811673" cy="1613368"/>
            <a:chOff x="3085475" y="1548950"/>
            <a:chExt cx="474050" cy="1101350"/>
          </a:xfrm>
        </p:grpSpPr>
        <p:sp>
          <p:nvSpPr>
            <p:cNvPr id="3502" name="Google Shape;3502;p35"/>
            <p:cNvSpPr/>
            <p:nvPr/>
          </p:nvSpPr>
          <p:spPr>
            <a:xfrm>
              <a:off x="3507700" y="2408900"/>
              <a:ext cx="16850" cy="12175"/>
            </a:xfrm>
            <a:custGeom>
              <a:avLst/>
              <a:gdLst/>
              <a:ahLst/>
              <a:cxnLst/>
              <a:rect l="l" t="t" r="r" b="b"/>
              <a:pathLst>
                <a:path w="674" h="487" extrusionOk="0">
                  <a:moveTo>
                    <a:pt x="1" y="0"/>
                  </a:moveTo>
                  <a:lnTo>
                    <a:pt x="1" y="486"/>
                  </a:lnTo>
                  <a:lnTo>
                    <a:pt x="673" y="48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5"/>
            <p:cNvSpPr/>
            <p:nvPr/>
          </p:nvSpPr>
          <p:spPr>
            <a:xfrm>
              <a:off x="3100475" y="2584975"/>
              <a:ext cx="14075" cy="11500"/>
            </a:xfrm>
            <a:custGeom>
              <a:avLst/>
              <a:gdLst/>
              <a:ahLst/>
              <a:cxnLst/>
              <a:rect l="l" t="t" r="r" b="b"/>
              <a:pathLst>
                <a:path w="563" h="460" extrusionOk="0">
                  <a:moveTo>
                    <a:pt x="1" y="0"/>
                  </a:moveTo>
                  <a:lnTo>
                    <a:pt x="1" y="460"/>
                  </a:lnTo>
                  <a:lnTo>
                    <a:pt x="563" y="4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2E4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5"/>
            <p:cNvSpPr/>
            <p:nvPr/>
          </p:nvSpPr>
          <p:spPr>
            <a:xfrm>
              <a:off x="3369600" y="2421975"/>
              <a:ext cx="182175" cy="135275"/>
            </a:xfrm>
            <a:custGeom>
              <a:avLst/>
              <a:gdLst/>
              <a:ahLst/>
              <a:cxnLst/>
              <a:rect l="l" t="t" r="r" b="b"/>
              <a:pathLst>
                <a:path w="7287" h="5411" extrusionOk="0">
                  <a:moveTo>
                    <a:pt x="4445" y="0"/>
                  </a:moveTo>
                  <a:cubicBezTo>
                    <a:pt x="4445" y="0"/>
                    <a:pt x="0" y="5411"/>
                    <a:pt x="482" y="5411"/>
                  </a:cubicBezTo>
                  <a:cubicBezTo>
                    <a:pt x="513" y="5411"/>
                    <a:pt x="563" y="5389"/>
                    <a:pt x="636" y="5342"/>
                  </a:cubicBezTo>
                  <a:cubicBezTo>
                    <a:pt x="2085" y="4416"/>
                    <a:pt x="4586" y="3438"/>
                    <a:pt x="5531" y="2891"/>
                  </a:cubicBezTo>
                  <a:cubicBezTo>
                    <a:pt x="6687" y="2221"/>
                    <a:pt x="7286" y="1727"/>
                    <a:pt x="6547" y="1215"/>
                  </a:cubicBezTo>
                  <a:cubicBezTo>
                    <a:pt x="5809" y="701"/>
                    <a:pt x="4445" y="0"/>
                    <a:pt x="4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5"/>
            <p:cNvSpPr/>
            <p:nvPr/>
          </p:nvSpPr>
          <p:spPr>
            <a:xfrm>
              <a:off x="3390050" y="2411000"/>
              <a:ext cx="161725" cy="126625"/>
            </a:xfrm>
            <a:custGeom>
              <a:avLst/>
              <a:gdLst/>
              <a:ahLst/>
              <a:cxnLst/>
              <a:rect l="l" t="t" r="r" b="b"/>
              <a:pathLst>
                <a:path w="6469" h="5065" extrusionOk="0">
                  <a:moveTo>
                    <a:pt x="3627" y="1"/>
                  </a:moveTo>
                  <a:cubicBezTo>
                    <a:pt x="3627" y="1"/>
                    <a:pt x="1" y="5064"/>
                    <a:pt x="544" y="5064"/>
                  </a:cubicBezTo>
                  <a:cubicBezTo>
                    <a:pt x="581" y="5064"/>
                    <a:pt x="637" y="5041"/>
                    <a:pt x="714" y="4992"/>
                  </a:cubicBezTo>
                  <a:cubicBezTo>
                    <a:pt x="2163" y="4066"/>
                    <a:pt x="3768" y="3439"/>
                    <a:pt x="4713" y="2892"/>
                  </a:cubicBezTo>
                  <a:cubicBezTo>
                    <a:pt x="5869" y="2222"/>
                    <a:pt x="6468" y="1727"/>
                    <a:pt x="5729" y="1213"/>
                  </a:cubicBezTo>
                  <a:cubicBezTo>
                    <a:pt x="4991" y="702"/>
                    <a:pt x="3627" y="1"/>
                    <a:pt x="3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5"/>
            <p:cNvSpPr/>
            <p:nvPr/>
          </p:nvSpPr>
          <p:spPr>
            <a:xfrm>
              <a:off x="3085475" y="2381225"/>
              <a:ext cx="461900" cy="269075"/>
            </a:xfrm>
            <a:custGeom>
              <a:avLst/>
              <a:gdLst/>
              <a:ahLst/>
              <a:cxnLst/>
              <a:rect l="l" t="t" r="r" b="b"/>
              <a:pathLst>
                <a:path w="18476" h="10763" extrusionOk="0">
                  <a:moveTo>
                    <a:pt x="14797" y="0"/>
                  </a:moveTo>
                  <a:cubicBezTo>
                    <a:pt x="13433" y="0"/>
                    <a:pt x="11484" y="2128"/>
                    <a:pt x="8570" y="3723"/>
                  </a:cubicBezTo>
                  <a:cubicBezTo>
                    <a:pt x="6492" y="4860"/>
                    <a:pt x="4553" y="5415"/>
                    <a:pt x="2199" y="6710"/>
                  </a:cubicBezTo>
                  <a:cubicBezTo>
                    <a:pt x="397" y="7703"/>
                    <a:pt x="0" y="9068"/>
                    <a:pt x="1622" y="10005"/>
                  </a:cubicBezTo>
                  <a:cubicBezTo>
                    <a:pt x="2539" y="10534"/>
                    <a:pt x="3425" y="10763"/>
                    <a:pt x="4304" y="10763"/>
                  </a:cubicBezTo>
                  <a:cubicBezTo>
                    <a:pt x="6095" y="10763"/>
                    <a:pt x="7858" y="9813"/>
                    <a:pt x="9795" y="8512"/>
                  </a:cubicBezTo>
                  <a:cubicBezTo>
                    <a:pt x="14363" y="5448"/>
                    <a:pt x="18475" y="1942"/>
                    <a:pt x="17387" y="1313"/>
                  </a:cubicBezTo>
                  <a:cubicBezTo>
                    <a:pt x="16588" y="854"/>
                    <a:pt x="16315" y="695"/>
                    <a:pt x="15369" y="151"/>
                  </a:cubicBezTo>
                  <a:cubicBezTo>
                    <a:pt x="15191" y="48"/>
                    <a:pt x="15001" y="0"/>
                    <a:pt x="14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5"/>
            <p:cNvSpPr/>
            <p:nvPr/>
          </p:nvSpPr>
          <p:spPr>
            <a:xfrm>
              <a:off x="3085475" y="2368850"/>
              <a:ext cx="461900" cy="269100"/>
            </a:xfrm>
            <a:custGeom>
              <a:avLst/>
              <a:gdLst/>
              <a:ahLst/>
              <a:cxnLst/>
              <a:rect l="l" t="t" r="r" b="b"/>
              <a:pathLst>
                <a:path w="18476" h="10764" extrusionOk="0">
                  <a:moveTo>
                    <a:pt x="14797" y="1"/>
                  </a:moveTo>
                  <a:cubicBezTo>
                    <a:pt x="13433" y="1"/>
                    <a:pt x="11484" y="2128"/>
                    <a:pt x="8570" y="3724"/>
                  </a:cubicBezTo>
                  <a:cubicBezTo>
                    <a:pt x="6492" y="4860"/>
                    <a:pt x="4553" y="5415"/>
                    <a:pt x="2199" y="6712"/>
                  </a:cubicBezTo>
                  <a:cubicBezTo>
                    <a:pt x="397" y="7704"/>
                    <a:pt x="0" y="9070"/>
                    <a:pt x="1622" y="10005"/>
                  </a:cubicBezTo>
                  <a:cubicBezTo>
                    <a:pt x="2539" y="10534"/>
                    <a:pt x="3425" y="10763"/>
                    <a:pt x="4304" y="10763"/>
                  </a:cubicBezTo>
                  <a:cubicBezTo>
                    <a:pt x="6095" y="10763"/>
                    <a:pt x="7858" y="9813"/>
                    <a:pt x="9795" y="8513"/>
                  </a:cubicBezTo>
                  <a:cubicBezTo>
                    <a:pt x="14363" y="5448"/>
                    <a:pt x="18475" y="1943"/>
                    <a:pt x="17387" y="1314"/>
                  </a:cubicBezTo>
                  <a:cubicBezTo>
                    <a:pt x="16588" y="854"/>
                    <a:pt x="16315" y="696"/>
                    <a:pt x="15369" y="151"/>
                  </a:cubicBezTo>
                  <a:cubicBezTo>
                    <a:pt x="15191" y="48"/>
                    <a:pt x="15001" y="1"/>
                    <a:pt x="14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5"/>
            <p:cNvSpPr/>
            <p:nvPr/>
          </p:nvSpPr>
          <p:spPr>
            <a:xfrm>
              <a:off x="3119625" y="2397125"/>
              <a:ext cx="351175" cy="221875"/>
            </a:xfrm>
            <a:custGeom>
              <a:avLst/>
              <a:gdLst/>
              <a:ahLst/>
              <a:cxnLst/>
              <a:rect l="l" t="t" r="r" b="b"/>
              <a:pathLst>
                <a:path w="14047" h="8875" extrusionOk="0">
                  <a:moveTo>
                    <a:pt x="13884" y="1"/>
                  </a:moveTo>
                  <a:cubicBezTo>
                    <a:pt x="13852" y="27"/>
                    <a:pt x="10713" y="2710"/>
                    <a:pt x="8427" y="4146"/>
                  </a:cubicBezTo>
                  <a:cubicBezTo>
                    <a:pt x="6134" y="5581"/>
                    <a:pt x="63" y="8681"/>
                    <a:pt x="0" y="8714"/>
                  </a:cubicBezTo>
                  <a:lnTo>
                    <a:pt x="256" y="8874"/>
                  </a:lnTo>
                  <a:cubicBezTo>
                    <a:pt x="317" y="8844"/>
                    <a:pt x="6260" y="5801"/>
                    <a:pt x="8559" y="4358"/>
                  </a:cubicBezTo>
                  <a:cubicBezTo>
                    <a:pt x="10863" y="2914"/>
                    <a:pt x="14014" y="218"/>
                    <a:pt x="14047" y="192"/>
                  </a:cubicBezTo>
                  <a:lnTo>
                    <a:pt x="13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5"/>
            <p:cNvSpPr/>
            <p:nvPr/>
          </p:nvSpPr>
          <p:spPr>
            <a:xfrm>
              <a:off x="3426100" y="2374725"/>
              <a:ext cx="7125" cy="4750"/>
            </a:xfrm>
            <a:custGeom>
              <a:avLst/>
              <a:gdLst/>
              <a:ahLst/>
              <a:cxnLst/>
              <a:rect l="l" t="t" r="r" b="b"/>
              <a:pathLst>
                <a:path w="285" h="190" extrusionOk="0">
                  <a:moveTo>
                    <a:pt x="116" y="1"/>
                  </a:moveTo>
                  <a:lnTo>
                    <a:pt x="1" y="46"/>
                  </a:lnTo>
                  <a:lnTo>
                    <a:pt x="185" y="190"/>
                  </a:lnTo>
                  <a:lnTo>
                    <a:pt x="285" y="9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5"/>
            <p:cNvSpPr/>
            <p:nvPr/>
          </p:nvSpPr>
          <p:spPr>
            <a:xfrm>
              <a:off x="3326650" y="2361925"/>
              <a:ext cx="112375" cy="120100"/>
            </a:xfrm>
            <a:custGeom>
              <a:avLst/>
              <a:gdLst/>
              <a:ahLst/>
              <a:cxnLst/>
              <a:rect l="l" t="t" r="r" b="b"/>
              <a:pathLst>
                <a:path w="4495" h="4804" extrusionOk="0">
                  <a:moveTo>
                    <a:pt x="3036" y="1"/>
                  </a:moveTo>
                  <a:cubicBezTo>
                    <a:pt x="2991" y="1"/>
                    <a:pt x="2940" y="12"/>
                    <a:pt x="2879" y="38"/>
                  </a:cubicBezTo>
                  <a:cubicBezTo>
                    <a:pt x="2456" y="220"/>
                    <a:pt x="2419" y="873"/>
                    <a:pt x="2115" y="1112"/>
                  </a:cubicBezTo>
                  <a:cubicBezTo>
                    <a:pt x="1810" y="1350"/>
                    <a:pt x="580" y="2378"/>
                    <a:pt x="350" y="2717"/>
                  </a:cubicBezTo>
                  <a:cubicBezTo>
                    <a:pt x="220" y="2905"/>
                    <a:pt x="116" y="3144"/>
                    <a:pt x="72" y="3478"/>
                  </a:cubicBezTo>
                  <a:cubicBezTo>
                    <a:pt x="1" y="4038"/>
                    <a:pt x="44" y="4708"/>
                    <a:pt x="44" y="4708"/>
                  </a:cubicBezTo>
                  <a:lnTo>
                    <a:pt x="213" y="4803"/>
                  </a:lnTo>
                  <a:cubicBezTo>
                    <a:pt x="213" y="4803"/>
                    <a:pt x="4495" y="1118"/>
                    <a:pt x="4382" y="856"/>
                  </a:cubicBezTo>
                  <a:cubicBezTo>
                    <a:pt x="4297" y="658"/>
                    <a:pt x="4148" y="476"/>
                    <a:pt x="3887" y="450"/>
                  </a:cubicBezTo>
                  <a:cubicBezTo>
                    <a:pt x="3366" y="396"/>
                    <a:pt x="3307" y="1"/>
                    <a:pt x="3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5"/>
            <p:cNvSpPr/>
            <p:nvPr/>
          </p:nvSpPr>
          <p:spPr>
            <a:xfrm>
              <a:off x="3331850" y="2364325"/>
              <a:ext cx="108200" cy="117700"/>
            </a:xfrm>
            <a:custGeom>
              <a:avLst/>
              <a:gdLst/>
              <a:ahLst/>
              <a:cxnLst/>
              <a:rect l="l" t="t" r="r" b="b"/>
              <a:pathLst>
                <a:path w="4328" h="4708" extrusionOk="0">
                  <a:moveTo>
                    <a:pt x="2998" y="0"/>
                  </a:moveTo>
                  <a:cubicBezTo>
                    <a:pt x="2952" y="0"/>
                    <a:pt x="2901" y="11"/>
                    <a:pt x="2840" y="37"/>
                  </a:cubicBezTo>
                  <a:cubicBezTo>
                    <a:pt x="2417" y="220"/>
                    <a:pt x="2380" y="872"/>
                    <a:pt x="2077" y="1111"/>
                  </a:cubicBezTo>
                  <a:cubicBezTo>
                    <a:pt x="1771" y="1350"/>
                    <a:pt x="541" y="2378"/>
                    <a:pt x="311" y="2716"/>
                  </a:cubicBezTo>
                  <a:cubicBezTo>
                    <a:pt x="101" y="3024"/>
                    <a:pt x="33" y="3430"/>
                    <a:pt x="14" y="3696"/>
                  </a:cubicBezTo>
                  <a:cubicBezTo>
                    <a:pt x="1" y="3866"/>
                    <a:pt x="5" y="4707"/>
                    <a:pt x="5" y="4707"/>
                  </a:cubicBezTo>
                  <a:cubicBezTo>
                    <a:pt x="5" y="4707"/>
                    <a:pt x="3699" y="1896"/>
                    <a:pt x="4328" y="823"/>
                  </a:cubicBezTo>
                  <a:cubicBezTo>
                    <a:pt x="4241" y="638"/>
                    <a:pt x="4096" y="475"/>
                    <a:pt x="3849" y="449"/>
                  </a:cubicBezTo>
                  <a:cubicBezTo>
                    <a:pt x="3327" y="396"/>
                    <a:pt x="3268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5"/>
            <p:cNvSpPr/>
            <p:nvPr/>
          </p:nvSpPr>
          <p:spPr>
            <a:xfrm>
              <a:off x="3307850" y="2401575"/>
              <a:ext cx="139525" cy="120675"/>
            </a:xfrm>
            <a:custGeom>
              <a:avLst/>
              <a:gdLst/>
              <a:ahLst/>
              <a:cxnLst/>
              <a:rect l="l" t="t" r="r" b="b"/>
              <a:pathLst>
                <a:path w="5581" h="4827" extrusionOk="0">
                  <a:moveTo>
                    <a:pt x="3555" y="1"/>
                  </a:moveTo>
                  <a:cubicBezTo>
                    <a:pt x="3555" y="1"/>
                    <a:pt x="3403" y="753"/>
                    <a:pt x="2800" y="1224"/>
                  </a:cubicBezTo>
                  <a:cubicBezTo>
                    <a:pt x="2197" y="1695"/>
                    <a:pt x="597" y="2408"/>
                    <a:pt x="319" y="2699"/>
                  </a:cubicBezTo>
                  <a:cubicBezTo>
                    <a:pt x="0" y="3035"/>
                    <a:pt x="72" y="3295"/>
                    <a:pt x="72" y="3295"/>
                  </a:cubicBezTo>
                  <a:lnTo>
                    <a:pt x="1828" y="4827"/>
                  </a:lnTo>
                  <a:cubicBezTo>
                    <a:pt x="1828" y="4827"/>
                    <a:pt x="1956" y="4759"/>
                    <a:pt x="1991" y="4729"/>
                  </a:cubicBezTo>
                  <a:cubicBezTo>
                    <a:pt x="1998" y="4699"/>
                    <a:pt x="2006" y="4347"/>
                    <a:pt x="2071" y="4150"/>
                  </a:cubicBezTo>
                  <a:cubicBezTo>
                    <a:pt x="2102" y="4059"/>
                    <a:pt x="2171" y="3955"/>
                    <a:pt x="2280" y="3840"/>
                  </a:cubicBezTo>
                  <a:cubicBezTo>
                    <a:pt x="2557" y="3549"/>
                    <a:pt x="4158" y="2835"/>
                    <a:pt x="4761" y="2365"/>
                  </a:cubicBezTo>
                  <a:cubicBezTo>
                    <a:pt x="5364" y="1894"/>
                    <a:pt x="5429" y="1491"/>
                    <a:pt x="5516" y="1141"/>
                  </a:cubicBezTo>
                  <a:cubicBezTo>
                    <a:pt x="5540" y="1044"/>
                    <a:pt x="5581" y="740"/>
                    <a:pt x="5581" y="740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5"/>
            <p:cNvSpPr/>
            <p:nvPr/>
          </p:nvSpPr>
          <p:spPr>
            <a:xfrm>
              <a:off x="3303675" y="2399525"/>
              <a:ext cx="140175" cy="122725"/>
            </a:xfrm>
            <a:custGeom>
              <a:avLst/>
              <a:gdLst/>
              <a:ahLst/>
              <a:cxnLst/>
              <a:rect l="l" t="t" r="r" b="b"/>
              <a:pathLst>
                <a:path w="5607" h="4909" extrusionOk="0">
                  <a:moveTo>
                    <a:pt x="3564" y="0"/>
                  </a:moveTo>
                  <a:cubicBezTo>
                    <a:pt x="3564" y="0"/>
                    <a:pt x="3414" y="753"/>
                    <a:pt x="2811" y="1223"/>
                  </a:cubicBezTo>
                  <a:lnTo>
                    <a:pt x="2809" y="1223"/>
                  </a:lnTo>
                  <a:cubicBezTo>
                    <a:pt x="2206" y="1694"/>
                    <a:pt x="607" y="2408"/>
                    <a:pt x="330" y="2698"/>
                  </a:cubicBezTo>
                  <a:cubicBezTo>
                    <a:pt x="178" y="2857"/>
                    <a:pt x="124" y="3000"/>
                    <a:pt x="89" y="3102"/>
                  </a:cubicBezTo>
                  <a:cubicBezTo>
                    <a:pt x="0" y="3375"/>
                    <a:pt x="0" y="3744"/>
                    <a:pt x="0" y="3744"/>
                  </a:cubicBezTo>
                  <a:lnTo>
                    <a:pt x="1995" y="4909"/>
                  </a:lnTo>
                  <a:cubicBezTo>
                    <a:pt x="1995" y="4909"/>
                    <a:pt x="1989" y="4473"/>
                    <a:pt x="2045" y="4262"/>
                  </a:cubicBezTo>
                  <a:cubicBezTo>
                    <a:pt x="2074" y="4156"/>
                    <a:pt x="2130" y="4006"/>
                    <a:pt x="2290" y="3839"/>
                  </a:cubicBezTo>
                  <a:cubicBezTo>
                    <a:pt x="2568" y="3549"/>
                    <a:pt x="4167" y="2835"/>
                    <a:pt x="4770" y="2362"/>
                  </a:cubicBezTo>
                  <a:cubicBezTo>
                    <a:pt x="5375" y="1891"/>
                    <a:pt x="5438" y="1488"/>
                    <a:pt x="5524" y="1141"/>
                  </a:cubicBezTo>
                  <a:cubicBezTo>
                    <a:pt x="5548" y="1043"/>
                    <a:pt x="5607" y="746"/>
                    <a:pt x="5607" y="746"/>
                  </a:cubicBezTo>
                  <a:lnTo>
                    <a:pt x="3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5"/>
            <p:cNvSpPr/>
            <p:nvPr/>
          </p:nvSpPr>
          <p:spPr>
            <a:xfrm>
              <a:off x="3483375" y="2407325"/>
              <a:ext cx="7125" cy="4750"/>
            </a:xfrm>
            <a:custGeom>
              <a:avLst/>
              <a:gdLst/>
              <a:ahLst/>
              <a:cxnLst/>
              <a:rect l="l" t="t" r="r" b="b"/>
              <a:pathLst>
                <a:path w="285" h="190" extrusionOk="0">
                  <a:moveTo>
                    <a:pt x="115" y="0"/>
                  </a:moveTo>
                  <a:lnTo>
                    <a:pt x="0" y="48"/>
                  </a:lnTo>
                  <a:lnTo>
                    <a:pt x="184" y="189"/>
                  </a:lnTo>
                  <a:lnTo>
                    <a:pt x="284" y="9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5"/>
            <p:cNvSpPr/>
            <p:nvPr/>
          </p:nvSpPr>
          <p:spPr>
            <a:xfrm>
              <a:off x="3383925" y="2394575"/>
              <a:ext cx="112375" cy="120025"/>
            </a:xfrm>
            <a:custGeom>
              <a:avLst/>
              <a:gdLst/>
              <a:ahLst/>
              <a:cxnLst/>
              <a:rect l="l" t="t" r="r" b="b"/>
              <a:pathLst>
                <a:path w="4495" h="4801" extrusionOk="0">
                  <a:moveTo>
                    <a:pt x="3036" y="0"/>
                  </a:moveTo>
                  <a:cubicBezTo>
                    <a:pt x="2991" y="0"/>
                    <a:pt x="2939" y="12"/>
                    <a:pt x="2878" y="38"/>
                  </a:cubicBezTo>
                  <a:cubicBezTo>
                    <a:pt x="2455" y="218"/>
                    <a:pt x="2419" y="873"/>
                    <a:pt x="2113" y="1111"/>
                  </a:cubicBezTo>
                  <a:cubicBezTo>
                    <a:pt x="1809" y="1350"/>
                    <a:pt x="579" y="2378"/>
                    <a:pt x="349" y="2716"/>
                  </a:cubicBezTo>
                  <a:cubicBezTo>
                    <a:pt x="219" y="2903"/>
                    <a:pt x="115" y="3141"/>
                    <a:pt x="72" y="3478"/>
                  </a:cubicBezTo>
                  <a:cubicBezTo>
                    <a:pt x="0" y="4035"/>
                    <a:pt x="43" y="4705"/>
                    <a:pt x="43" y="4705"/>
                  </a:cubicBezTo>
                  <a:lnTo>
                    <a:pt x="213" y="4801"/>
                  </a:lnTo>
                  <a:cubicBezTo>
                    <a:pt x="213" y="4801"/>
                    <a:pt x="4494" y="1116"/>
                    <a:pt x="4381" y="853"/>
                  </a:cubicBezTo>
                  <a:cubicBezTo>
                    <a:pt x="4297" y="656"/>
                    <a:pt x="4147" y="476"/>
                    <a:pt x="3887" y="448"/>
                  </a:cubicBezTo>
                  <a:cubicBezTo>
                    <a:pt x="3366" y="394"/>
                    <a:pt x="3306" y="0"/>
                    <a:pt x="3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5"/>
            <p:cNvSpPr/>
            <p:nvPr/>
          </p:nvSpPr>
          <p:spPr>
            <a:xfrm>
              <a:off x="3389075" y="2396950"/>
              <a:ext cx="108250" cy="117700"/>
            </a:xfrm>
            <a:custGeom>
              <a:avLst/>
              <a:gdLst/>
              <a:ahLst/>
              <a:cxnLst/>
              <a:rect l="l" t="t" r="r" b="b"/>
              <a:pathLst>
                <a:path w="4330" h="4708" extrusionOk="0">
                  <a:moveTo>
                    <a:pt x="2999" y="1"/>
                  </a:moveTo>
                  <a:cubicBezTo>
                    <a:pt x="2954" y="1"/>
                    <a:pt x="2902" y="12"/>
                    <a:pt x="2842" y="38"/>
                  </a:cubicBezTo>
                  <a:cubicBezTo>
                    <a:pt x="2419" y="218"/>
                    <a:pt x="2382" y="873"/>
                    <a:pt x="2076" y="1112"/>
                  </a:cubicBezTo>
                  <a:cubicBezTo>
                    <a:pt x="1772" y="1350"/>
                    <a:pt x="542" y="2378"/>
                    <a:pt x="310" y="2717"/>
                  </a:cubicBezTo>
                  <a:cubicBezTo>
                    <a:pt x="102" y="3025"/>
                    <a:pt x="35" y="3430"/>
                    <a:pt x="13" y="3697"/>
                  </a:cubicBezTo>
                  <a:cubicBezTo>
                    <a:pt x="0" y="3864"/>
                    <a:pt x="5" y="4708"/>
                    <a:pt x="5" y="4708"/>
                  </a:cubicBezTo>
                  <a:cubicBezTo>
                    <a:pt x="5" y="4708"/>
                    <a:pt x="3700" y="1897"/>
                    <a:pt x="4329" y="823"/>
                  </a:cubicBezTo>
                  <a:cubicBezTo>
                    <a:pt x="4243" y="637"/>
                    <a:pt x="4095" y="474"/>
                    <a:pt x="3848" y="448"/>
                  </a:cubicBezTo>
                  <a:lnTo>
                    <a:pt x="3850" y="448"/>
                  </a:lnTo>
                  <a:cubicBezTo>
                    <a:pt x="3329" y="396"/>
                    <a:pt x="3269" y="1"/>
                    <a:pt x="2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5"/>
            <p:cNvSpPr/>
            <p:nvPr/>
          </p:nvSpPr>
          <p:spPr>
            <a:xfrm>
              <a:off x="3381475" y="2388950"/>
              <a:ext cx="44375" cy="38075"/>
            </a:xfrm>
            <a:custGeom>
              <a:avLst/>
              <a:gdLst/>
              <a:ahLst/>
              <a:cxnLst/>
              <a:rect l="l" t="t" r="r" b="b"/>
              <a:pathLst>
                <a:path w="1775" h="1523" extrusionOk="0">
                  <a:moveTo>
                    <a:pt x="545" y="1"/>
                  </a:moveTo>
                  <a:cubicBezTo>
                    <a:pt x="224" y="1"/>
                    <a:pt x="1" y="296"/>
                    <a:pt x="1" y="792"/>
                  </a:cubicBezTo>
                  <a:cubicBezTo>
                    <a:pt x="1" y="894"/>
                    <a:pt x="11" y="996"/>
                    <a:pt x="29" y="1100"/>
                  </a:cubicBezTo>
                  <a:lnTo>
                    <a:pt x="224" y="989"/>
                  </a:lnTo>
                  <a:lnTo>
                    <a:pt x="1775" y="1523"/>
                  </a:lnTo>
                  <a:cubicBezTo>
                    <a:pt x="1677" y="944"/>
                    <a:pt x="1326" y="354"/>
                    <a:pt x="903" y="109"/>
                  </a:cubicBezTo>
                  <a:cubicBezTo>
                    <a:pt x="775" y="36"/>
                    <a:pt x="654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5"/>
            <p:cNvSpPr/>
            <p:nvPr/>
          </p:nvSpPr>
          <p:spPr>
            <a:xfrm>
              <a:off x="3425875" y="2427000"/>
              <a:ext cx="2425" cy="7725"/>
            </a:xfrm>
            <a:custGeom>
              <a:avLst/>
              <a:gdLst/>
              <a:ahLst/>
              <a:cxnLst/>
              <a:rect l="l" t="t" r="r" b="b"/>
              <a:pathLst>
                <a:path w="97" h="309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105"/>
                    <a:pt x="29" y="209"/>
                    <a:pt x="29" y="309"/>
                  </a:cubicBezTo>
                  <a:lnTo>
                    <a:pt x="96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5"/>
            <p:cNvSpPr/>
            <p:nvPr/>
          </p:nvSpPr>
          <p:spPr>
            <a:xfrm>
              <a:off x="3386350" y="2386225"/>
              <a:ext cx="38698" cy="43174"/>
            </a:xfrm>
            <a:custGeom>
              <a:avLst/>
              <a:gdLst/>
              <a:ahLst/>
              <a:cxnLst/>
              <a:rect l="l" t="t" r="r" b="b"/>
              <a:pathLst>
                <a:path w="1806" h="1830" extrusionOk="0">
                  <a:moveTo>
                    <a:pt x="544" y="1"/>
                  </a:moveTo>
                  <a:cubicBezTo>
                    <a:pt x="224" y="1"/>
                    <a:pt x="1" y="296"/>
                    <a:pt x="1" y="790"/>
                  </a:cubicBezTo>
                  <a:cubicBezTo>
                    <a:pt x="1" y="892"/>
                    <a:pt x="12" y="994"/>
                    <a:pt x="29" y="1098"/>
                  </a:cubicBezTo>
                  <a:cubicBezTo>
                    <a:pt x="324" y="1502"/>
                    <a:pt x="1001" y="1792"/>
                    <a:pt x="1805" y="1829"/>
                  </a:cubicBezTo>
                  <a:cubicBezTo>
                    <a:pt x="1803" y="1165"/>
                    <a:pt x="1400" y="395"/>
                    <a:pt x="903" y="107"/>
                  </a:cubicBezTo>
                  <a:lnTo>
                    <a:pt x="903" y="109"/>
                  </a:lnTo>
                  <a:cubicBezTo>
                    <a:pt x="775" y="35"/>
                    <a:pt x="65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5"/>
            <p:cNvSpPr/>
            <p:nvPr/>
          </p:nvSpPr>
          <p:spPr>
            <a:xfrm>
              <a:off x="3377731" y="2315600"/>
              <a:ext cx="105500" cy="121875"/>
            </a:xfrm>
            <a:custGeom>
              <a:avLst/>
              <a:gdLst/>
              <a:ahLst/>
              <a:cxnLst/>
              <a:rect l="l" t="t" r="r" b="b"/>
              <a:pathLst>
                <a:path w="4220" h="4875" extrusionOk="0">
                  <a:moveTo>
                    <a:pt x="0" y="1"/>
                  </a:moveTo>
                  <a:lnTo>
                    <a:pt x="0" y="3686"/>
                  </a:lnTo>
                  <a:cubicBezTo>
                    <a:pt x="0" y="3846"/>
                    <a:pt x="59" y="3998"/>
                    <a:pt x="159" y="4137"/>
                  </a:cubicBezTo>
                  <a:cubicBezTo>
                    <a:pt x="141" y="4033"/>
                    <a:pt x="131" y="3931"/>
                    <a:pt x="131" y="3829"/>
                  </a:cubicBezTo>
                  <a:cubicBezTo>
                    <a:pt x="131" y="3333"/>
                    <a:pt x="354" y="3038"/>
                    <a:pt x="675" y="3038"/>
                  </a:cubicBezTo>
                  <a:cubicBezTo>
                    <a:pt x="784" y="3038"/>
                    <a:pt x="905" y="3073"/>
                    <a:pt x="1033" y="3146"/>
                  </a:cubicBezTo>
                  <a:cubicBezTo>
                    <a:pt x="1532" y="3434"/>
                    <a:pt x="1935" y="4204"/>
                    <a:pt x="1935" y="4868"/>
                  </a:cubicBezTo>
                  <a:cubicBezTo>
                    <a:pt x="1994" y="4872"/>
                    <a:pt x="2052" y="4874"/>
                    <a:pt x="2111" y="4874"/>
                  </a:cubicBezTo>
                  <a:cubicBezTo>
                    <a:pt x="3276" y="4874"/>
                    <a:pt x="4219" y="4343"/>
                    <a:pt x="4219" y="3686"/>
                  </a:cubicBez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5"/>
            <p:cNvSpPr/>
            <p:nvPr/>
          </p:nvSpPr>
          <p:spPr>
            <a:xfrm>
              <a:off x="3381475" y="2288800"/>
              <a:ext cx="100075" cy="15750"/>
            </a:xfrm>
            <a:custGeom>
              <a:avLst/>
              <a:gdLst/>
              <a:ahLst/>
              <a:cxnLst/>
              <a:rect l="l" t="t" r="r" b="b"/>
              <a:pathLst>
                <a:path w="4003" h="630" extrusionOk="0">
                  <a:moveTo>
                    <a:pt x="345" y="0"/>
                  </a:moveTo>
                  <a:lnTo>
                    <a:pt x="1" y="562"/>
                  </a:lnTo>
                  <a:lnTo>
                    <a:pt x="4002" y="629"/>
                  </a:lnTo>
                  <a:lnTo>
                    <a:pt x="3636" y="4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5"/>
            <p:cNvSpPr/>
            <p:nvPr/>
          </p:nvSpPr>
          <p:spPr>
            <a:xfrm>
              <a:off x="3377989" y="2283375"/>
              <a:ext cx="105500" cy="59400"/>
            </a:xfrm>
            <a:custGeom>
              <a:avLst/>
              <a:gdLst/>
              <a:ahLst/>
              <a:cxnLst/>
              <a:rect l="l" t="t" r="r" b="b"/>
              <a:pathLst>
                <a:path w="4220" h="2376" extrusionOk="0">
                  <a:moveTo>
                    <a:pt x="2111" y="0"/>
                  </a:moveTo>
                  <a:cubicBezTo>
                    <a:pt x="946" y="0"/>
                    <a:pt x="0" y="532"/>
                    <a:pt x="0" y="1187"/>
                  </a:cubicBezTo>
                  <a:cubicBezTo>
                    <a:pt x="0" y="1842"/>
                    <a:pt x="946" y="2375"/>
                    <a:pt x="2111" y="2375"/>
                  </a:cubicBezTo>
                  <a:cubicBezTo>
                    <a:pt x="3276" y="2375"/>
                    <a:pt x="4219" y="1842"/>
                    <a:pt x="4219" y="1187"/>
                  </a:cubicBezTo>
                  <a:cubicBezTo>
                    <a:pt x="4219" y="532"/>
                    <a:pt x="3276" y="0"/>
                    <a:pt x="2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5"/>
            <p:cNvSpPr/>
            <p:nvPr/>
          </p:nvSpPr>
          <p:spPr>
            <a:xfrm>
              <a:off x="3387964" y="2271875"/>
              <a:ext cx="85600" cy="48175"/>
            </a:xfrm>
            <a:custGeom>
              <a:avLst/>
              <a:gdLst/>
              <a:ahLst/>
              <a:cxnLst/>
              <a:rect l="l" t="t" r="r" b="b"/>
              <a:pathLst>
                <a:path w="3424" h="1927" extrusionOk="0">
                  <a:moveTo>
                    <a:pt x="1712" y="0"/>
                  </a:moveTo>
                  <a:cubicBezTo>
                    <a:pt x="766" y="0"/>
                    <a:pt x="0" y="432"/>
                    <a:pt x="0" y="963"/>
                  </a:cubicBezTo>
                  <a:cubicBezTo>
                    <a:pt x="0" y="1495"/>
                    <a:pt x="766" y="1926"/>
                    <a:pt x="1712" y="1926"/>
                  </a:cubicBezTo>
                  <a:cubicBezTo>
                    <a:pt x="2657" y="1926"/>
                    <a:pt x="3423" y="1495"/>
                    <a:pt x="3423" y="963"/>
                  </a:cubicBezTo>
                  <a:cubicBezTo>
                    <a:pt x="3423" y="432"/>
                    <a:pt x="2657" y="0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5"/>
            <p:cNvSpPr/>
            <p:nvPr/>
          </p:nvSpPr>
          <p:spPr>
            <a:xfrm>
              <a:off x="3401050" y="2211725"/>
              <a:ext cx="60925" cy="98775"/>
            </a:xfrm>
            <a:custGeom>
              <a:avLst/>
              <a:gdLst/>
              <a:ahLst/>
              <a:cxnLst/>
              <a:rect l="l" t="t" r="r" b="b"/>
              <a:pathLst>
                <a:path w="2437" h="3951" extrusionOk="0">
                  <a:moveTo>
                    <a:pt x="1" y="1"/>
                  </a:moveTo>
                  <a:lnTo>
                    <a:pt x="1" y="3265"/>
                  </a:lnTo>
                  <a:cubicBezTo>
                    <a:pt x="1" y="3643"/>
                    <a:pt x="545" y="3951"/>
                    <a:pt x="1217" y="3951"/>
                  </a:cubicBezTo>
                  <a:cubicBezTo>
                    <a:pt x="1892" y="3951"/>
                    <a:pt x="2436" y="3643"/>
                    <a:pt x="2436" y="3265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5"/>
            <p:cNvSpPr/>
            <p:nvPr/>
          </p:nvSpPr>
          <p:spPr>
            <a:xfrm>
              <a:off x="3401000" y="2194600"/>
              <a:ext cx="60975" cy="34300"/>
            </a:xfrm>
            <a:custGeom>
              <a:avLst/>
              <a:gdLst/>
              <a:ahLst/>
              <a:cxnLst/>
              <a:rect l="l" t="t" r="r" b="b"/>
              <a:pathLst>
                <a:path w="2439" h="1372" extrusionOk="0">
                  <a:moveTo>
                    <a:pt x="1219" y="1"/>
                  </a:moveTo>
                  <a:cubicBezTo>
                    <a:pt x="547" y="1"/>
                    <a:pt x="0" y="309"/>
                    <a:pt x="0" y="686"/>
                  </a:cubicBezTo>
                  <a:cubicBezTo>
                    <a:pt x="0" y="1066"/>
                    <a:pt x="547" y="1371"/>
                    <a:pt x="1219" y="1371"/>
                  </a:cubicBezTo>
                  <a:cubicBezTo>
                    <a:pt x="1892" y="1371"/>
                    <a:pt x="2438" y="1066"/>
                    <a:pt x="2438" y="686"/>
                  </a:cubicBezTo>
                  <a:cubicBezTo>
                    <a:pt x="2438" y="309"/>
                    <a:pt x="1892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5"/>
            <p:cNvSpPr/>
            <p:nvPr/>
          </p:nvSpPr>
          <p:spPr>
            <a:xfrm>
              <a:off x="3367000" y="1560500"/>
              <a:ext cx="98650" cy="102900"/>
            </a:xfrm>
            <a:custGeom>
              <a:avLst/>
              <a:gdLst/>
              <a:ahLst/>
              <a:cxnLst/>
              <a:rect l="l" t="t" r="r" b="b"/>
              <a:pathLst>
                <a:path w="3946" h="4116" extrusionOk="0">
                  <a:moveTo>
                    <a:pt x="2846" y="0"/>
                  </a:moveTo>
                  <a:cubicBezTo>
                    <a:pt x="1896" y="165"/>
                    <a:pt x="501" y="1310"/>
                    <a:pt x="146" y="3104"/>
                  </a:cubicBezTo>
                  <a:cubicBezTo>
                    <a:pt x="1" y="3835"/>
                    <a:pt x="624" y="4116"/>
                    <a:pt x="1395" y="4116"/>
                  </a:cubicBezTo>
                  <a:cubicBezTo>
                    <a:pt x="2514" y="4116"/>
                    <a:pt x="3946" y="3526"/>
                    <a:pt x="3798" y="2866"/>
                  </a:cubicBezTo>
                  <a:cubicBezTo>
                    <a:pt x="3549" y="1753"/>
                    <a:pt x="2846" y="0"/>
                    <a:pt x="2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5"/>
            <p:cNvSpPr/>
            <p:nvPr/>
          </p:nvSpPr>
          <p:spPr>
            <a:xfrm>
              <a:off x="3355175" y="1604800"/>
              <a:ext cx="23950" cy="617800"/>
            </a:xfrm>
            <a:custGeom>
              <a:avLst/>
              <a:gdLst/>
              <a:ahLst/>
              <a:cxnLst/>
              <a:rect l="l" t="t" r="r" b="b"/>
              <a:pathLst>
                <a:path w="958" h="24712" extrusionOk="0">
                  <a:moveTo>
                    <a:pt x="361" y="0"/>
                  </a:moveTo>
                  <a:cubicBezTo>
                    <a:pt x="361" y="0"/>
                    <a:pt x="1" y="3868"/>
                    <a:pt x="1" y="8171"/>
                  </a:cubicBezTo>
                  <a:cubicBezTo>
                    <a:pt x="1" y="10839"/>
                    <a:pt x="243" y="14183"/>
                    <a:pt x="358" y="16572"/>
                  </a:cubicBezTo>
                  <a:cubicBezTo>
                    <a:pt x="523" y="19988"/>
                    <a:pt x="606" y="23410"/>
                    <a:pt x="621" y="24000"/>
                  </a:cubicBezTo>
                  <a:cubicBezTo>
                    <a:pt x="612" y="24258"/>
                    <a:pt x="714" y="24499"/>
                    <a:pt x="957" y="24712"/>
                  </a:cubicBezTo>
                  <a:cubicBezTo>
                    <a:pt x="903" y="23094"/>
                    <a:pt x="844" y="18944"/>
                    <a:pt x="742" y="17125"/>
                  </a:cubicBezTo>
                  <a:cubicBezTo>
                    <a:pt x="617" y="14860"/>
                    <a:pt x="241" y="9761"/>
                    <a:pt x="358" y="7620"/>
                  </a:cubicBezTo>
                  <a:cubicBezTo>
                    <a:pt x="463" y="5740"/>
                    <a:pt x="417" y="1115"/>
                    <a:pt x="404" y="16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5"/>
            <p:cNvSpPr/>
            <p:nvPr/>
          </p:nvSpPr>
          <p:spPr>
            <a:xfrm>
              <a:off x="3395725" y="1600125"/>
              <a:ext cx="163800" cy="636200"/>
            </a:xfrm>
            <a:custGeom>
              <a:avLst/>
              <a:gdLst/>
              <a:ahLst/>
              <a:cxnLst/>
              <a:rect l="l" t="t" r="r" b="b"/>
              <a:pathLst>
                <a:path w="6552" h="25448" extrusionOk="0">
                  <a:moveTo>
                    <a:pt x="4432" y="1"/>
                  </a:moveTo>
                  <a:lnTo>
                    <a:pt x="2684" y="469"/>
                  </a:lnTo>
                  <a:lnTo>
                    <a:pt x="797" y="979"/>
                  </a:lnTo>
                  <a:lnTo>
                    <a:pt x="413" y="832"/>
                  </a:lnTo>
                  <a:lnTo>
                    <a:pt x="413" y="832"/>
                  </a:lnTo>
                  <a:cubicBezTo>
                    <a:pt x="456" y="1075"/>
                    <a:pt x="582" y="2088"/>
                    <a:pt x="318" y="4567"/>
                  </a:cubicBezTo>
                  <a:cubicBezTo>
                    <a:pt x="7" y="7471"/>
                    <a:pt x="1" y="13425"/>
                    <a:pt x="12" y="16314"/>
                  </a:cubicBezTo>
                  <a:cubicBezTo>
                    <a:pt x="20" y="18667"/>
                    <a:pt x="120" y="23573"/>
                    <a:pt x="157" y="25320"/>
                  </a:cubicBezTo>
                  <a:cubicBezTo>
                    <a:pt x="455" y="25407"/>
                    <a:pt x="772" y="25447"/>
                    <a:pt x="1101" y="25447"/>
                  </a:cubicBezTo>
                  <a:cubicBezTo>
                    <a:pt x="1982" y="25447"/>
                    <a:pt x="2951" y="25163"/>
                    <a:pt x="3873" y="24756"/>
                  </a:cubicBezTo>
                  <a:cubicBezTo>
                    <a:pt x="4315" y="24560"/>
                    <a:pt x="4747" y="24339"/>
                    <a:pt x="5152" y="24105"/>
                  </a:cubicBezTo>
                  <a:cubicBezTo>
                    <a:pt x="5152" y="24105"/>
                    <a:pt x="5903" y="14763"/>
                    <a:pt x="6165" y="10833"/>
                  </a:cubicBezTo>
                  <a:cubicBezTo>
                    <a:pt x="6176" y="10668"/>
                    <a:pt x="6187" y="10512"/>
                    <a:pt x="6196" y="10369"/>
                  </a:cubicBezTo>
                  <a:cubicBezTo>
                    <a:pt x="6551" y="4781"/>
                    <a:pt x="4432" y="1"/>
                    <a:pt x="4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5"/>
            <p:cNvSpPr/>
            <p:nvPr/>
          </p:nvSpPr>
          <p:spPr>
            <a:xfrm>
              <a:off x="3361200" y="1605175"/>
              <a:ext cx="49100" cy="627950"/>
            </a:xfrm>
            <a:custGeom>
              <a:avLst/>
              <a:gdLst/>
              <a:ahLst/>
              <a:cxnLst/>
              <a:rect l="l" t="t" r="r" b="b"/>
              <a:pathLst>
                <a:path w="1964" h="25118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76" y="1100"/>
                    <a:pt x="222" y="5725"/>
                    <a:pt x="117" y="7605"/>
                  </a:cubicBezTo>
                  <a:cubicBezTo>
                    <a:pt x="0" y="9748"/>
                    <a:pt x="376" y="14845"/>
                    <a:pt x="501" y="17110"/>
                  </a:cubicBezTo>
                  <a:cubicBezTo>
                    <a:pt x="603" y="18929"/>
                    <a:pt x="662" y="23079"/>
                    <a:pt x="716" y="24697"/>
                  </a:cubicBezTo>
                  <a:cubicBezTo>
                    <a:pt x="790" y="24760"/>
                    <a:pt x="874" y="24823"/>
                    <a:pt x="976" y="24881"/>
                  </a:cubicBezTo>
                  <a:cubicBezTo>
                    <a:pt x="1154" y="24983"/>
                    <a:pt x="1341" y="25059"/>
                    <a:pt x="1538" y="25118"/>
                  </a:cubicBezTo>
                  <a:cubicBezTo>
                    <a:pt x="1501" y="23371"/>
                    <a:pt x="1401" y="18465"/>
                    <a:pt x="1393" y="16112"/>
                  </a:cubicBezTo>
                  <a:cubicBezTo>
                    <a:pt x="1382" y="13221"/>
                    <a:pt x="1388" y="7269"/>
                    <a:pt x="1699" y="4365"/>
                  </a:cubicBezTo>
                  <a:cubicBezTo>
                    <a:pt x="1963" y="1886"/>
                    <a:pt x="1837" y="873"/>
                    <a:pt x="1794" y="63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65B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5"/>
            <p:cNvSpPr/>
            <p:nvPr/>
          </p:nvSpPr>
          <p:spPr>
            <a:xfrm>
              <a:off x="3361200" y="1605175"/>
              <a:ext cx="49100" cy="627950"/>
            </a:xfrm>
            <a:custGeom>
              <a:avLst/>
              <a:gdLst/>
              <a:ahLst/>
              <a:cxnLst/>
              <a:rect l="l" t="t" r="r" b="b"/>
              <a:pathLst>
                <a:path w="1964" h="25118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76" y="1100"/>
                    <a:pt x="222" y="5725"/>
                    <a:pt x="117" y="7605"/>
                  </a:cubicBezTo>
                  <a:cubicBezTo>
                    <a:pt x="0" y="9748"/>
                    <a:pt x="376" y="14845"/>
                    <a:pt x="501" y="17110"/>
                  </a:cubicBezTo>
                  <a:cubicBezTo>
                    <a:pt x="603" y="18929"/>
                    <a:pt x="662" y="23079"/>
                    <a:pt x="716" y="24697"/>
                  </a:cubicBezTo>
                  <a:cubicBezTo>
                    <a:pt x="790" y="24760"/>
                    <a:pt x="874" y="24823"/>
                    <a:pt x="976" y="24881"/>
                  </a:cubicBezTo>
                  <a:cubicBezTo>
                    <a:pt x="1154" y="24983"/>
                    <a:pt x="1341" y="25059"/>
                    <a:pt x="1538" y="25118"/>
                  </a:cubicBezTo>
                  <a:cubicBezTo>
                    <a:pt x="1501" y="23371"/>
                    <a:pt x="1401" y="18465"/>
                    <a:pt x="1393" y="16112"/>
                  </a:cubicBezTo>
                  <a:cubicBezTo>
                    <a:pt x="1382" y="13221"/>
                    <a:pt x="1388" y="7269"/>
                    <a:pt x="1699" y="4365"/>
                  </a:cubicBezTo>
                  <a:cubicBezTo>
                    <a:pt x="1963" y="1886"/>
                    <a:pt x="1837" y="873"/>
                    <a:pt x="1794" y="63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5"/>
            <p:cNvSpPr/>
            <p:nvPr/>
          </p:nvSpPr>
          <p:spPr>
            <a:xfrm>
              <a:off x="3462800" y="1600075"/>
              <a:ext cx="96725" cy="618950"/>
            </a:xfrm>
            <a:custGeom>
              <a:avLst/>
              <a:gdLst/>
              <a:ahLst/>
              <a:cxnLst/>
              <a:rect l="l" t="t" r="r" b="b"/>
              <a:pathLst>
                <a:path w="3869" h="24758" extrusionOk="0">
                  <a:moveTo>
                    <a:pt x="1749" y="1"/>
                  </a:moveTo>
                  <a:lnTo>
                    <a:pt x="1" y="471"/>
                  </a:lnTo>
                  <a:cubicBezTo>
                    <a:pt x="79" y="1302"/>
                    <a:pt x="311" y="2640"/>
                    <a:pt x="997" y="4068"/>
                  </a:cubicBezTo>
                  <a:cubicBezTo>
                    <a:pt x="1292" y="4684"/>
                    <a:pt x="1634" y="5343"/>
                    <a:pt x="1977" y="6098"/>
                  </a:cubicBezTo>
                  <a:cubicBezTo>
                    <a:pt x="2437" y="7148"/>
                    <a:pt x="3003" y="9202"/>
                    <a:pt x="2469" y="12846"/>
                  </a:cubicBezTo>
                  <a:cubicBezTo>
                    <a:pt x="1999" y="16075"/>
                    <a:pt x="1385" y="22625"/>
                    <a:pt x="1190" y="24758"/>
                  </a:cubicBezTo>
                  <a:cubicBezTo>
                    <a:pt x="1632" y="24562"/>
                    <a:pt x="2064" y="24341"/>
                    <a:pt x="2469" y="24107"/>
                  </a:cubicBezTo>
                  <a:cubicBezTo>
                    <a:pt x="2469" y="24107"/>
                    <a:pt x="3220" y="14765"/>
                    <a:pt x="3482" y="10835"/>
                  </a:cubicBezTo>
                  <a:cubicBezTo>
                    <a:pt x="3493" y="10670"/>
                    <a:pt x="3504" y="10514"/>
                    <a:pt x="3513" y="10371"/>
                  </a:cubicBezTo>
                  <a:cubicBezTo>
                    <a:pt x="3868" y="4783"/>
                    <a:pt x="1749" y="1"/>
                    <a:pt x="1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5"/>
            <p:cNvSpPr/>
            <p:nvPr/>
          </p:nvSpPr>
          <p:spPr>
            <a:xfrm>
              <a:off x="3344275" y="1548950"/>
              <a:ext cx="164000" cy="83250"/>
            </a:xfrm>
            <a:custGeom>
              <a:avLst/>
              <a:gdLst/>
              <a:ahLst/>
              <a:cxnLst/>
              <a:rect l="l" t="t" r="r" b="b"/>
              <a:pathLst>
                <a:path w="6560" h="3330" extrusionOk="0">
                  <a:moveTo>
                    <a:pt x="2955" y="0"/>
                  </a:moveTo>
                  <a:cubicBezTo>
                    <a:pt x="1406" y="894"/>
                    <a:pt x="1" y="2267"/>
                    <a:pt x="1317" y="3028"/>
                  </a:cubicBezTo>
                  <a:cubicBezTo>
                    <a:pt x="1684" y="3240"/>
                    <a:pt x="2133" y="3329"/>
                    <a:pt x="2623" y="3329"/>
                  </a:cubicBezTo>
                  <a:cubicBezTo>
                    <a:pt x="3894" y="3329"/>
                    <a:pt x="5444" y="2727"/>
                    <a:pt x="6560" y="2083"/>
                  </a:cubicBezTo>
                  <a:lnTo>
                    <a:pt x="5759" y="1621"/>
                  </a:lnTo>
                  <a:cubicBezTo>
                    <a:pt x="4827" y="2158"/>
                    <a:pt x="3784" y="2604"/>
                    <a:pt x="3000" y="2604"/>
                  </a:cubicBezTo>
                  <a:cubicBezTo>
                    <a:pt x="2742" y="2604"/>
                    <a:pt x="2512" y="2556"/>
                    <a:pt x="2324" y="2447"/>
                  </a:cubicBezTo>
                  <a:cubicBezTo>
                    <a:pt x="1560" y="2007"/>
                    <a:pt x="2517" y="1178"/>
                    <a:pt x="3755" y="462"/>
                  </a:cubicBezTo>
                  <a:lnTo>
                    <a:pt x="2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5"/>
            <p:cNvSpPr/>
            <p:nvPr/>
          </p:nvSpPr>
          <p:spPr>
            <a:xfrm>
              <a:off x="3476900" y="1772400"/>
              <a:ext cx="40750" cy="144675"/>
            </a:xfrm>
            <a:custGeom>
              <a:avLst/>
              <a:gdLst/>
              <a:ahLst/>
              <a:cxnLst/>
              <a:rect l="l" t="t" r="r" b="b"/>
              <a:pathLst>
                <a:path w="1630" h="5787" extrusionOk="0">
                  <a:moveTo>
                    <a:pt x="532" y="1"/>
                  </a:moveTo>
                  <a:cubicBezTo>
                    <a:pt x="660" y="135"/>
                    <a:pt x="775" y="313"/>
                    <a:pt x="858" y="532"/>
                  </a:cubicBezTo>
                  <a:cubicBezTo>
                    <a:pt x="1105" y="1185"/>
                    <a:pt x="1274" y="2283"/>
                    <a:pt x="858" y="3883"/>
                  </a:cubicBezTo>
                  <a:cubicBezTo>
                    <a:pt x="623" y="4786"/>
                    <a:pt x="266" y="5319"/>
                    <a:pt x="1" y="5482"/>
                  </a:cubicBezTo>
                  <a:cubicBezTo>
                    <a:pt x="9" y="5685"/>
                    <a:pt x="84" y="5787"/>
                    <a:pt x="197" y="5787"/>
                  </a:cubicBezTo>
                  <a:cubicBezTo>
                    <a:pt x="460" y="5787"/>
                    <a:pt x="927" y="5235"/>
                    <a:pt x="1213" y="4135"/>
                  </a:cubicBezTo>
                  <a:cubicBezTo>
                    <a:pt x="1630" y="2534"/>
                    <a:pt x="1461" y="1439"/>
                    <a:pt x="1213" y="784"/>
                  </a:cubicBezTo>
                  <a:cubicBezTo>
                    <a:pt x="1057" y="370"/>
                    <a:pt x="782" y="10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5"/>
            <p:cNvSpPr/>
            <p:nvPr/>
          </p:nvSpPr>
          <p:spPr>
            <a:xfrm>
              <a:off x="3476800" y="1771325"/>
              <a:ext cx="31975" cy="138125"/>
            </a:xfrm>
            <a:custGeom>
              <a:avLst/>
              <a:gdLst/>
              <a:ahLst/>
              <a:cxnLst/>
              <a:rect l="l" t="t" r="r" b="b"/>
              <a:pathLst>
                <a:path w="1279" h="5525" extrusionOk="0">
                  <a:moveTo>
                    <a:pt x="331" y="0"/>
                  </a:moveTo>
                  <a:cubicBezTo>
                    <a:pt x="141" y="0"/>
                    <a:pt x="1" y="131"/>
                    <a:pt x="1" y="408"/>
                  </a:cubicBezTo>
                  <a:lnTo>
                    <a:pt x="1" y="5490"/>
                  </a:lnTo>
                  <a:cubicBezTo>
                    <a:pt x="1" y="5503"/>
                    <a:pt x="3" y="5512"/>
                    <a:pt x="5" y="5525"/>
                  </a:cubicBezTo>
                  <a:cubicBezTo>
                    <a:pt x="270" y="5362"/>
                    <a:pt x="627" y="4829"/>
                    <a:pt x="862" y="3926"/>
                  </a:cubicBezTo>
                  <a:cubicBezTo>
                    <a:pt x="1278" y="2326"/>
                    <a:pt x="1109" y="1228"/>
                    <a:pt x="862" y="575"/>
                  </a:cubicBezTo>
                  <a:cubicBezTo>
                    <a:pt x="779" y="356"/>
                    <a:pt x="664" y="178"/>
                    <a:pt x="536" y="44"/>
                  </a:cubicBezTo>
                  <a:cubicBezTo>
                    <a:pt x="465" y="15"/>
                    <a:pt x="395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Software link-Layer</a:t>
            </a:r>
            <a:endParaRPr sz="3200" dirty="0"/>
          </a:p>
        </p:txBody>
      </p:sp>
      <p:grpSp>
        <p:nvGrpSpPr>
          <p:cNvPr id="3874" name="Google Shape;3874;p41"/>
          <p:cNvGrpSpPr/>
          <p:nvPr/>
        </p:nvGrpSpPr>
        <p:grpSpPr>
          <a:xfrm rot="10800000">
            <a:off x="7693075" y="199525"/>
            <a:ext cx="2495192" cy="487732"/>
            <a:chOff x="377875" y="2965800"/>
            <a:chExt cx="2495192" cy="487732"/>
          </a:xfrm>
        </p:grpSpPr>
        <p:sp>
          <p:nvSpPr>
            <p:cNvPr id="3875" name="Google Shape;3875;p41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76" name="Google Shape;3876;p41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3877" name="Google Shape;3877;p41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1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3426;p35">
            <a:extLst>
              <a:ext uri="{FF2B5EF4-FFF2-40B4-BE49-F238E27FC236}">
                <a16:creationId xmlns:a16="http://schemas.microsoft.com/office/drawing/2014/main" id="{9E06266E-41BA-450B-A876-CB4F412D0162}"/>
              </a:ext>
            </a:extLst>
          </p:cNvPr>
          <p:cNvSpPr txBox="1">
            <a:spLocks/>
          </p:cNvSpPr>
          <p:nvPr/>
        </p:nvSpPr>
        <p:spPr>
          <a:xfrm>
            <a:off x="6320600" y="2624645"/>
            <a:ext cx="2421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Frameworks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Firmware</a:t>
            </a:r>
            <a:endParaRPr lang="en-US" sz="1100" dirty="0">
              <a:latin typeface="Azeret Mono" panose="020B0604020202020204" charset="0"/>
              <a:ea typeface="Calibri" panose="020F0502020204030204" pitchFamily="34" charset="0"/>
              <a:cs typeface="Azeret Mono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Additional Dependencies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Low Level Languages</a:t>
            </a:r>
            <a:endParaRPr lang="en-US" sz="11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23" name="Google Shape;3427;p35">
            <a:extLst>
              <a:ext uri="{FF2B5EF4-FFF2-40B4-BE49-F238E27FC236}">
                <a16:creationId xmlns:a16="http://schemas.microsoft.com/office/drawing/2014/main" id="{20994F1D-BF1B-4622-AD54-CB11AA39C959}"/>
              </a:ext>
            </a:extLst>
          </p:cNvPr>
          <p:cNvSpPr txBox="1">
            <a:spLocks/>
          </p:cNvSpPr>
          <p:nvPr/>
        </p:nvSpPr>
        <p:spPr>
          <a:xfrm>
            <a:off x="5702710" y="1921663"/>
            <a:ext cx="242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Azeret Mono" panose="020B0604020202020204" charset="0"/>
                <a:ea typeface="Calibri" panose="020F0502020204030204" pitchFamily="34" charset="0"/>
                <a:cs typeface="Azeret Mono" panose="020B0604020202020204" charset="0"/>
              </a:rPr>
              <a:t>Controls</a:t>
            </a: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C7B03-8FF3-48ED-8819-C9A1D6A2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5" y="1279675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2477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Prosthesis Pitch Deck by Slidesgo">
  <a:themeElements>
    <a:clrScheme name="Simple Light">
      <a:dk1>
        <a:srgbClr val="000000"/>
      </a:dk1>
      <a:lt1>
        <a:srgbClr val="547E97"/>
      </a:lt1>
      <a:dk2>
        <a:srgbClr val="EEEEEE"/>
      </a:dk2>
      <a:lt2>
        <a:srgbClr val="D3E0ED"/>
      </a:lt2>
      <a:accent1>
        <a:srgbClr val="93A5B1"/>
      </a:accent1>
      <a:accent2>
        <a:srgbClr val="65BEEA"/>
      </a:accent2>
      <a:accent3>
        <a:srgbClr val="00EFF4"/>
      </a:accent3>
      <a:accent4>
        <a:srgbClr val="199CEC"/>
      </a:accent4>
      <a:accent5>
        <a:srgbClr val="3A5069"/>
      </a:accent5>
      <a:accent6>
        <a:srgbClr val="1D2D3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607</Words>
  <Application>Microsoft Office PowerPoint</Application>
  <PresentationFormat>On-screen Show 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</vt:lpstr>
      <vt:lpstr>Arial</vt:lpstr>
      <vt:lpstr>PT Sans</vt:lpstr>
      <vt:lpstr>Nunito Light</vt:lpstr>
      <vt:lpstr>Azeret Mono</vt:lpstr>
      <vt:lpstr>Times New Roman</vt:lpstr>
      <vt:lpstr>Bebas Neue</vt:lpstr>
      <vt:lpstr>Azeret Mono SemiBold</vt:lpstr>
      <vt:lpstr>3D Printing Prosthesis Pitch Deck by Slidesgo</vt:lpstr>
      <vt:lpstr>Affordable 3D Printing Pitch Deck</vt:lpstr>
      <vt:lpstr>Table of contents</vt:lpstr>
      <vt:lpstr>Introduction:  </vt:lpstr>
      <vt:lpstr>Existing 3D Printers in Pakistan &amp; Problems:</vt:lpstr>
      <vt:lpstr>Existing Printers Vs BOlT</vt:lpstr>
      <vt:lpstr>Solution for Developing an Accessible  and Affordable 3D Printer:</vt:lpstr>
      <vt:lpstr>Avg print Time: 1h 55m 23s</vt:lpstr>
      <vt:lpstr>Project Components</vt:lpstr>
      <vt:lpstr>Software link-Layer</vt:lpstr>
      <vt:lpstr>Software Components</vt:lpstr>
      <vt:lpstr>Web-InterFace</vt:lpstr>
      <vt:lpstr>.Technological Advancement  .Local Sourcing  .Skills Development  </vt:lpstr>
      <vt:lpstr>Previous 3D Printing Experience</vt:lpstr>
      <vt:lpstr>A_Square Bolt</vt:lpstr>
      <vt:lpstr>PowerPoint Presentation</vt:lpstr>
      <vt:lpstr>Our Sources</vt:lpstr>
      <vt:lpstr>A_Square Bolt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 Prosthesis Pitch Deck</dc:title>
  <dc:creator>ammara amin</dc:creator>
  <cp:lastModifiedBy>ammara amin</cp:lastModifiedBy>
  <cp:revision>47</cp:revision>
  <dcterms:modified xsi:type="dcterms:W3CDTF">2023-10-13T15:16:47Z</dcterms:modified>
</cp:coreProperties>
</file>