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6D551-CE49-458D-836C-7FACD4299746}" v="5" dt="2024-04-11T16:19:53.068"/>
    <p1510:client id="{800E429F-6AAA-45D6-B4DA-DC6BA4E6C279}" v="20" dt="2024-04-11T16:05:29.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660"/>
  </p:normalViewPr>
  <p:slideViewPr>
    <p:cSldViewPr snapToGrid="0">
      <p:cViewPr varScale="1">
        <p:scale>
          <a:sx n="127" d="100"/>
          <a:sy n="127" d="100"/>
        </p:scale>
        <p:origin x="331"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barak Mohamed" userId="3e59bdacad634a2e" providerId="LiveId" clId="{1936D551-CE49-458D-836C-7FACD4299746}"/>
    <pc:docChg chg="undo custSel addSld delSld modSld sldOrd">
      <pc:chgData name="Mubarak Mohamed" userId="3e59bdacad634a2e" providerId="LiveId" clId="{1936D551-CE49-458D-836C-7FACD4299746}" dt="2024-04-11T16:20:18.007" v="74" actId="14100"/>
      <pc:docMkLst>
        <pc:docMk/>
      </pc:docMkLst>
      <pc:sldChg chg="modSp mod">
        <pc:chgData name="Mubarak Mohamed" userId="3e59bdacad634a2e" providerId="LiveId" clId="{1936D551-CE49-458D-836C-7FACD4299746}" dt="2024-04-11T16:17:34.319" v="47" actId="20577"/>
        <pc:sldMkLst>
          <pc:docMk/>
          <pc:sldMk cId="0" sldId="292"/>
        </pc:sldMkLst>
        <pc:spChg chg="mod">
          <ac:chgData name="Mubarak Mohamed" userId="3e59bdacad634a2e" providerId="LiveId" clId="{1936D551-CE49-458D-836C-7FACD4299746}" dt="2024-04-11T16:17:34.319" v="47" actId="20577"/>
          <ac:spMkLst>
            <pc:docMk/>
            <pc:sldMk cId="0" sldId="292"/>
            <ac:spMk id="14" creationId="{43DEA4E5-E1F9-7C2B-5D82-B9EBDB357F79}"/>
          </ac:spMkLst>
        </pc:spChg>
      </pc:sldChg>
      <pc:sldChg chg="addSp delSp modSp mod ord">
        <pc:chgData name="Mubarak Mohamed" userId="3e59bdacad634a2e" providerId="LiveId" clId="{1936D551-CE49-458D-836C-7FACD4299746}" dt="2024-04-11T16:19:36.258" v="66" actId="14100"/>
        <pc:sldMkLst>
          <pc:docMk/>
          <pc:sldMk cId="690875432" sldId="1292"/>
        </pc:sldMkLst>
        <pc:picChg chg="add mod">
          <ac:chgData name="Mubarak Mohamed" userId="3e59bdacad634a2e" providerId="LiveId" clId="{1936D551-CE49-458D-836C-7FACD4299746}" dt="2024-04-11T16:19:36.258" v="66" actId="14100"/>
          <ac:picMkLst>
            <pc:docMk/>
            <pc:sldMk cId="690875432" sldId="1292"/>
            <ac:picMk id="5" creationId="{AF5C5B34-F46E-E162-A480-1E08FCBD39FA}"/>
          </ac:picMkLst>
        </pc:picChg>
        <pc:picChg chg="del">
          <ac:chgData name="Mubarak Mohamed" userId="3e59bdacad634a2e" providerId="LiveId" clId="{1936D551-CE49-458D-836C-7FACD4299746}" dt="2024-04-11T16:17:55.128" v="48" actId="478"/>
          <ac:picMkLst>
            <pc:docMk/>
            <pc:sldMk cId="690875432" sldId="1292"/>
            <ac:picMk id="6" creationId="{A56154ED-9E05-B4C5-1663-8AC984C03648}"/>
          </ac:picMkLst>
        </pc:picChg>
      </pc:sldChg>
      <pc:sldChg chg="addSp delSp modSp add del mod">
        <pc:chgData name="Mubarak Mohamed" userId="3e59bdacad634a2e" providerId="LiveId" clId="{1936D551-CE49-458D-836C-7FACD4299746}" dt="2024-04-11T16:19:24.303" v="63" actId="1076"/>
        <pc:sldMkLst>
          <pc:docMk/>
          <pc:sldMk cId="2120792210" sldId="1293"/>
        </pc:sldMkLst>
        <pc:picChg chg="add del mod">
          <ac:chgData name="Mubarak Mohamed" userId="3e59bdacad634a2e" providerId="LiveId" clId="{1936D551-CE49-458D-836C-7FACD4299746}" dt="2024-04-11T16:18:56.803" v="57" actId="478"/>
          <ac:picMkLst>
            <pc:docMk/>
            <pc:sldMk cId="2120792210" sldId="1293"/>
            <ac:picMk id="4" creationId="{E2FECBBB-D180-220A-62F4-94C64FF704CF}"/>
          </ac:picMkLst>
        </pc:picChg>
        <pc:picChg chg="del">
          <ac:chgData name="Mubarak Mohamed" userId="3e59bdacad634a2e" providerId="LiveId" clId="{1936D551-CE49-458D-836C-7FACD4299746}" dt="2024-04-11T16:18:35.313" v="53" actId="478"/>
          <ac:picMkLst>
            <pc:docMk/>
            <pc:sldMk cId="2120792210" sldId="1293"/>
            <ac:picMk id="5" creationId="{21AC13B1-8BA4-552D-3146-F60A0BE0048B}"/>
          </ac:picMkLst>
        </pc:picChg>
        <pc:picChg chg="add del mod">
          <ac:chgData name="Mubarak Mohamed" userId="3e59bdacad634a2e" providerId="LiveId" clId="{1936D551-CE49-458D-836C-7FACD4299746}" dt="2024-04-11T16:19:07.596" v="59" actId="478"/>
          <ac:picMkLst>
            <pc:docMk/>
            <pc:sldMk cId="2120792210" sldId="1293"/>
            <ac:picMk id="7" creationId="{8AE69A99-84E3-8B73-982D-7C6BEC535411}"/>
          </ac:picMkLst>
        </pc:picChg>
        <pc:picChg chg="add mod">
          <ac:chgData name="Mubarak Mohamed" userId="3e59bdacad634a2e" providerId="LiveId" clId="{1936D551-CE49-458D-836C-7FACD4299746}" dt="2024-04-11T16:19:24.303" v="63" actId="1076"/>
          <ac:picMkLst>
            <pc:docMk/>
            <pc:sldMk cId="2120792210" sldId="1293"/>
            <ac:picMk id="9" creationId="{12A299E8-B381-3133-1A00-D81DA6519AEA}"/>
          </ac:picMkLst>
        </pc:picChg>
      </pc:sldChg>
      <pc:sldChg chg="addSp delSp modSp mod">
        <pc:chgData name="Mubarak Mohamed" userId="3e59bdacad634a2e" providerId="LiveId" clId="{1936D551-CE49-458D-836C-7FACD4299746}" dt="2024-04-11T16:20:18.007" v="74" actId="14100"/>
        <pc:sldMkLst>
          <pc:docMk/>
          <pc:sldMk cId="1213150109" sldId="1295"/>
        </pc:sldMkLst>
        <pc:picChg chg="add mod">
          <ac:chgData name="Mubarak Mohamed" userId="3e59bdacad634a2e" providerId="LiveId" clId="{1936D551-CE49-458D-836C-7FACD4299746}" dt="2024-04-11T16:20:18.007" v="74" actId="14100"/>
          <ac:picMkLst>
            <pc:docMk/>
            <pc:sldMk cId="1213150109" sldId="1295"/>
            <ac:picMk id="4" creationId="{5A001FC8-6AAF-F90E-39BF-E1E8B5893D2C}"/>
          </ac:picMkLst>
        </pc:picChg>
        <pc:picChg chg="del">
          <ac:chgData name="Mubarak Mohamed" userId="3e59bdacad634a2e" providerId="LiveId" clId="{1936D551-CE49-458D-836C-7FACD4299746}" dt="2024-04-11T16:19:47.119" v="67" actId="478"/>
          <ac:picMkLst>
            <pc:docMk/>
            <pc:sldMk cId="1213150109" sldId="1295"/>
            <ac:picMk id="8" creationId="{5CE6C49A-7673-AE06-C3E1-EDE1078E374D}"/>
          </ac:picMkLst>
        </pc:picChg>
      </pc:sldChg>
    </pc:docChg>
  </pc:docChgLst>
  <pc:docChgLst>
    <pc:chgData name="Mubarak Mohamed" userId="3e59bdacad634a2e" providerId="LiveId" clId="{800E429F-6AAA-45D6-B4DA-DC6BA4E6C279}"/>
    <pc:docChg chg="undo custSel modSld sldOrd">
      <pc:chgData name="Mubarak Mohamed" userId="3e59bdacad634a2e" providerId="LiveId" clId="{800E429F-6AAA-45D6-B4DA-DC6BA4E6C279}" dt="2024-04-11T16:10:33.026" v="216" actId="20577"/>
      <pc:docMkLst>
        <pc:docMk/>
      </pc:docMkLst>
      <pc:sldChg chg="modSp mod">
        <pc:chgData name="Mubarak Mohamed" userId="3e59bdacad634a2e" providerId="LiveId" clId="{800E429F-6AAA-45D6-B4DA-DC6BA4E6C279}" dt="2024-04-11T15:41:46.952" v="37" actId="20577"/>
        <pc:sldMkLst>
          <pc:docMk/>
          <pc:sldMk cId="0" sldId="292"/>
        </pc:sldMkLst>
        <pc:spChg chg="mod">
          <ac:chgData name="Mubarak Mohamed" userId="3e59bdacad634a2e" providerId="LiveId" clId="{800E429F-6AAA-45D6-B4DA-DC6BA4E6C279}" dt="2024-04-11T15:41:46.952" v="37" actId="20577"/>
          <ac:spMkLst>
            <pc:docMk/>
            <pc:sldMk cId="0" sldId="292"/>
            <ac:spMk id="14" creationId="{43DEA4E5-E1F9-7C2B-5D82-B9EBDB357F79}"/>
          </ac:spMkLst>
        </pc:spChg>
      </pc:sldChg>
      <pc:sldChg chg="modSp mod">
        <pc:chgData name="Mubarak Mohamed" userId="3e59bdacad634a2e" providerId="LiveId" clId="{800E429F-6AAA-45D6-B4DA-DC6BA4E6C279}" dt="2024-04-11T15:43:17.807" v="45" actId="115"/>
        <pc:sldMkLst>
          <pc:docMk/>
          <pc:sldMk cId="3042168897" sldId="352"/>
        </pc:sldMkLst>
        <pc:spChg chg="mod">
          <ac:chgData name="Mubarak Mohamed" userId="3e59bdacad634a2e" providerId="LiveId" clId="{800E429F-6AAA-45D6-B4DA-DC6BA4E6C279}" dt="2024-04-11T15:43:17.807" v="45" actId="115"/>
          <ac:spMkLst>
            <pc:docMk/>
            <pc:sldMk cId="3042168897" sldId="352"/>
            <ac:spMk id="11" creationId="{ED95BCBE-68AC-3154-6013-95ADE010F4C1}"/>
          </ac:spMkLst>
        </pc:spChg>
      </pc:sldChg>
      <pc:sldChg chg="modSp mod">
        <pc:chgData name="Mubarak Mohamed" userId="3e59bdacad634a2e" providerId="LiveId" clId="{800E429F-6AAA-45D6-B4DA-DC6BA4E6C279}" dt="2024-04-11T15:47:04.825" v="79" actId="1076"/>
        <pc:sldMkLst>
          <pc:docMk/>
          <pc:sldMk cId="1284633762" sldId="1284"/>
        </pc:sldMkLst>
        <pc:spChg chg="mod">
          <ac:chgData name="Mubarak Mohamed" userId="3e59bdacad634a2e" providerId="LiveId" clId="{800E429F-6AAA-45D6-B4DA-DC6BA4E6C279}" dt="2024-04-11T15:47:04.825" v="79" actId="1076"/>
          <ac:spMkLst>
            <pc:docMk/>
            <pc:sldMk cId="1284633762" sldId="1284"/>
            <ac:spMk id="4" creationId="{E7C33AAB-30E3-09F4-22AA-5E4BB7F44644}"/>
          </ac:spMkLst>
        </pc:spChg>
      </pc:sldChg>
      <pc:sldChg chg="modSp mod">
        <pc:chgData name="Mubarak Mohamed" userId="3e59bdacad634a2e" providerId="LiveId" clId="{800E429F-6AAA-45D6-B4DA-DC6BA4E6C279}" dt="2024-04-11T16:07:33.721" v="181" actId="113"/>
        <pc:sldMkLst>
          <pc:docMk/>
          <pc:sldMk cId="2018878409" sldId="1288"/>
        </pc:sldMkLst>
        <pc:spChg chg="mod">
          <ac:chgData name="Mubarak Mohamed" userId="3e59bdacad634a2e" providerId="LiveId" clId="{800E429F-6AAA-45D6-B4DA-DC6BA4E6C279}" dt="2024-04-11T16:07:33.721" v="181" actId="113"/>
          <ac:spMkLst>
            <pc:docMk/>
            <pc:sldMk cId="2018878409" sldId="1288"/>
            <ac:spMk id="3" creationId="{A80864F8-CEC2-C933-FD76-3DEE4835E140}"/>
          </ac:spMkLst>
        </pc:spChg>
      </pc:sldChg>
      <pc:sldChg chg="addSp delSp modSp mod">
        <pc:chgData name="Mubarak Mohamed" userId="3e59bdacad634a2e" providerId="LiveId" clId="{800E429F-6AAA-45D6-B4DA-DC6BA4E6C279}" dt="2024-04-11T15:50:18.957" v="90" actId="14100"/>
        <pc:sldMkLst>
          <pc:docMk/>
          <pc:sldMk cId="690875432" sldId="1292"/>
        </pc:sldMkLst>
        <pc:picChg chg="del">
          <ac:chgData name="Mubarak Mohamed" userId="3e59bdacad634a2e" providerId="LiveId" clId="{800E429F-6AAA-45D6-B4DA-DC6BA4E6C279}" dt="2024-04-11T15:48:52.232" v="80" actId="478"/>
          <ac:picMkLst>
            <pc:docMk/>
            <pc:sldMk cId="690875432" sldId="1292"/>
            <ac:picMk id="5" creationId="{76E7C3D0-2A3A-A761-63A3-C8DC43A8408A}"/>
          </ac:picMkLst>
        </pc:picChg>
        <pc:picChg chg="add mod">
          <ac:chgData name="Mubarak Mohamed" userId="3e59bdacad634a2e" providerId="LiveId" clId="{800E429F-6AAA-45D6-B4DA-DC6BA4E6C279}" dt="2024-04-11T15:50:18.957" v="90" actId="14100"/>
          <ac:picMkLst>
            <pc:docMk/>
            <pc:sldMk cId="690875432" sldId="1292"/>
            <ac:picMk id="6" creationId="{A56154ED-9E05-B4C5-1663-8AC984C03648}"/>
          </ac:picMkLst>
        </pc:picChg>
      </pc:sldChg>
      <pc:sldChg chg="addSp delSp modSp mod">
        <pc:chgData name="Mubarak Mohamed" userId="3e59bdacad634a2e" providerId="LiveId" clId="{800E429F-6AAA-45D6-B4DA-DC6BA4E6C279}" dt="2024-04-11T15:50:59.523" v="95" actId="1076"/>
        <pc:sldMkLst>
          <pc:docMk/>
          <pc:sldMk cId="2120792210" sldId="1293"/>
        </pc:sldMkLst>
        <pc:picChg chg="del">
          <ac:chgData name="Mubarak Mohamed" userId="3e59bdacad634a2e" providerId="LiveId" clId="{800E429F-6AAA-45D6-B4DA-DC6BA4E6C279}" dt="2024-04-11T15:50:25.865" v="91" actId="478"/>
          <ac:picMkLst>
            <pc:docMk/>
            <pc:sldMk cId="2120792210" sldId="1293"/>
            <ac:picMk id="4" creationId="{E02EE5DD-A8F3-6D06-9597-73357EDFF87B}"/>
          </ac:picMkLst>
        </pc:picChg>
        <pc:picChg chg="add mod">
          <ac:chgData name="Mubarak Mohamed" userId="3e59bdacad634a2e" providerId="LiveId" clId="{800E429F-6AAA-45D6-B4DA-DC6BA4E6C279}" dt="2024-04-11T15:50:59.523" v="95" actId="1076"/>
          <ac:picMkLst>
            <pc:docMk/>
            <pc:sldMk cId="2120792210" sldId="1293"/>
            <ac:picMk id="5" creationId="{21AC13B1-8BA4-552D-3146-F60A0BE0048B}"/>
          </ac:picMkLst>
        </pc:picChg>
      </pc:sldChg>
      <pc:sldChg chg="addSp delSp modSp mod">
        <pc:chgData name="Mubarak Mohamed" userId="3e59bdacad634a2e" providerId="LiveId" clId="{800E429F-6AAA-45D6-B4DA-DC6BA4E6C279}" dt="2024-04-11T16:05:45.463" v="163" actId="1076"/>
        <pc:sldMkLst>
          <pc:docMk/>
          <pc:sldMk cId="1072815047" sldId="1294"/>
        </pc:sldMkLst>
        <pc:picChg chg="del">
          <ac:chgData name="Mubarak Mohamed" userId="3e59bdacad634a2e" providerId="LiveId" clId="{800E429F-6AAA-45D6-B4DA-DC6BA4E6C279}" dt="2024-04-11T16:01:33.803" v="124" actId="478"/>
          <ac:picMkLst>
            <pc:docMk/>
            <pc:sldMk cId="1072815047" sldId="1294"/>
            <ac:picMk id="4" creationId="{274091AC-ACBC-D10C-0788-020FF524C8B4}"/>
          </ac:picMkLst>
        </pc:picChg>
        <pc:picChg chg="add mod">
          <ac:chgData name="Mubarak Mohamed" userId="3e59bdacad634a2e" providerId="LiveId" clId="{800E429F-6AAA-45D6-B4DA-DC6BA4E6C279}" dt="2024-04-11T16:04:08.449" v="148" actId="1076"/>
          <ac:picMkLst>
            <pc:docMk/>
            <pc:sldMk cId="1072815047" sldId="1294"/>
            <ac:picMk id="5" creationId="{A2203DC5-B348-52B2-51F5-612EE4476D0C}"/>
          </ac:picMkLst>
        </pc:picChg>
        <pc:picChg chg="del">
          <ac:chgData name="Mubarak Mohamed" userId="3e59bdacad634a2e" providerId="LiveId" clId="{800E429F-6AAA-45D6-B4DA-DC6BA4E6C279}" dt="2024-04-11T16:01:32.274" v="123" actId="478"/>
          <ac:picMkLst>
            <pc:docMk/>
            <pc:sldMk cId="1072815047" sldId="1294"/>
            <ac:picMk id="6" creationId="{E3ACDA6A-E0B0-3D66-7C7B-9D37D0915410}"/>
          </ac:picMkLst>
        </pc:picChg>
        <pc:picChg chg="del">
          <ac:chgData name="Mubarak Mohamed" userId="3e59bdacad634a2e" providerId="LiveId" clId="{800E429F-6AAA-45D6-B4DA-DC6BA4E6C279}" dt="2024-04-11T16:01:35.482" v="125" actId="478"/>
          <ac:picMkLst>
            <pc:docMk/>
            <pc:sldMk cId="1072815047" sldId="1294"/>
            <ac:picMk id="8" creationId="{21B87ED3-3DD2-A0FE-E826-A94844C8F41D}"/>
          </ac:picMkLst>
        </pc:picChg>
        <pc:picChg chg="add del mod">
          <ac:chgData name="Mubarak Mohamed" userId="3e59bdacad634a2e" providerId="LiveId" clId="{800E429F-6AAA-45D6-B4DA-DC6BA4E6C279}" dt="2024-04-11T16:02:46.405" v="134" actId="478"/>
          <ac:picMkLst>
            <pc:docMk/>
            <pc:sldMk cId="1072815047" sldId="1294"/>
            <ac:picMk id="9" creationId="{2186F57F-897F-D5DF-750F-580A3D942170}"/>
          </ac:picMkLst>
        </pc:picChg>
        <pc:picChg chg="del">
          <ac:chgData name="Mubarak Mohamed" userId="3e59bdacad634a2e" providerId="LiveId" clId="{800E429F-6AAA-45D6-B4DA-DC6BA4E6C279}" dt="2024-04-11T16:01:37.322" v="126" actId="478"/>
          <ac:picMkLst>
            <pc:docMk/>
            <pc:sldMk cId="1072815047" sldId="1294"/>
            <ac:picMk id="10" creationId="{51493A13-9676-2CF7-4467-278438B2A3A9}"/>
          </ac:picMkLst>
        </pc:picChg>
        <pc:picChg chg="add mod">
          <ac:chgData name="Mubarak Mohamed" userId="3e59bdacad634a2e" providerId="LiveId" clId="{800E429F-6AAA-45D6-B4DA-DC6BA4E6C279}" dt="2024-04-11T16:04:10.818" v="149" actId="1076"/>
          <ac:picMkLst>
            <pc:docMk/>
            <pc:sldMk cId="1072815047" sldId="1294"/>
            <ac:picMk id="12" creationId="{EE862612-0278-5850-D1F1-E7A7C573310C}"/>
          </ac:picMkLst>
        </pc:picChg>
        <pc:picChg chg="add mod">
          <ac:chgData name="Mubarak Mohamed" userId="3e59bdacad634a2e" providerId="LiveId" clId="{800E429F-6AAA-45D6-B4DA-DC6BA4E6C279}" dt="2024-04-11T16:05:09.690" v="158" actId="14100"/>
          <ac:picMkLst>
            <pc:docMk/>
            <pc:sldMk cId="1072815047" sldId="1294"/>
            <ac:picMk id="14" creationId="{600563F0-839B-F466-38AF-364F758DD0F6}"/>
          </ac:picMkLst>
        </pc:picChg>
        <pc:picChg chg="add mod">
          <ac:chgData name="Mubarak Mohamed" userId="3e59bdacad634a2e" providerId="LiveId" clId="{800E429F-6AAA-45D6-B4DA-DC6BA4E6C279}" dt="2024-04-11T16:05:45.463" v="163" actId="1076"/>
          <ac:picMkLst>
            <pc:docMk/>
            <pc:sldMk cId="1072815047" sldId="1294"/>
            <ac:picMk id="16" creationId="{644C4F0C-BB7F-40FB-1D89-59BE0E7A6859}"/>
          </ac:picMkLst>
        </pc:picChg>
      </pc:sldChg>
      <pc:sldChg chg="addSp delSp modSp mod">
        <pc:chgData name="Mubarak Mohamed" userId="3e59bdacad634a2e" providerId="LiveId" clId="{800E429F-6AAA-45D6-B4DA-DC6BA4E6C279}" dt="2024-04-11T16:00:08.626" v="122" actId="1076"/>
        <pc:sldMkLst>
          <pc:docMk/>
          <pc:sldMk cId="1213150109" sldId="1295"/>
        </pc:sldMkLst>
        <pc:picChg chg="add del">
          <ac:chgData name="Mubarak Mohamed" userId="3e59bdacad634a2e" providerId="LiveId" clId="{800E429F-6AAA-45D6-B4DA-DC6BA4E6C279}" dt="2024-04-11T15:56:56.343" v="112" actId="478"/>
          <ac:picMkLst>
            <pc:docMk/>
            <pc:sldMk cId="1213150109" sldId="1295"/>
            <ac:picMk id="4" creationId="{8DDFC735-8EFC-41C7-250B-23A5DA1275B1}"/>
          </ac:picMkLst>
        </pc:picChg>
        <pc:picChg chg="add mod">
          <ac:chgData name="Mubarak Mohamed" userId="3e59bdacad634a2e" providerId="LiveId" clId="{800E429F-6AAA-45D6-B4DA-DC6BA4E6C279}" dt="2024-04-11T15:55:55.459" v="110" actId="14100"/>
          <ac:picMkLst>
            <pc:docMk/>
            <pc:sldMk cId="1213150109" sldId="1295"/>
            <ac:picMk id="5" creationId="{70F43CE3-FBCC-EB83-7BBE-439704CDAFA4}"/>
          </ac:picMkLst>
        </pc:picChg>
        <pc:picChg chg="del">
          <ac:chgData name="Mubarak Mohamed" userId="3e59bdacad634a2e" providerId="LiveId" clId="{800E429F-6AAA-45D6-B4DA-DC6BA4E6C279}" dt="2024-04-11T15:53:53.014" v="96" actId="478"/>
          <ac:picMkLst>
            <pc:docMk/>
            <pc:sldMk cId="1213150109" sldId="1295"/>
            <ac:picMk id="6" creationId="{14ED7F88-2650-37FD-B630-33C9ABAFDFAA}"/>
          </ac:picMkLst>
        </pc:picChg>
        <pc:picChg chg="add mod">
          <ac:chgData name="Mubarak Mohamed" userId="3e59bdacad634a2e" providerId="LiveId" clId="{800E429F-6AAA-45D6-B4DA-DC6BA4E6C279}" dt="2024-04-11T15:57:40.645" v="117" actId="1076"/>
          <ac:picMkLst>
            <pc:docMk/>
            <pc:sldMk cId="1213150109" sldId="1295"/>
            <ac:picMk id="8" creationId="{5CE6C49A-7673-AE06-C3E1-EDE1078E374D}"/>
          </ac:picMkLst>
        </pc:picChg>
        <pc:picChg chg="add mod">
          <ac:chgData name="Mubarak Mohamed" userId="3e59bdacad634a2e" providerId="LiveId" clId="{800E429F-6AAA-45D6-B4DA-DC6BA4E6C279}" dt="2024-04-11T16:00:08.626" v="122" actId="1076"/>
          <ac:picMkLst>
            <pc:docMk/>
            <pc:sldMk cId="1213150109" sldId="1295"/>
            <ac:picMk id="10" creationId="{CB7DD300-B3A6-F0C8-B79B-F5A096249210}"/>
          </ac:picMkLst>
        </pc:picChg>
      </pc:sldChg>
      <pc:sldChg chg="modSp mod">
        <pc:chgData name="Mubarak Mohamed" userId="3e59bdacad634a2e" providerId="LiveId" clId="{800E429F-6AAA-45D6-B4DA-DC6BA4E6C279}" dt="2024-04-11T16:10:33.026" v="216" actId="20577"/>
        <pc:sldMkLst>
          <pc:docMk/>
          <pc:sldMk cId="299461881" sldId="1296"/>
        </pc:sldMkLst>
        <pc:spChg chg="mod">
          <ac:chgData name="Mubarak Mohamed" userId="3e59bdacad634a2e" providerId="LiveId" clId="{800E429F-6AAA-45D6-B4DA-DC6BA4E6C279}" dt="2024-04-11T16:10:33.026" v="216" actId="20577"/>
          <ac:spMkLst>
            <pc:docMk/>
            <pc:sldMk cId="299461881" sldId="1296"/>
            <ac:spMk id="4" creationId="{D59F8C1C-8232-F55C-65D6-78EE00194EB6}"/>
          </ac:spMkLst>
        </pc:spChg>
      </pc:sldChg>
      <pc:sldChg chg="modSp mod">
        <pc:chgData name="Mubarak Mohamed" userId="3e59bdacad634a2e" providerId="LiveId" clId="{800E429F-6AAA-45D6-B4DA-DC6BA4E6C279}" dt="2024-04-11T16:10:32.085" v="215" actId="1076"/>
        <pc:sldMkLst>
          <pc:docMk/>
          <pc:sldMk cId="1323128705" sldId="1297"/>
        </pc:sldMkLst>
        <pc:spChg chg="mod">
          <ac:chgData name="Mubarak Mohamed" userId="3e59bdacad634a2e" providerId="LiveId" clId="{800E429F-6AAA-45D6-B4DA-DC6BA4E6C279}" dt="2024-04-11T16:10:31.703" v="214" actId="1076"/>
          <ac:spMkLst>
            <pc:docMk/>
            <pc:sldMk cId="1323128705" sldId="1297"/>
            <ac:spMk id="2" creationId="{9F0F6256-ED4F-D5CB-996C-FBD384D168E2}"/>
          </ac:spMkLst>
        </pc:spChg>
        <pc:spChg chg="mod">
          <ac:chgData name="Mubarak Mohamed" userId="3e59bdacad634a2e" providerId="LiveId" clId="{800E429F-6AAA-45D6-B4DA-DC6BA4E6C279}" dt="2024-04-11T16:10:31.703" v="214" actId="1076"/>
          <ac:spMkLst>
            <pc:docMk/>
            <pc:sldMk cId="1323128705" sldId="1297"/>
            <ac:spMk id="4" creationId="{8B08C0FF-5A64-0053-3E4E-BEC45FAF9784}"/>
          </ac:spMkLst>
        </pc:spChg>
        <pc:spChg chg="mod">
          <ac:chgData name="Mubarak Mohamed" userId="3e59bdacad634a2e" providerId="LiveId" clId="{800E429F-6AAA-45D6-B4DA-DC6BA4E6C279}" dt="2024-04-11T16:10:31.703" v="214" actId="1076"/>
          <ac:spMkLst>
            <pc:docMk/>
            <pc:sldMk cId="1323128705" sldId="1297"/>
            <ac:spMk id="6" creationId="{40CD2BE3-8C66-9851-DF64-EC661E8C8CD7}"/>
          </ac:spMkLst>
        </pc:spChg>
        <pc:spChg chg="mod">
          <ac:chgData name="Mubarak Mohamed" userId="3e59bdacad634a2e" providerId="LiveId" clId="{800E429F-6AAA-45D6-B4DA-DC6BA4E6C279}" dt="2024-04-11T16:10:32.085" v="215" actId="1076"/>
          <ac:spMkLst>
            <pc:docMk/>
            <pc:sldMk cId="1323128705" sldId="1297"/>
            <ac:spMk id="8" creationId="{803DE359-EB02-7E1B-BDC7-030D241BB3F5}"/>
          </ac:spMkLst>
        </pc:spChg>
        <pc:spChg chg="mod">
          <ac:chgData name="Mubarak Mohamed" userId="3e59bdacad634a2e" providerId="LiveId" clId="{800E429F-6AAA-45D6-B4DA-DC6BA4E6C279}" dt="2024-04-11T16:10:31.703" v="214" actId="1076"/>
          <ac:spMkLst>
            <pc:docMk/>
            <pc:sldMk cId="1323128705" sldId="1297"/>
            <ac:spMk id="10" creationId="{E440C09D-DF42-08F8-384C-B9B6F4A90F38}"/>
          </ac:spMkLst>
        </pc:spChg>
        <pc:spChg chg="mod">
          <ac:chgData name="Mubarak Mohamed" userId="3e59bdacad634a2e" providerId="LiveId" clId="{800E429F-6AAA-45D6-B4DA-DC6BA4E6C279}" dt="2024-04-11T16:10:31.703" v="214" actId="1076"/>
          <ac:spMkLst>
            <pc:docMk/>
            <pc:sldMk cId="1323128705" sldId="1297"/>
            <ac:spMk id="12" creationId="{FC6E3EF0-4935-2922-E40D-40C879827E42}"/>
          </ac:spMkLst>
        </pc:spChg>
        <pc:spChg chg="mod">
          <ac:chgData name="Mubarak Mohamed" userId="3e59bdacad634a2e" providerId="LiveId" clId="{800E429F-6AAA-45D6-B4DA-DC6BA4E6C279}" dt="2024-04-11T16:10:31.703" v="214" actId="1076"/>
          <ac:spMkLst>
            <pc:docMk/>
            <pc:sldMk cId="1323128705" sldId="1297"/>
            <ac:spMk id="14" creationId="{4F20D202-E422-0FD5-6170-DEC2015702A3}"/>
          </ac:spMkLst>
        </pc:spChg>
        <pc:spChg chg="mod">
          <ac:chgData name="Mubarak Mohamed" userId="3e59bdacad634a2e" providerId="LiveId" clId="{800E429F-6AAA-45D6-B4DA-DC6BA4E6C279}" dt="2024-04-11T16:10:31.703" v="214" actId="1076"/>
          <ac:spMkLst>
            <pc:docMk/>
            <pc:sldMk cId="1323128705" sldId="1297"/>
            <ac:spMk id="16" creationId="{B629E1F7-3718-C14C-5B2E-70553F0ACB44}"/>
          </ac:spMkLst>
        </pc:spChg>
        <pc:spChg chg="mod">
          <ac:chgData name="Mubarak Mohamed" userId="3e59bdacad634a2e" providerId="LiveId" clId="{800E429F-6AAA-45D6-B4DA-DC6BA4E6C279}" dt="2024-04-11T16:10:31.703" v="214" actId="1076"/>
          <ac:spMkLst>
            <pc:docMk/>
            <pc:sldMk cId="1323128705" sldId="1297"/>
            <ac:spMk id="18" creationId="{C5FDE84F-2632-FDA1-F6FB-F6DFFE19B569}"/>
          </ac:spMkLst>
        </pc:spChg>
        <pc:spChg chg="mod">
          <ac:chgData name="Mubarak Mohamed" userId="3e59bdacad634a2e" providerId="LiveId" clId="{800E429F-6AAA-45D6-B4DA-DC6BA4E6C279}" dt="2024-04-11T16:10:31.703" v="214" actId="1076"/>
          <ac:spMkLst>
            <pc:docMk/>
            <pc:sldMk cId="1323128705" sldId="1297"/>
            <ac:spMk id="20" creationId="{713D2841-5189-932E-2FA6-43E59F0E5A49}"/>
          </ac:spMkLst>
        </pc:spChg>
      </pc:sldChg>
      <pc:sldChg chg="modSp mod">
        <pc:chgData name="Mubarak Mohamed" userId="3e59bdacad634a2e" providerId="LiveId" clId="{800E429F-6AAA-45D6-B4DA-DC6BA4E6C279}" dt="2024-04-11T15:46:05.834" v="74" actId="20577"/>
        <pc:sldMkLst>
          <pc:docMk/>
          <pc:sldMk cId="545688401" sldId="1300"/>
        </pc:sldMkLst>
        <pc:spChg chg="mod">
          <ac:chgData name="Mubarak Mohamed" userId="3e59bdacad634a2e" providerId="LiveId" clId="{800E429F-6AAA-45D6-B4DA-DC6BA4E6C279}" dt="2024-04-11T15:46:05.834" v="74" actId="20577"/>
          <ac:spMkLst>
            <pc:docMk/>
            <pc:sldMk cId="545688401" sldId="1300"/>
            <ac:spMk id="4" creationId="{C112477A-7D75-59A7-8093-888C2465CFBA}"/>
          </ac:spMkLst>
        </pc:spChg>
      </pc:sldChg>
      <pc:sldChg chg="ord">
        <pc:chgData name="Mubarak Mohamed" userId="3e59bdacad634a2e" providerId="LiveId" clId="{800E429F-6AAA-45D6-B4DA-DC6BA4E6C279}" dt="2024-04-11T16:09:16.619" v="194" actId="20578"/>
        <pc:sldMkLst>
          <pc:docMk/>
          <pc:sldMk cId="3631441810" sldId="130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04252"/>
            <a:ext cx="277720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:AROCKIA SELVA.C</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:au912421104004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AF5C5B34-F46E-E162-A480-1E08FCBD39FA}"/>
              </a:ext>
            </a:extLst>
          </p:cNvPr>
          <p:cNvPicPr>
            <a:picLocks noChangeAspect="1"/>
          </p:cNvPicPr>
          <p:nvPr/>
        </p:nvPicPr>
        <p:blipFill>
          <a:blip r:embed="rId2"/>
          <a:stretch>
            <a:fillRect/>
          </a:stretch>
        </p:blipFill>
        <p:spPr>
          <a:xfrm>
            <a:off x="222584" y="1192591"/>
            <a:ext cx="8785947" cy="357341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9" name="Picture 8">
            <a:extLst>
              <a:ext uri="{FF2B5EF4-FFF2-40B4-BE49-F238E27FC236}">
                <a16:creationId xmlns:a16="http://schemas.microsoft.com/office/drawing/2014/main" id="{12A299E8-B381-3133-1A00-D81DA6519AEA}"/>
              </a:ext>
            </a:extLst>
          </p:cNvPr>
          <p:cNvPicPr>
            <a:picLocks noChangeAspect="1"/>
          </p:cNvPicPr>
          <p:nvPr/>
        </p:nvPicPr>
        <p:blipFill>
          <a:blip r:embed="rId2"/>
          <a:stretch>
            <a:fillRect/>
          </a:stretch>
        </p:blipFill>
        <p:spPr>
          <a:xfrm>
            <a:off x="721894" y="1112920"/>
            <a:ext cx="7201647" cy="368685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A2203DC5-B348-52B2-51F5-612EE4476D0C}"/>
              </a:ext>
            </a:extLst>
          </p:cNvPr>
          <p:cNvPicPr>
            <a:picLocks noChangeAspect="1"/>
          </p:cNvPicPr>
          <p:nvPr/>
        </p:nvPicPr>
        <p:blipFill>
          <a:blip r:embed="rId2"/>
          <a:stretch>
            <a:fillRect/>
          </a:stretch>
        </p:blipFill>
        <p:spPr>
          <a:xfrm>
            <a:off x="90237" y="1141317"/>
            <a:ext cx="2782047" cy="1738779"/>
          </a:xfrm>
          <a:prstGeom prst="rect">
            <a:avLst/>
          </a:prstGeom>
        </p:spPr>
      </p:pic>
      <p:pic>
        <p:nvPicPr>
          <p:cNvPr id="12" name="Picture 11">
            <a:extLst>
              <a:ext uri="{FF2B5EF4-FFF2-40B4-BE49-F238E27FC236}">
                <a16:creationId xmlns:a16="http://schemas.microsoft.com/office/drawing/2014/main" id="{EE862612-0278-5850-D1F1-E7A7C573310C}"/>
              </a:ext>
            </a:extLst>
          </p:cNvPr>
          <p:cNvPicPr>
            <a:picLocks noChangeAspect="1"/>
          </p:cNvPicPr>
          <p:nvPr/>
        </p:nvPicPr>
        <p:blipFill>
          <a:blip r:embed="rId3"/>
          <a:stretch>
            <a:fillRect/>
          </a:stretch>
        </p:blipFill>
        <p:spPr>
          <a:xfrm>
            <a:off x="2959714" y="1141316"/>
            <a:ext cx="2782049" cy="1738780"/>
          </a:xfrm>
          <a:prstGeom prst="rect">
            <a:avLst/>
          </a:prstGeom>
        </p:spPr>
      </p:pic>
      <p:pic>
        <p:nvPicPr>
          <p:cNvPr id="14" name="Picture 13">
            <a:extLst>
              <a:ext uri="{FF2B5EF4-FFF2-40B4-BE49-F238E27FC236}">
                <a16:creationId xmlns:a16="http://schemas.microsoft.com/office/drawing/2014/main" id="{600563F0-839B-F466-38AF-364F758DD0F6}"/>
              </a:ext>
            </a:extLst>
          </p:cNvPr>
          <p:cNvPicPr>
            <a:picLocks noChangeAspect="1"/>
          </p:cNvPicPr>
          <p:nvPr/>
        </p:nvPicPr>
        <p:blipFill>
          <a:blip r:embed="rId4"/>
          <a:stretch>
            <a:fillRect/>
          </a:stretch>
        </p:blipFill>
        <p:spPr>
          <a:xfrm>
            <a:off x="5921167" y="1141316"/>
            <a:ext cx="2782049" cy="1738780"/>
          </a:xfrm>
          <a:prstGeom prst="rect">
            <a:avLst/>
          </a:prstGeom>
        </p:spPr>
      </p:pic>
      <p:pic>
        <p:nvPicPr>
          <p:cNvPr id="16" name="Picture 15">
            <a:extLst>
              <a:ext uri="{FF2B5EF4-FFF2-40B4-BE49-F238E27FC236}">
                <a16:creationId xmlns:a16="http://schemas.microsoft.com/office/drawing/2014/main" id="{644C4F0C-BB7F-40FB-1D89-59BE0E7A6859}"/>
              </a:ext>
            </a:extLst>
          </p:cNvPr>
          <p:cNvPicPr>
            <a:picLocks noChangeAspect="1"/>
          </p:cNvPicPr>
          <p:nvPr/>
        </p:nvPicPr>
        <p:blipFill>
          <a:blip r:embed="rId5"/>
          <a:stretch>
            <a:fillRect/>
          </a:stretch>
        </p:blipFill>
        <p:spPr>
          <a:xfrm>
            <a:off x="2779295" y="2983260"/>
            <a:ext cx="3260557" cy="203784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10" name="Picture 9">
            <a:extLst>
              <a:ext uri="{FF2B5EF4-FFF2-40B4-BE49-F238E27FC236}">
                <a16:creationId xmlns:a16="http://schemas.microsoft.com/office/drawing/2014/main" id="{CB7DD300-B3A6-F0C8-B79B-F5A096249210}"/>
              </a:ext>
            </a:extLst>
          </p:cNvPr>
          <p:cNvPicPr>
            <a:picLocks noChangeAspect="1"/>
          </p:cNvPicPr>
          <p:nvPr/>
        </p:nvPicPr>
        <p:blipFill>
          <a:blip r:embed="rId3"/>
          <a:stretch>
            <a:fillRect/>
          </a:stretch>
        </p:blipFill>
        <p:spPr>
          <a:xfrm>
            <a:off x="5071311" y="1129474"/>
            <a:ext cx="3880183" cy="3508699"/>
          </a:xfrm>
          <a:prstGeom prst="rect">
            <a:avLst/>
          </a:prstGeom>
        </p:spPr>
      </p:pic>
      <p:pic>
        <p:nvPicPr>
          <p:cNvPr id="4" name="Picture 3">
            <a:extLst>
              <a:ext uri="{FF2B5EF4-FFF2-40B4-BE49-F238E27FC236}">
                <a16:creationId xmlns:a16="http://schemas.microsoft.com/office/drawing/2014/main" id="{5A001FC8-6AAF-F90E-39BF-E1E8B5893D2C}"/>
              </a:ext>
            </a:extLst>
          </p:cNvPr>
          <p:cNvPicPr>
            <a:picLocks noChangeAspect="1"/>
          </p:cNvPicPr>
          <p:nvPr/>
        </p:nvPicPr>
        <p:blipFill>
          <a:blip r:embed="rId4"/>
          <a:stretch>
            <a:fillRect/>
          </a:stretch>
        </p:blipFill>
        <p:spPr>
          <a:xfrm>
            <a:off x="0" y="1123458"/>
            <a:ext cx="4950995" cy="350869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462213"/>
          </a:xfrm>
          <a:prstGeom prst="rect">
            <a:avLst/>
          </a:prstGeom>
          <a:noFill/>
        </p:spPr>
        <p:txBody>
          <a:bodyPr wrap="square">
            <a:spAutoFit/>
          </a:bodyPr>
          <a:lstStyle/>
          <a:p>
            <a:pPr algn="l"/>
            <a:r>
              <a:rPr lang="en-US" b="1" i="0" u="sng" dirty="0">
                <a:solidFill>
                  <a:srgbClr val="0D0D0D"/>
                </a:solidFill>
                <a:effectLst/>
                <a:latin typeface="Söhne"/>
              </a:rPr>
              <a:t>Title:</a:t>
            </a:r>
            <a:r>
              <a:rPr lang="en-US" b="0" i="0" dirty="0">
                <a:solidFill>
                  <a:srgbClr val="0D0D0D"/>
                </a:solidFill>
                <a:effectLst/>
                <a:latin typeface="Söhne"/>
              </a:rPr>
              <a:t> </a:t>
            </a:r>
            <a:endParaRPr lang="en-US" dirty="0">
              <a:solidFill>
                <a:srgbClr val="0D0D0D"/>
              </a:solidFill>
              <a:latin typeface="Söhne"/>
            </a:endParaRPr>
          </a:p>
          <a:p>
            <a:pPr algn="l"/>
            <a:r>
              <a:rPr lang="en-US" b="0" i="0" dirty="0">
                <a:solidFill>
                  <a:srgbClr val="0D0D0D"/>
                </a:solidFill>
                <a:effectLst/>
                <a:latin typeface="Söhne"/>
              </a:rPr>
              <a:t>"</a:t>
            </a:r>
            <a:r>
              <a:rPr lang="en-US" b="0" i="0" u="sng" dirty="0">
                <a:solidFill>
                  <a:srgbClr val="0D0D0D"/>
                </a:solidFill>
                <a:effectLst/>
                <a:latin typeface="Söhne"/>
              </a:rPr>
              <a:t>Empowering Democracy</a:t>
            </a:r>
            <a:r>
              <a:rPr lang="en-US" b="0" i="0" dirty="0">
                <a:solidFill>
                  <a:srgbClr val="0D0D0D"/>
                </a:solidFill>
                <a:effectLst/>
                <a:latin typeface="Söhne"/>
              </a:rPr>
              <a:t>: Introducing Our Innovative Voting Application"</a:t>
            </a:r>
          </a:p>
          <a:p>
            <a:pPr algn="l"/>
            <a:r>
              <a:rPr lang="en-US" b="0" i="0" u="sng" dirty="0">
                <a:solidFill>
                  <a:srgbClr val="0D0D0D"/>
                </a:solidFill>
                <a:effectLst/>
                <a:latin typeface="Söhne"/>
              </a:rPr>
              <a:t>Introduction:</a:t>
            </a:r>
            <a:r>
              <a:rPr lang="en-US" b="0" i="0" dirty="0">
                <a:solidFill>
                  <a:srgbClr val="0D0D0D"/>
                </a:solidFill>
                <a:effectLst/>
                <a:latin typeface="Söhne"/>
              </a:rPr>
              <a:t> </a:t>
            </a:r>
          </a:p>
          <a:p>
            <a:pPr algn="l"/>
            <a:r>
              <a:rPr lang="en-US" b="0" i="0" dirty="0">
                <a:solidFill>
                  <a:srgbClr val="0D0D0D"/>
                </a:solidFill>
                <a:effectLst/>
                <a:latin typeface="Söhne"/>
              </a:rPr>
              <a:t>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u="sng" dirty="0">
                <a:solidFill>
                  <a:srgbClr val="0D0D0D"/>
                </a:solidFill>
                <a:effectLst/>
                <a:latin typeface="Söhne"/>
              </a:rPr>
              <a:t>The Need for Change</a:t>
            </a:r>
            <a:r>
              <a:rPr lang="en-US" b="0" i="0" dirty="0">
                <a:solidFill>
                  <a:srgbClr val="0D0D0D"/>
                </a:solidFill>
                <a:effectLst/>
                <a:latin typeface="Söhne"/>
              </a:rPr>
              <a:t>: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8B08C0FF-5A64-0053-3E4E-BEC45FAF9784}"/>
              </a:ext>
            </a:extLst>
          </p:cNvPr>
          <p:cNvSpPr txBox="1"/>
          <p:nvPr/>
        </p:nvSpPr>
        <p:spPr>
          <a:xfrm>
            <a:off x="1739931" y="1534958"/>
            <a:ext cx="4579144" cy="307777"/>
          </a:xfrm>
          <a:prstGeom prst="rect">
            <a:avLst/>
          </a:prstGeom>
          <a:noFill/>
        </p:spPr>
        <p:txBody>
          <a:bodyPr wrap="square">
            <a:spAutoFit/>
          </a:bodyPr>
          <a:lstStyle/>
          <a:p>
            <a:r>
              <a:rPr lang="en-SG" b="1" i="0" dirty="0">
                <a:solidFill>
                  <a:srgbClr val="0D0D0D"/>
                </a:solidFill>
                <a:effectLst/>
                <a:latin typeface="Söhne"/>
              </a:rPr>
              <a:t>*Blockchain Integration</a:t>
            </a:r>
            <a:endParaRPr lang="en-SG" dirty="0"/>
          </a:p>
        </p:txBody>
      </p:sp>
      <p:sp>
        <p:nvSpPr>
          <p:cNvPr id="6" name="TextBox 5">
            <a:extLst>
              <a:ext uri="{FF2B5EF4-FFF2-40B4-BE49-F238E27FC236}">
                <a16:creationId xmlns:a16="http://schemas.microsoft.com/office/drawing/2014/main" id="{40CD2BE3-8C66-9851-DF64-EC661E8C8CD7}"/>
              </a:ext>
            </a:extLst>
          </p:cNvPr>
          <p:cNvSpPr txBox="1"/>
          <p:nvPr/>
        </p:nvSpPr>
        <p:spPr>
          <a:xfrm>
            <a:off x="1739931" y="1978373"/>
            <a:ext cx="4579144" cy="307777"/>
          </a:xfrm>
          <a:prstGeom prst="rect">
            <a:avLst/>
          </a:prstGeom>
          <a:noFill/>
        </p:spPr>
        <p:txBody>
          <a:bodyPr wrap="square">
            <a:spAutoFit/>
          </a:bodyPr>
          <a:lstStyle/>
          <a:p>
            <a:r>
              <a:rPr lang="en-SG" b="1" i="0" dirty="0">
                <a:solidFill>
                  <a:srgbClr val="0D0D0D"/>
                </a:solidFill>
                <a:effectLst/>
                <a:latin typeface="Söhne"/>
              </a:rPr>
              <a:t>*Mobile Application</a:t>
            </a:r>
            <a:r>
              <a:rPr lang="en-SG" b="0" i="0" dirty="0">
                <a:solidFill>
                  <a:srgbClr val="0D0D0D"/>
                </a:solidFill>
                <a:effectLst/>
                <a:latin typeface="Söhne"/>
              </a:rPr>
              <a:t>:</a:t>
            </a:r>
            <a:endParaRPr lang="en-SG" dirty="0"/>
          </a:p>
        </p:txBody>
      </p:sp>
      <p:sp>
        <p:nvSpPr>
          <p:cNvPr id="8" name="TextBox 7">
            <a:extLst>
              <a:ext uri="{FF2B5EF4-FFF2-40B4-BE49-F238E27FC236}">
                <a16:creationId xmlns:a16="http://schemas.microsoft.com/office/drawing/2014/main" id="{803DE359-EB02-7E1B-BDC7-030D241BB3F5}"/>
              </a:ext>
            </a:extLst>
          </p:cNvPr>
          <p:cNvSpPr txBox="1"/>
          <p:nvPr/>
        </p:nvSpPr>
        <p:spPr>
          <a:xfrm>
            <a:off x="1739931" y="1172459"/>
            <a:ext cx="2686050" cy="307777"/>
          </a:xfrm>
          <a:prstGeom prst="rect">
            <a:avLst/>
          </a:prstGeom>
          <a:noFill/>
        </p:spPr>
        <p:txBody>
          <a:bodyPr wrap="square">
            <a:spAutoFit/>
          </a:bodyPr>
          <a:lstStyle/>
          <a:p>
            <a:r>
              <a:rPr lang="en-SG" b="1" i="0" dirty="0">
                <a:solidFill>
                  <a:srgbClr val="0D0D0D"/>
                </a:solidFill>
                <a:effectLst/>
                <a:latin typeface="Söhne"/>
              </a:rPr>
              <a:t>*Advanced Security Measures</a:t>
            </a:r>
            <a:endParaRPr lang="en-SG" dirty="0"/>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2744698"/>
            <a:ext cx="2293143" cy="307777"/>
          </a:xfrm>
          <a:prstGeom prst="rect">
            <a:avLst/>
          </a:prstGeom>
          <a:noFill/>
        </p:spPr>
        <p:txBody>
          <a:bodyPr wrap="square">
            <a:spAutoFit/>
          </a:bodyPr>
          <a:lstStyle/>
          <a:p>
            <a:r>
              <a:rPr lang="en-SG" b="1" i="0" dirty="0">
                <a:solidFill>
                  <a:srgbClr val="0D0D0D"/>
                </a:solidFill>
                <a:effectLst/>
                <a:latin typeface="Söhne"/>
              </a:rPr>
              <a:t>*Usability Enhancements</a:t>
            </a:r>
            <a:r>
              <a:rPr lang="en-SG" b="0" i="0" dirty="0">
                <a:solidFill>
                  <a:srgbClr val="0D0D0D"/>
                </a:solidFill>
                <a:effectLst/>
                <a:latin typeface="Söhne"/>
              </a:rPr>
              <a:t>:</a:t>
            </a:r>
            <a:endParaRPr lang="en-SG" dirty="0"/>
          </a:p>
        </p:txBody>
      </p:sp>
      <p:sp>
        <p:nvSpPr>
          <p:cNvPr id="12" name="TextBox 11">
            <a:extLst>
              <a:ext uri="{FF2B5EF4-FFF2-40B4-BE49-F238E27FC236}">
                <a16:creationId xmlns:a16="http://schemas.microsoft.com/office/drawing/2014/main" id="{FC6E3EF0-4935-2922-E40D-40C879827E42}"/>
              </a:ext>
            </a:extLst>
          </p:cNvPr>
          <p:cNvSpPr txBox="1"/>
          <p:nvPr/>
        </p:nvSpPr>
        <p:spPr>
          <a:xfrm>
            <a:off x="1443893" y="2326542"/>
            <a:ext cx="2743200" cy="307777"/>
          </a:xfrm>
          <a:prstGeom prst="rect">
            <a:avLst/>
          </a:prstGeom>
          <a:noFill/>
        </p:spPr>
        <p:txBody>
          <a:bodyPr wrap="square">
            <a:spAutoFit/>
          </a:bodyPr>
          <a:lstStyle/>
          <a:p>
            <a:r>
              <a:rPr lang="en-SG" b="1" i="0" dirty="0">
                <a:solidFill>
                  <a:srgbClr val="0D0D0D"/>
                </a:solidFill>
                <a:effectLst/>
                <a:latin typeface="Söhne"/>
              </a:rPr>
              <a:t>      *Election Analytics Dashboard</a:t>
            </a:r>
            <a:r>
              <a:rPr lang="en-SG" b="0" i="0" dirty="0">
                <a:solidFill>
                  <a:srgbClr val="0D0D0D"/>
                </a:solidFill>
                <a:effectLst/>
                <a:latin typeface="Söhne"/>
              </a:rPr>
              <a:t>: </a:t>
            </a:r>
            <a:endParaRPr lang="en-SG" dirty="0"/>
          </a:p>
        </p:txBody>
      </p:sp>
      <p:sp>
        <p:nvSpPr>
          <p:cNvPr id="14" name="TextBox 13">
            <a:extLst>
              <a:ext uri="{FF2B5EF4-FFF2-40B4-BE49-F238E27FC236}">
                <a16:creationId xmlns:a16="http://schemas.microsoft.com/office/drawing/2014/main" id="{4F20D202-E422-0FD5-6170-DEC2015702A3}"/>
              </a:ext>
            </a:extLst>
          </p:cNvPr>
          <p:cNvSpPr txBox="1"/>
          <p:nvPr/>
        </p:nvSpPr>
        <p:spPr>
          <a:xfrm>
            <a:off x="1668922" y="3470710"/>
            <a:ext cx="3921918" cy="307777"/>
          </a:xfrm>
          <a:prstGeom prst="rect">
            <a:avLst/>
          </a:prstGeom>
          <a:noFill/>
        </p:spPr>
        <p:txBody>
          <a:bodyPr wrap="square">
            <a:spAutoFit/>
          </a:bodyPr>
          <a:lstStyle/>
          <a:p>
            <a:r>
              <a:rPr lang="en-SG" b="1" i="0" dirty="0">
                <a:solidFill>
                  <a:srgbClr val="0D0D0D"/>
                </a:solidFill>
                <a:effectLst/>
                <a:latin typeface="Söhne"/>
              </a:rPr>
              <a:t>*Education </a:t>
            </a:r>
            <a:r>
              <a:rPr lang="en-SG" b="1" i="0" dirty="0" err="1">
                <a:solidFill>
                  <a:srgbClr val="0D0D0D"/>
                </a:solidFill>
                <a:effectLst/>
                <a:latin typeface="Söhne"/>
              </a:rPr>
              <a:t>Initiatives</a:t>
            </a:r>
            <a:r>
              <a:rPr lang="en-SG" b="0" i="0" dirty="0" err="1">
                <a:solidFill>
                  <a:srgbClr val="0D0D0D"/>
                </a:solidFill>
                <a:effectLst/>
                <a:latin typeface="Söhne"/>
              </a:rPr>
              <a:t>:</a:t>
            </a:r>
            <a:r>
              <a:rPr lang="en-SG" b="1" dirty="0" err="1">
                <a:solidFill>
                  <a:srgbClr val="0D0D0D"/>
                </a:solidFill>
                <a:latin typeface="Söhne"/>
              </a:rPr>
              <a:t>Voter</a:t>
            </a:r>
            <a:endParaRPr lang="en-SG" dirty="0"/>
          </a:p>
        </p:txBody>
      </p:sp>
      <p:sp>
        <p:nvSpPr>
          <p:cNvPr id="16" name="TextBox 15">
            <a:extLst>
              <a:ext uri="{FF2B5EF4-FFF2-40B4-BE49-F238E27FC236}">
                <a16:creationId xmlns:a16="http://schemas.microsoft.com/office/drawing/2014/main" id="{B629E1F7-3718-C14C-5B2E-70553F0ACB44}"/>
              </a:ext>
            </a:extLst>
          </p:cNvPr>
          <p:cNvSpPr txBox="1"/>
          <p:nvPr/>
        </p:nvSpPr>
        <p:spPr>
          <a:xfrm>
            <a:off x="1668922" y="3132143"/>
            <a:ext cx="3196828" cy="307777"/>
          </a:xfrm>
          <a:prstGeom prst="rect">
            <a:avLst/>
          </a:prstGeom>
          <a:noFill/>
        </p:spPr>
        <p:txBody>
          <a:bodyPr wrap="square">
            <a:spAutoFit/>
          </a:bodyPr>
          <a:lstStyle/>
          <a:p>
            <a:r>
              <a:rPr lang="en-SG" b="1" i="0" dirty="0">
                <a:solidFill>
                  <a:srgbClr val="0D0D0D"/>
                </a:solidFill>
                <a:effectLst/>
                <a:latin typeface="Söhne"/>
              </a:rPr>
              <a:t>*Integration with Government Systems</a:t>
            </a:r>
            <a:r>
              <a:rPr lang="en-SG" b="0" i="0" dirty="0">
                <a:solidFill>
                  <a:srgbClr val="0D0D0D"/>
                </a:solidFill>
                <a:effectLst/>
                <a:latin typeface="Söhne"/>
              </a:rPr>
              <a:t>:   </a:t>
            </a:r>
            <a:endParaRPr lang="en-SG" dirty="0"/>
          </a:p>
        </p:txBody>
      </p:sp>
      <p:sp>
        <p:nvSpPr>
          <p:cNvPr id="18" name="TextBox 17">
            <a:extLst>
              <a:ext uri="{FF2B5EF4-FFF2-40B4-BE49-F238E27FC236}">
                <a16:creationId xmlns:a16="http://schemas.microsoft.com/office/drawing/2014/main" id="{C5FDE84F-2632-FDA1-F6FB-F6DFFE19B569}"/>
              </a:ext>
            </a:extLst>
          </p:cNvPr>
          <p:cNvSpPr txBox="1"/>
          <p:nvPr/>
        </p:nvSpPr>
        <p:spPr>
          <a:xfrm>
            <a:off x="1604629" y="3871561"/>
            <a:ext cx="4579144" cy="307777"/>
          </a:xfrm>
          <a:prstGeom prst="rect">
            <a:avLst/>
          </a:prstGeom>
          <a:noFill/>
        </p:spPr>
        <p:txBody>
          <a:bodyPr wrap="square">
            <a:spAutoFit/>
          </a:bodyPr>
          <a:lstStyle/>
          <a:p>
            <a:r>
              <a:rPr lang="en-SG" b="1" i="0" dirty="0">
                <a:solidFill>
                  <a:srgbClr val="0D0D0D"/>
                </a:solidFill>
                <a:effectLst/>
                <a:latin typeface="Söhne"/>
              </a:rPr>
              <a:t>*Internationalization and Localization</a:t>
            </a:r>
            <a:endParaRPr lang="en-SG" dirty="0"/>
          </a:p>
        </p:txBody>
      </p:sp>
      <p:sp>
        <p:nvSpPr>
          <p:cNvPr id="20" name="TextBox 19">
            <a:extLst>
              <a:ext uri="{FF2B5EF4-FFF2-40B4-BE49-F238E27FC236}">
                <a16:creationId xmlns:a16="http://schemas.microsoft.com/office/drawing/2014/main" id="{713D2841-5189-932E-2FA6-43E59F0E5A49}"/>
              </a:ext>
            </a:extLst>
          </p:cNvPr>
          <p:cNvSpPr txBox="1"/>
          <p:nvPr/>
        </p:nvSpPr>
        <p:spPr>
          <a:xfrm>
            <a:off x="1604629" y="4307041"/>
            <a:ext cx="4579144" cy="307777"/>
          </a:xfrm>
          <a:prstGeom prst="rect">
            <a:avLst/>
          </a:prstGeom>
          <a:noFill/>
        </p:spPr>
        <p:txBody>
          <a:bodyPr wrap="square">
            <a:spAutoFit/>
          </a:bodyPr>
          <a:lstStyle/>
          <a:p>
            <a:r>
              <a:rPr lang="en-SG" b="1" i="0" dirty="0">
                <a:solidFill>
                  <a:srgbClr val="0D0D0D"/>
                </a:solidFill>
                <a:effectLst/>
                <a:latin typeface="Söhne"/>
              </a:rPr>
              <a:t>*Accessibility Improvements</a:t>
            </a:r>
            <a:endParaRPr lang="en-SG"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Arial" panose="020B0604020202020204" pitchFamily="34" charset="0"/>
              </a:rPr>
              <a:t>T</a:t>
            </a:r>
            <a:r>
              <a:rPr kumimoji="0" lang="en-US" altLang="en-US" sz="2400" i="0" u="none" strike="noStrike" cap="none" normalizeH="0" baseline="0" dirty="0">
                <a:ln>
                  <a:noFill/>
                </a:ln>
                <a:solidFill>
                  <a:schemeClr val="tx1"/>
                </a:solidFill>
                <a:effectLst/>
                <a:latin typeface="Arial" panose="020B0604020202020204" pitchFamily="34" charset="0"/>
              </a:rPr>
              <a:t>he</a:t>
            </a:r>
            <a:r>
              <a:rPr kumimoji="0" lang="en-US" altLang="en-US" sz="2400" b="0" i="0" u="none" strike="noStrike" cap="none" normalizeH="0" baseline="0" dirty="0">
                <a:ln>
                  <a:noFill/>
                </a:ln>
                <a:solidFill>
                  <a:schemeClr val="tx1"/>
                </a:solidFill>
                <a:effectLst/>
                <a:latin typeface="Arial" panose="020B0604020202020204" pitchFamily="34" charset="0"/>
              </a:rPr>
              <a:t>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8"/>
            <a:ext cx="7979569" cy="2677656"/>
          </a:xfrm>
          <a:prstGeom prst="rect">
            <a:avLst/>
          </a:prstGeom>
          <a:noFill/>
        </p:spPr>
        <p:txBody>
          <a:bodyPr wrap="square">
            <a:spAutoFit/>
          </a:bodyPr>
          <a:lstStyle/>
          <a:p>
            <a:pPr algn="l">
              <a:buFont typeface="+mj-lt"/>
              <a:buAutoNum type="arabicPeriod"/>
            </a:pPr>
            <a:r>
              <a:rPr lang="en-US" b="1" i="0" u="sng" dirty="0">
                <a:solidFill>
                  <a:srgbClr val="0D0D0D"/>
                </a:solidFill>
                <a:effectLst/>
                <a:latin typeface="Söhne"/>
              </a:rPr>
              <a:t>Objective</a:t>
            </a:r>
            <a:r>
              <a:rPr lang="en-US" b="0" i="0" dirty="0">
                <a:solidFill>
                  <a:srgbClr val="0D0D0D"/>
                </a:solidFill>
                <a:effectLst/>
                <a:latin typeface="Söhne"/>
              </a:rPr>
              <a:t>: Develop a user-friendly electronic voting (e-voting) application to modernize the voting process, ensuring accessibility and security.</a:t>
            </a:r>
          </a:p>
          <a:p>
            <a:pPr algn="l">
              <a:buFont typeface="+mj-lt"/>
              <a:buAutoNum type="arabicPeriod"/>
            </a:pPr>
            <a:r>
              <a:rPr lang="en-US" b="1" i="0" u="sng" dirty="0">
                <a:solidFill>
                  <a:srgbClr val="0D0D0D"/>
                </a:solidFill>
                <a:effectLst/>
                <a:latin typeface="Söhne"/>
              </a:rPr>
              <a:t>Accessibility</a:t>
            </a:r>
            <a:r>
              <a:rPr lang="en-US" b="0" i="0" u="sng" dirty="0">
                <a:solidFill>
                  <a:srgbClr val="0D0D0D"/>
                </a:solidFill>
                <a:effectLst/>
                <a:latin typeface="Söhne"/>
              </a:rPr>
              <a:t>:</a:t>
            </a:r>
            <a:r>
              <a:rPr lang="en-US" b="0" i="0" dirty="0">
                <a:solidFill>
                  <a:srgbClr val="0D0D0D"/>
                </a:solidFill>
                <a:effectLst/>
                <a:latin typeface="Söhne"/>
              </a:rPr>
              <a:t> Prioritize user-centric design for ease of use, enabling voters of all demographics to cast their votes conveniently from any location with internet access.</a:t>
            </a:r>
          </a:p>
          <a:p>
            <a:pPr algn="l">
              <a:buFont typeface="+mj-lt"/>
              <a:buAutoNum type="arabicPeriod"/>
            </a:pPr>
            <a:r>
              <a:rPr lang="en-US" b="1" i="0" u="sng" dirty="0">
                <a:solidFill>
                  <a:srgbClr val="0D0D0D"/>
                </a:solidFill>
                <a:effectLst/>
                <a:latin typeface="Söhne"/>
              </a:rPr>
              <a:t>Security Measures</a:t>
            </a:r>
            <a:r>
              <a:rPr lang="en-US" b="0" i="0" dirty="0">
                <a:solidFill>
                  <a:srgbClr val="0D0D0D"/>
                </a:solidFill>
                <a:effectLst/>
                <a:latin typeface="Söhne"/>
              </a:rPr>
              <a:t>: Implement robust encryption techniques, cryptographic protocols, and stringent authentication mechanisms to safeguard vote integrity and confidentiality, preventing tampering and unauthorized access.</a:t>
            </a:r>
          </a:p>
          <a:p>
            <a:pPr algn="l">
              <a:buFont typeface="+mj-lt"/>
              <a:buAutoNum type="arabicPeriod"/>
            </a:pPr>
            <a:r>
              <a:rPr lang="en-US" b="1" i="0" u="sng" dirty="0">
                <a:solidFill>
                  <a:srgbClr val="0D0D0D"/>
                </a:solidFill>
                <a:effectLst/>
                <a:latin typeface="Söhne"/>
              </a:rPr>
              <a:t>Transparency</a:t>
            </a:r>
            <a:r>
              <a:rPr lang="en-US" b="0" i="0" u="sng" dirty="0">
                <a:solidFill>
                  <a:srgbClr val="0D0D0D"/>
                </a:solidFill>
                <a:effectLst/>
                <a:latin typeface="Söhne"/>
              </a:rPr>
              <a:t>:</a:t>
            </a:r>
            <a:r>
              <a:rPr lang="en-US" b="0" i="0" dirty="0">
                <a:solidFill>
                  <a:srgbClr val="0D0D0D"/>
                </a:solidFill>
                <a:effectLst/>
                <a:latin typeface="Söhne"/>
              </a:rPr>
              <a:t> Incorporate real-time result tracking and auditing features to enhance transparency and trust in the electoral process, enabling stakeholders to monitor the voting process and verify result accuracy.</a:t>
            </a:r>
          </a:p>
          <a:p>
            <a:pPr algn="l">
              <a:buFont typeface="+mj-lt"/>
              <a:buAutoNum type="arabicPeriod"/>
            </a:pPr>
            <a:r>
              <a:rPr lang="en-US" b="1" i="0" u="sng" dirty="0">
                <a:solidFill>
                  <a:srgbClr val="0D0D0D"/>
                </a:solidFill>
                <a:effectLst/>
                <a:latin typeface="Söhne"/>
              </a:rPr>
              <a:t>Conclusion</a:t>
            </a:r>
            <a:r>
              <a:rPr lang="en-US" b="0" i="0" u="sng" dirty="0">
                <a:solidFill>
                  <a:srgbClr val="0D0D0D"/>
                </a:solidFill>
                <a:effectLst/>
                <a:latin typeface="Söhne"/>
              </a:rPr>
              <a:t>:</a:t>
            </a:r>
            <a:r>
              <a:rPr lang="en-US" b="0" i="0" dirty="0">
                <a:solidFill>
                  <a:srgbClr val="0D0D0D"/>
                </a:solidFill>
                <a:effectLst/>
                <a:latin typeface="Söhne"/>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66174" y="618927"/>
            <a:ext cx="9077826" cy="435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sng" strike="noStrike" cap="none" normalizeH="0" baseline="0" dirty="0">
                <a:ln>
                  <a:noFill/>
                </a:ln>
                <a:solidFill>
                  <a:schemeClr val="tx1"/>
                </a:solidFill>
                <a:effectLst/>
                <a:latin typeface="Arial" panose="020B0604020202020204" pitchFamily="34" charset="0"/>
              </a:rPr>
              <a:t>Inefficiencies of Traditional Systems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sng" strike="noStrike" cap="none" normalizeH="0" baseline="0" dirty="0">
                <a:ln>
                  <a:noFill/>
                </a:ln>
                <a:solidFill>
                  <a:schemeClr val="tx1"/>
                </a:solidFill>
                <a:effectLst/>
                <a:latin typeface="Arial" panose="020B0604020202020204" pitchFamily="34" charset="0"/>
              </a:rPr>
              <a:t>Security Vulnerabilities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Existing voting systems are vulnerable to various forms of fraud, manipulation, and coercion, compromising the integrity of elections and eroding public trust in the electoral process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sng" strike="noStrike" cap="none" normalizeH="0" baseline="0" dirty="0">
                <a:ln>
                  <a:noFill/>
                </a:ln>
                <a:solidFill>
                  <a:schemeClr val="tx1"/>
                </a:solidFill>
                <a:effectLst/>
                <a:latin typeface="Arial" panose="020B0604020202020204" pitchFamily="34" charset="0"/>
              </a:rPr>
              <a:t>Limited Accessibility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sng" strike="noStrike" cap="none" normalizeH="0" baseline="0" dirty="0">
                <a:ln>
                  <a:noFill/>
                </a:ln>
                <a:solidFill>
                  <a:schemeClr val="tx1"/>
                </a:solidFill>
                <a:effectLst/>
                <a:latin typeface="Arial" panose="020B0604020202020204" pitchFamily="34" charset="0"/>
              </a:rPr>
              <a:t>Need for Innovation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Addressing these challenges requires the development of an innovative electronic voting application that ensures the </a:t>
            </a:r>
            <a:r>
              <a:rPr kumimoji="0" lang="en-US" altLang="en-US" sz="1600" b="0" i="0" u="none" strike="noStrike" cap="none" normalizeH="0" baseline="0" dirty="0" err="1">
                <a:ln>
                  <a:noFill/>
                </a:ln>
                <a:solidFill>
                  <a:schemeClr val="tx1"/>
                </a:solidFill>
                <a:effectLst/>
                <a:latin typeface="Arial" panose="020B0604020202020204" pitchFamily="34" charset="0"/>
              </a:rPr>
              <a:t>integrity,security,and</a:t>
            </a:r>
            <a:r>
              <a:rPr kumimoji="0" lang="en-US" altLang="en-US" sz="1600" b="0" i="0" u="none" strike="noStrike" cap="none" normalizeH="0" baseline="0" dirty="0">
                <a:ln>
                  <a:noFill/>
                </a:ln>
                <a:solidFill>
                  <a:schemeClr val="tx1"/>
                </a:solidFill>
                <a:effectLst/>
                <a:latin typeface="Arial" panose="020B0604020202020204" pitchFamily="34" charset="0"/>
              </a:rPr>
              <a:t>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sng"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panose="020B0604020202020204" pitchFamily="34" charset="0"/>
              </a:rPr>
              <a:t>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09550" y="514755"/>
            <a:ext cx="8495817" cy="494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Project Title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DjangoVote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600" b="0" i="0" u="none" strike="noStrike" cap="none" normalizeH="0" baseline="0" dirty="0">
                <a:ln>
                  <a:noFill/>
                </a:ln>
                <a:solidFill>
                  <a:schemeClr val="tx1"/>
                </a:solidFill>
                <a:effectLst/>
                <a:latin typeface="Arial" panose="020B0604020202020204" pitchFamily="34"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Vote Casting: Enable registered voters to cast their ballots online securely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Expected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Overview</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Söhne"/>
              </a:rPr>
              <a:t>User Authentication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Söhne"/>
              </a:rPr>
              <a:t>Ballot Creation and Customization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Söhne"/>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Vote Casting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Söhne"/>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Söhne"/>
              </a:rPr>
              <a:t>Result Tabulation and Reporting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Söhne"/>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Söhne"/>
              </a:rPr>
              <a:t>Administration Panel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Söhne"/>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Security Features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Söhne"/>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Söhne"/>
              </a:rPr>
              <a:t>Scalability and Performance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Söhne"/>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Söhne"/>
              </a:rPr>
              <a:t>Deployment and Maintenance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Söhne"/>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282</TotalTime>
  <Words>1191</Words>
  <Application>Microsoft Office PowerPoint</Application>
  <PresentationFormat>On-screen Show (16:9)</PresentationFormat>
  <Paragraphs>126</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Mubarak Mohamed</cp:lastModifiedBy>
  <cp:revision>8</cp:revision>
  <dcterms:modified xsi:type="dcterms:W3CDTF">2024-04-11T16:20:20Z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