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 id="2147483838" r:id="rId2"/>
  </p:sldMasterIdLst>
  <p:notesMasterIdLst>
    <p:notesMasterId r:id="rId43"/>
  </p:notesMasterIdLst>
  <p:sldIdLst>
    <p:sldId id="427" r:id="rId3"/>
    <p:sldId id="257" r:id="rId4"/>
    <p:sldId id="258" r:id="rId5"/>
    <p:sldId id="259" r:id="rId6"/>
    <p:sldId id="260" r:id="rId7"/>
    <p:sldId id="261" r:id="rId8"/>
    <p:sldId id="263" r:id="rId9"/>
    <p:sldId id="264" r:id="rId10"/>
    <p:sldId id="428" r:id="rId11"/>
    <p:sldId id="429" r:id="rId12"/>
    <p:sldId id="430" r:id="rId13"/>
    <p:sldId id="431" r:id="rId14"/>
    <p:sldId id="432" r:id="rId15"/>
    <p:sldId id="433" r:id="rId16"/>
    <p:sldId id="434" r:id="rId17"/>
    <p:sldId id="435" r:id="rId18"/>
    <p:sldId id="436" r:id="rId19"/>
    <p:sldId id="437" r:id="rId20"/>
    <p:sldId id="438" r:id="rId21"/>
    <p:sldId id="440" r:id="rId22"/>
    <p:sldId id="441" r:id="rId23"/>
    <p:sldId id="442" r:id="rId24"/>
    <p:sldId id="443" r:id="rId25"/>
    <p:sldId id="444" r:id="rId26"/>
    <p:sldId id="445" r:id="rId27"/>
    <p:sldId id="446" r:id="rId28"/>
    <p:sldId id="447" r:id="rId29"/>
    <p:sldId id="448" r:id="rId30"/>
    <p:sldId id="449" r:id="rId31"/>
    <p:sldId id="287" r:id="rId32"/>
    <p:sldId id="450" r:id="rId33"/>
    <p:sldId id="451" r:id="rId34"/>
    <p:sldId id="452" r:id="rId35"/>
    <p:sldId id="453" r:id="rId36"/>
    <p:sldId id="454" r:id="rId37"/>
    <p:sldId id="455" r:id="rId38"/>
    <p:sldId id="456" r:id="rId39"/>
    <p:sldId id="457" r:id="rId40"/>
    <p:sldId id="458" r:id="rId41"/>
    <p:sldId id="459" r:id="rId4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52" y="24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31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D3686465-D992-4280-95D5-9C78F4D31E35}" type="datetimeFigureOut">
              <a:rPr lang="en-US"/>
              <a:pPr/>
              <a:t>3/30/2022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4E2765D1-C9FE-468A-A97D-A215FA32E01C}" type="slidenum">
              <a:rPr lang="en-US"/>
              <a:pPr/>
              <a:t>‹#›</a:t>
            </a:fld>
            <a:endParaRPr lang="en-US"/>
          </a:p>
        </p:txBody>
      </p:sp>
    </p:spTree>
    <p:extLst>
      <p:ext uri="{BB962C8B-B14F-4D97-AF65-F5344CB8AC3E}">
        <p14:creationId xmlns:p14="http://schemas.microsoft.com/office/powerpoint/2010/main" val="106169764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1aa47c4b12_2_93:notes"/>
          <p:cNvSpPr txBox="1">
            <a:spLocks noGrp="1"/>
          </p:cNvSpPr>
          <p:nvPr>
            <p:ph type="sldNum" idx="12"/>
          </p:nvPr>
        </p:nvSpPr>
        <p:spPr>
          <a:xfrm>
            <a:off x="3885500" y="8688211"/>
            <a:ext cx="2971382" cy="455311"/>
          </a:xfrm>
          <a:prstGeom prst="rect">
            <a:avLst/>
          </a:prstGeom>
          <a:noFill/>
          <a:ln>
            <a:noFill/>
          </a:ln>
        </p:spPr>
        <p:txBody>
          <a:bodyPr spcFirstLastPara="1" wrap="square" lIns="90000" tIns="46800" rIns="90000" bIns="46800" anchor="b" anchorCtr="0">
            <a:noAutofit/>
          </a:bodyPr>
          <a:lstStyle/>
          <a:p>
            <a:pPr marL="0" lvl="0" indent="0" algn="r" rtl="0">
              <a:lnSpc>
                <a:spcPct val="100000"/>
              </a:lnSpc>
              <a:spcBef>
                <a:spcPts val="0"/>
              </a:spcBef>
              <a:spcAft>
                <a:spcPts val="0"/>
              </a:spcAft>
              <a:buClr>
                <a:srgbClr val="000000"/>
              </a:buClr>
              <a:buSzPts val="1200"/>
              <a:buFont typeface="Times New Roman"/>
              <a:buNone/>
            </a:pPr>
            <a:fld id="{00000000-1234-1234-1234-123412341234}" type="slidenum">
              <a:rPr lang="en"/>
              <a:t>1</a:t>
            </a:fld>
            <a:endParaRPr/>
          </a:p>
        </p:txBody>
      </p:sp>
      <p:sp>
        <p:nvSpPr>
          <p:cNvPr id="145" name="Google Shape;145;g11aa47c4b12_2_93:notes"/>
          <p:cNvSpPr/>
          <p:nvPr/>
        </p:nvSpPr>
        <p:spPr>
          <a:xfrm>
            <a:off x="2250289" y="685873"/>
            <a:ext cx="2360553" cy="3430335"/>
          </a:xfrm>
          <a:custGeom>
            <a:avLst/>
            <a:gdLst/>
            <a:ahLst/>
            <a:cxnLst/>
            <a:rect l="l" t="t" r="r" b="b"/>
            <a:pathLst>
              <a:path w="21600" h="21600" extrusionOk="0">
                <a:moveTo>
                  <a:pt x="0" y="0"/>
                </a:moveTo>
                <a:lnTo>
                  <a:pt x="21600" y="0"/>
                </a:lnTo>
                <a:lnTo>
                  <a:pt x="21600" y="21600"/>
                </a:lnTo>
                <a:lnTo>
                  <a:pt x="0" y="21600"/>
                </a:lnTo>
                <a:lnTo>
                  <a:pt x="0" y="0"/>
                </a:lnTo>
                <a:close/>
              </a:path>
            </a:pathLst>
          </a:custGeom>
          <a:solidFill>
            <a:srgbClr val="FFFFFF"/>
          </a:solidFill>
          <a:ln w="9525" cap="flat" cmpd="sng">
            <a:solidFill>
              <a:srgbClr val="000000"/>
            </a:solidFill>
            <a:prstDash val="solid"/>
            <a:miter lim="8000"/>
            <a:headEnd type="none" w="sm" len="sm"/>
            <a:tailEnd type="none" w="sm" len="sm"/>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Clr>
                <a:schemeClr val="dk1"/>
              </a:buClr>
              <a:buSzPts val="2400"/>
              <a:buFont typeface="Calibri"/>
              <a:buNone/>
            </a:pPr>
            <a:endParaRPr sz="2400" b="0" i="0" u="none" strike="noStrike">
              <a:solidFill>
                <a:srgbClr val="000000"/>
              </a:solidFill>
              <a:latin typeface="Times New Roman"/>
              <a:ea typeface="Times New Roman"/>
              <a:cs typeface="Times New Roman"/>
              <a:sym typeface="Times New Roman"/>
            </a:endParaRPr>
          </a:p>
        </p:txBody>
      </p:sp>
      <p:sp>
        <p:nvSpPr>
          <p:cNvPr id="146" name="Google Shape;146;g11aa47c4b12_2_93:notes"/>
          <p:cNvSpPr txBox="1">
            <a:spLocks noGrp="1"/>
          </p:cNvSpPr>
          <p:nvPr>
            <p:ph type="body" idx="1"/>
          </p:nvPr>
        </p:nvSpPr>
        <p:spPr>
          <a:xfrm>
            <a:off x="913868" y="4344348"/>
            <a:ext cx="5029897" cy="424505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000000"/>
              </a:buClr>
              <a:buSzPts val="1200"/>
              <a:buFont typeface="Times New Roman"/>
              <a:buNone/>
            </a:pPr>
            <a:endParaRPr sz="1200" b="0" i="0" u="none" strike="noStrike" cap="none">
              <a:solidFill>
                <a:srgbClr val="000000"/>
              </a:solidFill>
              <a:latin typeface="Times New Roman"/>
              <a:ea typeface="Times New Roman"/>
              <a:cs typeface="Times New Roman"/>
              <a:sym typeface="Times New Roman"/>
            </a:endParaRPr>
          </a:p>
        </p:txBody>
      </p:sp>
      <p:sp>
        <p:nvSpPr>
          <p:cNvPr id="147" name="Google Shape;147;g11aa47c4b12_2_93:notes"/>
          <p:cNvSpPr>
            <a:spLocks noGrp="1" noRot="1" noChangeAspect="1"/>
          </p:cNvSpPr>
          <p:nvPr>
            <p:ph type="sldImg" idx="2"/>
          </p:nvPr>
        </p:nvSpPr>
        <p:spPr>
          <a:xfrm>
            <a:off x="1856780" y="685387"/>
            <a:ext cx="3146071" cy="342839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11aa47c4b12_2_156:notes"/>
          <p:cNvSpPr txBox="1">
            <a:spLocks noGrp="1"/>
          </p:cNvSpPr>
          <p:nvPr>
            <p:ph type="sldNum" idx="12"/>
          </p:nvPr>
        </p:nvSpPr>
        <p:spPr>
          <a:xfrm>
            <a:off x="3885500" y="8688211"/>
            <a:ext cx="2971382" cy="455311"/>
          </a:xfrm>
          <a:prstGeom prst="rect">
            <a:avLst/>
          </a:prstGeom>
          <a:noFill/>
          <a:ln>
            <a:noFill/>
          </a:ln>
        </p:spPr>
        <p:txBody>
          <a:bodyPr spcFirstLastPara="1" wrap="square" lIns="90000" tIns="46800" rIns="90000" bIns="46800" anchor="b" anchorCtr="0">
            <a:noAutofit/>
          </a:bodyPr>
          <a:lstStyle/>
          <a:p>
            <a:pPr marL="0" lvl="0" indent="0" algn="r" rtl="0">
              <a:lnSpc>
                <a:spcPct val="100000"/>
              </a:lnSpc>
              <a:spcBef>
                <a:spcPts val="0"/>
              </a:spcBef>
              <a:spcAft>
                <a:spcPts val="0"/>
              </a:spcAft>
              <a:buClr>
                <a:srgbClr val="000000"/>
              </a:buClr>
              <a:buSzPts val="1200"/>
              <a:buFont typeface="Times New Roman"/>
              <a:buNone/>
            </a:pPr>
            <a:fld id="{00000000-1234-1234-1234-123412341234}" type="slidenum">
              <a:rPr lang="en"/>
              <a:t>10</a:t>
            </a:fld>
            <a:endParaRPr/>
          </a:p>
        </p:txBody>
      </p:sp>
      <p:sp>
        <p:nvSpPr>
          <p:cNvPr id="217" name="Google Shape;217;g11aa47c4b12_2_156:notes"/>
          <p:cNvSpPr>
            <a:spLocks noGrp="1" noRot="1" noChangeAspect="1"/>
          </p:cNvSpPr>
          <p:nvPr>
            <p:ph type="sldImg" idx="2"/>
          </p:nvPr>
        </p:nvSpPr>
        <p:spPr>
          <a:xfrm>
            <a:off x="1144588" y="685800"/>
            <a:ext cx="4572000" cy="3430588"/>
          </a:xfrm>
          <a:custGeom>
            <a:avLst/>
            <a:gdLst/>
            <a:ahLst/>
            <a:cxnLst/>
            <a:rect l="l" t="t" r="r" b="b"/>
            <a:pathLst>
              <a:path w="120000" h="120000" extrusionOk="0">
                <a:moveTo>
                  <a:pt x="0" y="0"/>
                </a:moveTo>
                <a:lnTo>
                  <a:pt x="120000" y="0"/>
                </a:lnTo>
                <a:lnTo>
                  <a:pt x="120000" y="120000"/>
                </a:lnTo>
                <a:lnTo>
                  <a:pt x="0" y="120000"/>
                </a:lnTo>
                <a:close/>
              </a:path>
            </a:pathLst>
          </a:custGeom>
          <a:solidFill>
            <a:schemeClr val="accent1"/>
          </a:solidFill>
          <a:ln w="25400" cap="flat" cmpd="sng">
            <a:solidFill>
              <a:srgbClr val="395E89"/>
            </a:solidFill>
            <a:prstDash val="solid"/>
            <a:round/>
            <a:headEnd type="none" w="sm" len="sm"/>
            <a:tailEnd type="none" w="sm" len="sm"/>
          </a:ln>
        </p:spPr>
      </p:sp>
      <p:sp>
        <p:nvSpPr>
          <p:cNvPr id="218" name="Google Shape;218;g11aa47c4b12_2_156:notes"/>
          <p:cNvSpPr txBox="1">
            <a:spLocks noGrp="1"/>
          </p:cNvSpPr>
          <p:nvPr>
            <p:ph type="body" idx="1"/>
          </p:nvPr>
        </p:nvSpPr>
        <p:spPr>
          <a:xfrm>
            <a:off x="913868" y="4344348"/>
            <a:ext cx="5029897" cy="424505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000000"/>
              </a:buClr>
              <a:buSzPts val="1200"/>
              <a:buFont typeface="Times New Roman"/>
              <a:buNone/>
            </a:pPr>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1aa47c4b12_2_162:notes"/>
          <p:cNvSpPr txBox="1">
            <a:spLocks noGrp="1"/>
          </p:cNvSpPr>
          <p:nvPr>
            <p:ph type="sldNum" idx="12"/>
          </p:nvPr>
        </p:nvSpPr>
        <p:spPr>
          <a:xfrm>
            <a:off x="3885500" y="8688211"/>
            <a:ext cx="2971382" cy="455311"/>
          </a:xfrm>
          <a:prstGeom prst="rect">
            <a:avLst/>
          </a:prstGeom>
          <a:noFill/>
          <a:ln>
            <a:noFill/>
          </a:ln>
        </p:spPr>
        <p:txBody>
          <a:bodyPr spcFirstLastPara="1" wrap="square" lIns="90000" tIns="46800" rIns="90000" bIns="46800" anchor="b" anchorCtr="0">
            <a:noAutofit/>
          </a:bodyPr>
          <a:lstStyle/>
          <a:p>
            <a:pPr marL="0" lvl="0" indent="0" algn="r" rtl="0">
              <a:lnSpc>
                <a:spcPct val="100000"/>
              </a:lnSpc>
              <a:spcBef>
                <a:spcPts val="0"/>
              </a:spcBef>
              <a:spcAft>
                <a:spcPts val="0"/>
              </a:spcAft>
              <a:buClr>
                <a:srgbClr val="000000"/>
              </a:buClr>
              <a:buSzPts val="1200"/>
              <a:buFont typeface="Times New Roman"/>
              <a:buNone/>
            </a:pPr>
            <a:fld id="{00000000-1234-1234-1234-123412341234}" type="slidenum">
              <a:rPr lang="en"/>
              <a:t>11</a:t>
            </a:fld>
            <a:endParaRPr/>
          </a:p>
        </p:txBody>
      </p:sp>
      <p:sp>
        <p:nvSpPr>
          <p:cNvPr id="224" name="Google Shape;224;g11aa47c4b12_2_162:notes"/>
          <p:cNvSpPr>
            <a:spLocks noGrp="1" noRot="1" noChangeAspect="1"/>
          </p:cNvSpPr>
          <p:nvPr>
            <p:ph type="sldImg" idx="2"/>
          </p:nvPr>
        </p:nvSpPr>
        <p:spPr>
          <a:xfrm>
            <a:off x="1144588" y="685800"/>
            <a:ext cx="4572000" cy="3430588"/>
          </a:xfrm>
          <a:custGeom>
            <a:avLst/>
            <a:gdLst/>
            <a:ahLst/>
            <a:cxnLst/>
            <a:rect l="l" t="t" r="r" b="b"/>
            <a:pathLst>
              <a:path w="120000" h="120000" extrusionOk="0">
                <a:moveTo>
                  <a:pt x="0" y="0"/>
                </a:moveTo>
                <a:lnTo>
                  <a:pt x="120000" y="0"/>
                </a:lnTo>
                <a:lnTo>
                  <a:pt x="120000" y="120000"/>
                </a:lnTo>
                <a:lnTo>
                  <a:pt x="0" y="120000"/>
                </a:lnTo>
                <a:close/>
              </a:path>
            </a:pathLst>
          </a:custGeom>
          <a:solidFill>
            <a:schemeClr val="accent1"/>
          </a:solidFill>
          <a:ln w="25400" cap="flat" cmpd="sng">
            <a:solidFill>
              <a:srgbClr val="395E89"/>
            </a:solidFill>
            <a:prstDash val="solid"/>
            <a:round/>
            <a:headEnd type="none" w="sm" len="sm"/>
            <a:tailEnd type="none" w="sm" len="sm"/>
          </a:ln>
        </p:spPr>
      </p:sp>
      <p:sp>
        <p:nvSpPr>
          <p:cNvPr id="225" name="Google Shape;225;g11aa47c4b12_2_162:notes"/>
          <p:cNvSpPr txBox="1">
            <a:spLocks noGrp="1"/>
          </p:cNvSpPr>
          <p:nvPr>
            <p:ph type="body" idx="1"/>
          </p:nvPr>
        </p:nvSpPr>
        <p:spPr>
          <a:xfrm>
            <a:off x="913868" y="4344348"/>
            <a:ext cx="5029897" cy="424505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000000"/>
              </a:buClr>
              <a:buSzPts val="1200"/>
              <a:buFont typeface="Times New Roman"/>
              <a:buNone/>
            </a:pPr>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11aa47c4b12_2_170:notes"/>
          <p:cNvSpPr txBox="1">
            <a:spLocks noGrp="1"/>
          </p:cNvSpPr>
          <p:nvPr>
            <p:ph type="sldNum" idx="12"/>
          </p:nvPr>
        </p:nvSpPr>
        <p:spPr>
          <a:xfrm>
            <a:off x="3885500" y="8688211"/>
            <a:ext cx="2971382" cy="455311"/>
          </a:xfrm>
          <a:prstGeom prst="rect">
            <a:avLst/>
          </a:prstGeom>
          <a:noFill/>
          <a:ln>
            <a:noFill/>
          </a:ln>
        </p:spPr>
        <p:txBody>
          <a:bodyPr spcFirstLastPara="1" wrap="square" lIns="90000" tIns="46800" rIns="90000" bIns="46800" anchor="b" anchorCtr="0">
            <a:noAutofit/>
          </a:bodyPr>
          <a:lstStyle/>
          <a:p>
            <a:pPr marL="0" lvl="0" indent="0" algn="r" rtl="0">
              <a:lnSpc>
                <a:spcPct val="100000"/>
              </a:lnSpc>
              <a:spcBef>
                <a:spcPts val="0"/>
              </a:spcBef>
              <a:spcAft>
                <a:spcPts val="0"/>
              </a:spcAft>
              <a:buClr>
                <a:srgbClr val="000000"/>
              </a:buClr>
              <a:buSzPts val="1200"/>
              <a:buFont typeface="Times New Roman"/>
              <a:buNone/>
            </a:pPr>
            <a:fld id="{00000000-1234-1234-1234-123412341234}" type="slidenum">
              <a:rPr lang="en"/>
              <a:t>12</a:t>
            </a:fld>
            <a:endParaRPr/>
          </a:p>
        </p:txBody>
      </p:sp>
      <p:sp>
        <p:nvSpPr>
          <p:cNvPr id="233" name="Google Shape;233;g11aa47c4b12_2_170:notes"/>
          <p:cNvSpPr>
            <a:spLocks noGrp="1" noRot="1" noChangeAspect="1"/>
          </p:cNvSpPr>
          <p:nvPr>
            <p:ph type="sldImg" idx="2"/>
          </p:nvPr>
        </p:nvSpPr>
        <p:spPr>
          <a:xfrm>
            <a:off x="1144588" y="685800"/>
            <a:ext cx="4572000" cy="3430588"/>
          </a:xfrm>
          <a:custGeom>
            <a:avLst/>
            <a:gdLst/>
            <a:ahLst/>
            <a:cxnLst/>
            <a:rect l="l" t="t" r="r" b="b"/>
            <a:pathLst>
              <a:path w="120000" h="120000" extrusionOk="0">
                <a:moveTo>
                  <a:pt x="0" y="0"/>
                </a:moveTo>
                <a:lnTo>
                  <a:pt x="120000" y="0"/>
                </a:lnTo>
                <a:lnTo>
                  <a:pt x="120000" y="120000"/>
                </a:lnTo>
                <a:lnTo>
                  <a:pt x="0" y="120000"/>
                </a:lnTo>
                <a:close/>
              </a:path>
            </a:pathLst>
          </a:custGeom>
          <a:solidFill>
            <a:schemeClr val="accent1"/>
          </a:solidFill>
          <a:ln w="25400" cap="flat" cmpd="sng">
            <a:solidFill>
              <a:srgbClr val="395E89"/>
            </a:solidFill>
            <a:prstDash val="solid"/>
            <a:round/>
            <a:headEnd type="none" w="sm" len="sm"/>
            <a:tailEnd type="none" w="sm" len="sm"/>
          </a:ln>
        </p:spPr>
      </p:sp>
      <p:sp>
        <p:nvSpPr>
          <p:cNvPr id="234" name="Google Shape;234;g11aa47c4b12_2_170:notes"/>
          <p:cNvSpPr txBox="1">
            <a:spLocks noGrp="1"/>
          </p:cNvSpPr>
          <p:nvPr>
            <p:ph type="body" idx="1"/>
          </p:nvPr>
        </p:nvSpPr>
        <p:spPr>
          <a:xfrm>
            <a:off x="913868" y="4344348"/>
            <a:ext cx="5029897" cy="424505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000000"/>
              </a:buClr>
              <a:buSzPts val="1200"/>
              <a:buFont typeface="Times New Roman"/>
              <a:buNone/>
            </a:pPr>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1aa47c4b12_2_177:notes"/>
          <p:cNvSpPr txBox="1">
            <a:spLocks noGrp="1"/>
          </p:cNvSpPr>
          <p:nvPr>
            <p:ph type="sldNum" idx="12"/>
          </p:nvPr>
        </p:nvSpPr>
        <p:spPr>
          <a:xfrm>
            <a:off x="3885500" y="8688211"/>
            <a:ext cx="2971382" cy="455311"/>
          </a:xfrm>
          <a:prstGeom prst="rect">
            <a:avLst/>
          </a:prstGeom>
          <a:noFill/>
          <a:ln>
            <a:noFill/>
          </a:ln>
        </p:spPr>
        <p:txBody>
          <a:bodyPr spcFirstLastPara="1" wrap="square" lIns="90000" tIns="46800" rIns="90000" bIns="46800" anchor="b" anchorCtr="0">
            <a:noAutofit/>
          </a:bodyPr>
          <a:lstStyle/>
          <a:p>
            <a:pPr marL="0" lvl="0" indent="0" algn="r" rtl="0">
              <a:lnSpc>
                <a:spcPct val="100000"/>
              </a:lnSpc>
              <a:spcBef>
                <a:spcPts val="0"/>
              </a:spcBef>
              <a:spcAft>
                <a:spcPts val="0"/>
              </a:spcAft>
              <a:buClr>
                <a:srgbClr val="000000"/>
              </a:buClr>
              <a:buSzPts val="1200"/>
              <a:buFont typeface="Times New Roman"/>
              <a:buNone/>
            </a:pPr>
            <a:fld id="{00000000-1234-1234-1234-123412341234}" type="slidenum">
              <a:rPr lang="en"/>
              <a:t>13</a:t>
            </a:fld>
            <a:endParaRPr/>
          </a:p>
        </p:txBody>
      </p:sp>
      <p:sp>
        <p:nvSpPr>
          <p:cNvPr id="241" name="Google Shape;241;g11aa47c4b12_2_177:notes"/>
          <p:cNvSpPr/>
          <p:nvPr/>
        </p:nvSpPr>
        <p:spPr>
          <a:xfrm>
            <a:off x="793852" y="922731"/>
            <a:ext cx="3175408" cy="4613660"/>
          </a:xfrm>
          <a:custGeom>
            <a:avLst/>
            <a:gdLst/>
            <a:ahLst/>
            <a:cxnLst/>
            <a:rect l="l" t="t" r="r" b="b"/>
            <a:pathLst>
              <a:path w="21600" h="21600" extrusionOk="0">
                <a:moveTo>
                  <a:pt x="0" y="0"/>
                </a:moveTo>
                <a:lnTo>
                  <a:pt x="21600" y="0"/>
                </a:lnTo>
                <a:lnTo>
                  <a:pt x="21600" y="21600"/>
                </a:lnTo>
                <a:lnTo>
                  <a:pt x="0" y="21600"/>
                </a:lnTo>
                <a:lnTo>
                  <a:pt x="0" y="0"/>
                </a:lnTo>
                <a:close/>
              </a:path>
            </a:pathLst>
          </a:custGeom>
          <a:solidFill>
            <a:srgbClr val="FFFFFF"/>
          </a:solidFill>
          <a:ln w="9525" cap="flat" cmpd="sng">
            <a:solidFill>
              <a:srgbClr val="000000"/>
            </a:solidFill>
            <a:prstDash val="solid"/>
            <a:miter lim="8000"/>
            <a:headEnd type="none" w="sm" len="sm"/>
            <a:tailEnd type="none" w="sm" len="sm"/>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Clr>
                <a:schemeClr val="dk1"/>
              </a:buClr>
              <a:buSzPts val="2400"/>
              <a:buFont typeface="Calibri"/>
              <a:buNone/>
            </a:pPr>
            <a:endParaRPr sz="2400" b="0" i="0" u="none" strike="noStrike">
              <a:solidFill>
                <a:srgbClr val="000000"/>
              </a:solidFill>
              <a:latin typeface="Times New Roman"/>
              <a:ea typeface="Times New Roman"/>
              <a:cs typeface="Times New Roman"/>
              <a:sym typeface="Times New Roman"/>
            </a:endParaRPr>
          </a:p>
        </p:txBody>
      </p:sp>
      <p:sp>
        <p:nvSpPr>
          <p:cNvPr id="242" name="Google Shape;242;g11aa47c4b12_2_177:notes"/>
          <p:cNvSpPr txBox="1">
            <a:spLocks noGrp="1"/>
          </p:cNvSpPr>
          <p:nvPr>
            <p:ph type="body" idx="1"/>
          </p:nvPr>
        </p:nvSpPr>
        <p:spPr>
          <a:xfrm>
            <a:off x="635082" y="5843969"/>
            <a:ext cx="3492949" cy="566329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000000"/>
              </a:buClr>
              <a:buSzPts val="1200"/>
              <a:buFont typeface="Times New Roman"/>
              <a:buNone/>
            </a:pPr>
            <a:endParaRPr sz="1200" b="0" i="0" u="none" strike="noStrike" cap="none">
              <a:solidFill>
                <a:srgbClr val="000000"/>
              </a:solidFill>
              <a:latin typeface="Times New Roman"/>
              <a:ea typeface="Times New Roman"/>
              <a:cs typeface="Times New Roman"/>
              <a:sym typeface="Times New Roman"/>
            </a:endParaRPr>
          </a:p>
        </p:txBody>
      </p:sp>
      <p:sp>
        <p:nvSpPr>
          <p:cNvPr id="243" name="Google Shape;243;g11aa47c4b12_2_177:notes"/>
          <p:cNvSpPr>
            <a:spLocks noGrp="1" noRot="1" noChangeAspect="1"/>
          </p:cNvSpPr>
          <p:nvPr>
            <p:ph type="sldImg" idx="2"/>
          </p:nvPr>
        </p:nvSpPr>
        <p:spPr>
          <a:xfrm>
            <a:off x="1146175" y="685800"/>
            <a:ext cx="4567238"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11aa47c4b12_2_199:notes"/>
          <p:cNvSpPr txBox="1">
            <a:spLocks noGrp="1"/>
          </p:cNvSpPr>
          <p:nvPr>
            <p:ph type="sldNum" idx="12"/>
          </p:nvPr>
        </p:nvSpPr>
        <p:spPr>
          <a:xfrm>
            <a:off x="3885500" y="8688211"/>
            <a:ext cx="2971382" cy="455311"/>
          </a:xfrm>
          <a:prstGeom prst="rect">
            <a:avLst/>
          </a:prstGeom>
          <a:noFill/>
          <a:ln>
            <a:noFill/>
          </a:ln>
        </p:spPr>
        <p:txBody>
          <a:bodyPr spcFirstLastPara="1" wrap="square" lIns="90000" tIns="46800" rIns="90000" bIns="46800" anchor="b" anchorCtr="0">
            <a:noAutofit/>
          </a:bodyPr>
          <a:lstStyle/>
          <a:p>
            <a:pPr marL="0" lvl="0" indent="0" algn="r" rtl="0">
              <a:lnSpc>
                <a:spcPct val="100000"/>
              </a:lnSpc>
              <a:spcBef>
                <a:spcPts val="0"/>
              </a:spcBef>
              <a:spcAft>
                <a:spcPts val="0"/>
              </a:spcAft>
              <a:buClr>
                <a:srgbClr val="000000"/>
              </a:buClr>
              <a:buSzPts val="1200"/>
              <a:buFont typeface="Times New Roman"/>
              <a:buNone/>
            </a:pPr>
            <a:fld id="{00000000-1234-1234-1234-123412341234}" type="slidenum">
              <a:rPr lang="en"/>
              <a:t>14</a:t>
            </a:fld>
            <a:endParaRPr/>
          </a:p>
        </p:txBody>
      </p:sp>
      <p:sp>
        <p:nvSpPr>
          <p:cNvPr id="264" name="Google Shape;264;g11aa47c4b12_2_199:notes"/>
          <p:cNvSpPr/>
          <p:nvPr/>
        </p:nvSpPr>
        <p:spPr>
          <a:xfrm>
            <a:off x="793852" y="922731"/>
            <a:ext cx="3175408" cy="4613660"/>
          </a:xfrm>
          <a:custGeom>
            <a:avLst/>
            <a:gdLst/>
            <a:ahLst/>
            <a:cxnLst/>
            <a:rect l="l" t="t" r="r" b="b"/>
            <a:pathLst>
              <a:path w="21600" h="21600" extrusionOk="0">
                <a:moveTo>
                  <a:pt x="0" y="0"/>
                </a:moveTo>
                <a:lnTo>
                  <a:pt x="21600" y="0"/>
                </a:lnTo>
                <a:lnTo>
                  <a:pt x="21600" y="21600"/>
                </a:lnTo>
                <a:lnTo>
                  <a:pt x="0" y="21600"/>
                </a:lnTo>
                <a:lnTo>
                  <a:pt x="0" y="0"/>
                </a:lnTo>
                <a:close/>
              </a:path>
            </a:pathLst>
          </a:custGeom>
          <a:solidFill>
            <a:srgbClr val="FFFFFF"/>
          </a:solidFill>
          <a:ln w="9525" cap="flat" cmpd="sng">
            <a:solidFill>
              <a:srgbClr val="000000"/>
            </a:solidFill>
            <a:prstDash val="solid"/>
            <a:miter lim="8000"/>
            <a:headEnd type="none" w="sm" len="sm"/>
            <a:tailEnd type="none" w="sm" len="sm"/>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Clr>
                <a:schemeClr val="dk1"/>
              </a:buClr>
              <a:buSzPts val="2400"/>
              <a:buFont typeface="Calibri"/>
              <a:buNone/>
            </a:pPr>
            <a:endParaRPr sz="2400" b="0" i="0" u="none" strike="noStrike">
              <a:solidFill>
                <a:srgbClr val="000000"/>
              </a:solidFill>
              <a:latin typeface="Times New Roman"/>
              <a:ea typeface="Times New Roman"/>
              <a:cs typeface="Times New Roman"/>
              <a:sym typeface="Times New Roman"/>
            </a:endParaRPr>
          </a:p>
        </p:txBody>
      </p:sp>
      <p:sp>
        <p:nvSpPr>
          <p:cNvPr id="265" name="Google Shape;265;g11aa47c4b12_2_199:notes"/>
          <p:cNvSpPr txBox="1">
            <a:spLocks noGrp="1"/>
          </p:cNvSpPr>
          <p:nvPr>
            <p:ph type="body" idx="1"/>
          </p:nvPr>
        </p:nvSpPr>
        <p:spPr>
          <a:xfrm>
            <a:off x="635082" y="5843969"/>
            <a:ext cx="3492949" cy="566329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000000"/>
              </a:buClr>
              <a:buSzPts val="1200"/>
              <a:buFont typeface="Times New Roman"/>
              <a:buNone/>
            </a:pPr>
            <a:endParaRPr sz="1200" b="0" i="0" u="none" strike="noStrike" cap="none">
              <a:solidFill>
                <a:srgbClr val="000000"/>
              </a:solidFill>
              <a:latin typeface="Times New Roman"/>
              <a:ea typeface="Times New Roman"/>
              <a:cs typeface="Times New Roman"/>
              <a:sym typeface="Times New Roman"/>
            </a:endParaRPr>
          </a:p>
        </p:txBody>
      </p:sp>
      <p:sp>
        <p:nvSpPr>
          <p:cNvPr id="266" name="Google Shape;266;g11aa47c4b12_2_199:notes"/>
          <p:cNvSpPr>
            <a:spLocks noGrp="1" noRot="1" noChangeAspect="1"/>
          </p:cNvSpPr>
          <p:nvPr>
            <p:ph type="sldImg" idx="2"/>
          </p:nvPr>
        </p:nvSpPr>
        <p:spPr>
          <a:xfrm>
            <a:off x="1146175" y="685800"/>
            <a:ext cx="4567238"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aa47c4b12_2_206:notes"/>
          <p:cNvSpPr txBox="1">
            <a:spLocks noGrp="1"/>
          </p:cNvSpPr>
          <p:nvPr>
            <p:ph type="sldNum" idx="12"/>
          </p:nvPr>
        </p:nvSpPr>
        <p:spPr>
          <a:xfrm>
            <a:off x="3885500" y="8688211"/>
            <a:ext cx="2971382" cy="455311"/>
          </a:xfrm>
          <a:prstGeom prst="rect">
            <a:avLst/>
          </a:prstGeom>
          <a:noFill/>
          <a:ln>
            <a:noFill/>
          </a:ln>
        </p:spPr>
        <p:txBody>
          <a:bodyPr spcFirstLastPara="1" wrap="square" lIns="90000" tIns="46800" rIns="90000" bIns="46800" anchor="b" anchorCtr="0">
            <a:noAutofit/>
          </a:bodyPr>
          <a:lstStyle/>
          <a:p>
            <a:pPr marL="0" lvl="0" indent="0" algn="r" rtl="0">
              <a:lnSpc>
                <a:spcPct val="100000"/>
              </a:lnSpc>
              <a:spcBef>
                <a:spcPts val="0"/>
              </a:spcBef>
              <a:spcAft>
                <a:spcPts val="0"/>
              </a:spcAft>
              <a:buClr>
                <a:srgbClr val="000000"/>
              </a:buClr>
              <a:buSzPts val="1200"/>
              <a:buFont typeface="Times New Roman"/>
              <a:buNone/>
            </a:pPr>
            <a:fld id="{00000000-1234-1234-1234-123412341234}" type="slidenum">
              <a:rPr lang="en"/>
              <a:t>15</a:t>
            </a:fld>
            <a:endParaRPr/>
          </a:p>
        </p:txBody>
      </p:sp>
      <p:sp>
        <p:nvSpPr>
          <p:cNvPr id="272" name="Google Shape;272;g11aa47c4b12_2_206:notes"/>
          <p:cNvSpPr/>
          <p:nvPr/>
        </p:nvSpPr>
        <p:spPr>
          <a:xfrm>
            <a:off x="2250289" y="685873"/>
            <a:ext cx="2360553" cy="3430335"/>
          </a:xfrm>
          <a:custGeom>
            <a:avLst/>
            <a:gdLst/>
            <a:ahLst/>
            <a:cxnLst/>
            <a:rect l="l" t="t" r="r" b="b"/>
            <a:pathLst>
              <a:path w="21600" h="21600" extrusionOk="0">
                <a:moveTo>
                  <a:pt x="0" y="0"/>
                </a:moveTo>
                <a:lnTo>
                  <a:pt x="21600" y="0"/>
                </a:lnTo>
                <a:lnTo>
                  <a:pt x="21600" y="21600"/>
                </a:lnTo>
                <a:lnTo>
                  <a:pt x="0" y="21600"/>
                </a:lnTo>
                <a:lnTo>
                  <a:pt x="0" y="0"/>
                </a:lnTo>
                <a:close/>
              </a:path>
            </a:pathLst>
          </a:custGeom>
          <a:solidFill>
            <a:srgbClr val="FFFFFF"/>
          </a:solidFill>
          <a:ln w="9525" cap="flat" cmpd="sng">
            <a:solidFill>
              <a:srgbClr val="000000"/>
            </a:solidFill>
            <a:prstDash val="solid"/>
            <a:miter lim="8000"/>
            <a:headEnd type="none" w="sm" len="sm"/>
            <a:tailEnd type="none" w="sm" len="sm"/>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Clr>
                <a:schemeClr val="dk1"/>
              </a:buClr>
              <a:buSzPts val="2400"/>
              <a:buFont typeface="Calibri"/>
              <a:buNone/>
            </a:pPr>
            <a:endParaRPr sz="2400" b="0" i="0" u="none" strike="noStrike">
              <a:solidFill>
                <a:srgbClr val="000000"/>
              </a:solidFill>
              <a:latin typeface="Times New Roman"/>
              <a:ea typeface="Times New Roman"/>
              <a:cs typeface="Times New Roman"/>
              <a:sym typeface="Times New Roman"/>
            </a:endParaRPr>
          </a:p>
        </p:txBody>
      </p:sp>
      <p:sp>
        <p:nvSpPr>
          <p:cNvPr id="273" name="Google Shape;273;g11aa47c4b12_2_206:notes"/>
          <p:cNvSpPr txBox="1">
            <a:spLocks noGrp="1"/>
          </p:cNvSpPr>
          <p:nvPr>
            <p:ph type="body" idx="1"/>
          </p:nvPr>
        </p:nvSpPr>
        <p:spPr>
          <a:xfrm>
            <a:off x="913868" y="4344348"/>
            <a:ext cx="5029897" cy="424505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000000"/>
              </a:buClr>
              <a:buSzPts val="1200"/>
              <a:buFont typeface="Times New Roman"/>
              <a:buNone/>
            </a:pPr>
            <a:endParaRPr sz="1200" b="0" i="0" u="none" strike="noStrike" cap="none">
              <a:solidFill>
                <a:srgbClr val="000000"/>
              </a:solidFill>
              <a:latin typeface="Times New Roman"/>
              <a:ea typeface="Times New Roman"/>
              <a:cs typeface="Times New Roman"/>
              <a:sym typeface="Times New Roman"/>
            </a:endParaRPr>
          </a:p>
        </p:txBody>
      </p:sp>
      <p:sp>
        <p:nvSpPr>
          <p:cNvPr id="274" name="Google Shape;274;g11aa47c4b12_2_206:notes"/>
          <p:cNvSpPr>
            <a:spLocks noGrp="1" noRot="1" noChangeAspect="1"/>
          </p:cNvSpPr>
          <p:nvPr>
            <p:ph type="sldImg" idx="2"/>
          </p:nvPr>
        </p:nvSpPr>
        <p:spPr>
          <a:xfrm>
            <a:off x="1146175" y="685800"/>
            <a:ext cx="4567238"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11aa47c4b12_2_213:notes"/>
          <p:cNvSpPr txBox="1">
            <a:spLocks noGrp="1"/>
          </p:cNvSpPr>
          <p:nvPr>
            <p:ph type="sldNum" idx="12"/>
          </p:nvPr>
        </p:nvSpPr>
        <p:spPr>
          <a:xfrm>
            <a:off x="3885500" y="8688211"/>
            <a:ext cx="2971382" cy="455311"/>
          </a:xfrm>
          <a:prstGeom prst="rect">
            <a:avLst/>
          </a:prstGeom>
          <a:noFill/>
          <a:ln>
            <a:noFill/>
          </a:ln>
        </p:spPr>
        <p:txBody>
          <a:bodyPr spcFirstLastPara="1" wrap="square" lIns="90000" tIns="46800" rIns="90000" bIns="46800" anchor="b" anchorCtr="0">
            <a:noAutofit/>
          </a:bodyPr>
          <a:lstStyle/>
          <a:p>
            <a:pPr marL="0" lvl="0" indent="0" algn="r" rtl="0">
              <a:lnSpc>
                <a:spcPct val="100000"/>
              </a:lnSpc>
              <a:spcBef>
                <a:spcPts val="0"/>
              </a:spcBef>
              <a:spcAft>
                <a:spcPts val="0"/>
              </a:spcAft>
              <a:buClr>
                <a:srgbClr val="000000"/>
              </a:buClr>
              <a:buSzPts val="1200"/>
              <a:buFont typeface="Times New Roman"/>
              <a:buNone/>
            </a:pPr>
            <a:fld id="{00000000-1234-1234-1234-123412341234}" type="slidenum">
              <a:rPr lang="en"/>
              <a:t>16</a:t>
            </a:fld>
            <a:endParaRPr/>
          </a:p>
        </p:txBody>
      </p:sp>
      <p:sp>
        <p:nvSpPr>
          <p:cNvPr id="280" name="Google Shape;280;g11aa47c4b12_2_213:notes"/>
          <p:cNvSpPr>
            <a:spLocks noGrp="1" noRot="1" noChangeAspect="1"/>
          </p:cNvSpPr>
          <p:nvPr>
            <p:ph type="sldImg" idx="2"/>
          </p:nvPr>
        </p:nvSpPr>
        <p:spPr>
          <a:xfrm>
            <a:off x="1144588" y="685800"/>
            <a:ext cx="4572000" cy="3430588"/>
          </a:xfrm>
          <a:custGeom>
            <a:avLst/>
            <a:gdLst/>
            <a:ahLst/>
            <a:cxnLst/>
            <a:rect l="l" t="t" r="r" b="b"/>
            <a:pathLst>
              <a:path w="120000" h="120000" extrusionOk="0">
                <a:moveTo>
                  <a:pt x="0" y="0"/>
                </a:moveTo>
                <a:lnTo>
                  <a:pt x="120000" y="0"/>
                </a:lnTo>
                <a:lnTo>
                  <a:pt x="120000" y="120000"/>
                </a:lnTo>
                <a:lnTo>
                  <a:pt x="0" y="120000"/>
                </a:lnTo>
                <a:close/>
              </a:path>
            </a:pathLst>
          </a:custGeom>
          <a:solidFill>
            <a:schemeClr val="accent1"/>
          </a:solidFill>
          <a:ln w="25400" cap="flat" cmpd="sng">
            <a:solidFill>
              <a:srgbClr val="395E89"/>
            </a:solidFill>
            <a:prstDash val="solid"/>
            <a:round/>
            <a:headEnd type="none" w="sm" len="sm"/>
            <a:tailEnd type="none" w="sm" len="sm"/>
          </a:ln>
        </p:spPr>
      </p:sp>
      <p:sp>
        <p:nvSpPr>
          <p:cNvPr id="281" name="Google Shape;281;g11aa47c4b12_2_213:notes"/>
          <p:cNvSpPr txBox="1">
            <a:spLocks noGrp="1"/>
          </p:cNvSpPr>
          <p:nvPr>
            <p:ph type="body" idx="1"/>
          </p:nvPr>
        </p:nvSpPr>
        <p:spPr>
          <a:xfrm>
            <a:off x="913868" y="4344348"/>
            <a:ext cx="5029897" cy="424505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000000"/>
              </a:buClr>
              <a:buSzPts val="1200"/>
              <a:buFont typeface="Times New Roman"/>
              <a:buNone/>
            </a:pPr>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1aa47c4b12_2_219:notes"/>
          <p:cNvSpPr txBox="1">
            <a:spLocks noGrp="1"/>
          </p:cNvSpPr>
          <p:nvPr>
            <p:ph type="sldNum" idx="12"/>
          </p:nvPr>
        </p:nvSpPr>
        <p:spPr>
          <a:xfrm>
            <a:off x="3885500" y="8688211"/>
            <a:ext cx="2971382" cy="455311"/>
          </a:xfrm>
          <a:prstGeom prst="rect">
            <a:avLst/>
          </a:prstGeom>
          <a:noFill/>
          <a:ln>
            <a:noFill/>
          </a:ln>
        </p:spPr>
        <p:txBody>
          <a:bodyPr spcFirstLastPara="1" wrap="square" lIns="90000" tIns="46800" rIns="90000" bIns="46800" anchor="b" anchorCtr="0">
            <a:noAutofit/>
          </a:bodyPr>
          <a:lstStyle/>
          <a:p>
            <a:pPr marL="0" lvl="0" indent="0" algn="r" rtl="0">
              <a:lnSpc>
                <a:spcPct val="100000"/>
              </a:lnSpc>
              <a:spcBef>
                <a:spcPts val="0"/>
              </a:spcBef>
              <a:spcAft>
                <a:spcPts val="0"/>
              </a:spcAft>
              <a:buClr>
                <a:srgbClr val="000000"/>
              </a:buClr>
              <a:buSzPts val="1200"/>
              <a:buFont typeface="Times New Roman"/>
              <a:buNone/>
            </a:pPr>
            <a:fld id="{00000000-1234-1234-1234-123412341234}" type="slidenum">
              <a:rPr lang="en"/>
              <a:t>17</a:t>
            </a:fld>
            <a:endParaRPr/>
          </a:p>
        </p:txBody>
      </p:sp>
      <p:sp>
        <p:nvSpPr>
          <p:cNvPr id="287" name="Google Shape;287;g11aa47c4b12_2_219:notes"/>
          <p:cNvSpPr/>
          <p:nvPr/>
        </p:nvSpPr>
        <p:spPr>
          <a:xfrm>
            <a:off x="2250289" y="685873"/>
            <a:ext cx="2360553" cy="3430335"/>
          </a:xfrm>
          <a:custGeom>
            <a:avLst/>
            <a:gdLst/>
            <a:ahLst/>
            <a:cxnLst/>
            <a:rect l="l" t="t" r="r" b="b"/>
            <a:pathLst>
              <a:path w="21600" h="21600" extrusionOk="0">
                <a:moveTo>
                  <a:pt x="0" y="0"/>
                </a:moveTo>
                <a:lnTo>
                  <a:pt x="21600" y="0"/>
                </a:lnTo>
                <a:lnTo>
                  <a:pt x="21600" y="21600"/>
                </a:lnTo>
                <a:lnTo>
                  <a:pt x="0" y="21600"/>
                </a:lnTo>
                <a:lnTo>
                  <a:pt x="0" y="0"/>
                </a:lnTo>
                <a:close/>
              </a:path>
            </a:pathLst>
          </a:custGeom>
          <a:solidFill>
            <a:srgbClr val="FFFFFF"/>
          </a:solidFill>
          <a:ln w="9525" cap="flat" cmpd="sng">
            <a:solidFill>
              <a:srgbClr val="000000"/>
            </a:solidFill>
            <a:prstDash val="solid"/>
            <a:miter lim="8000"/>
            <a:headEnd type="none" w="sm" len="sm"/>
            <a:tailEnd type="none" w="sm" len="sm"/>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Clr>
                <a:schemeClr val="dk1"/>
              </a:buClr>
              <a:buSzPts val="2400"/>
              <a:buFont typeface="Calibri"/>
              <a:buNone/>
            </a:pPr>
            <a:endParaRPr sz="2400" b="0" i="0" u="none" strike="noStrike">
              <a:solidFill>
                <a:srgbClr val="000000"/>
              </a:solidFill>
              <a:latin typeface="Times New Roman"/>
              <a:ea typeface="Times New Roman"/>
              <a:cs typeface="Times New Roman"/>
              <a:sym typeface="Times New Roman"/>
            </a:endParaRPr>
          </a:p>
        </p:txBody>
      </p:sp>
      <p:sp>
        <p:nvSpPr>
          <p:cNvPr id="288" name="Google Shape;288;g11aa47c4b12_2_219:notes"/>
          <p:cNvSpPr txBox="1">
            <a:spLocks noGrp="1"/>
          </p:cNvSpPr>
          <p:nvPr>
            <p:ph type="body" idx="1"/>
          </p:nvPr>
        </p:nvSpPr>
        <p:spPr>
          <a:xfrm>
            <a:off x="913868" y="4344348"/>
            <a:ext cx="5029897" cy="424505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000000"/>
              </a:buClr>
              <a:buSzPts val="1200"/>
              <a:buFont typeface="Times New Roman"/>
              <a:buNone/>
            </a:pPr>
            <a:endParaRPr sz="1200" b="0" i="0" u="none" strike="noStrike" cap="none">
              <a:solidFill>
                <a:srgbClr val="000000"/>
              </a:solidFill>
              <a:latin typeface="Times New Roman"/>
              <a:ea typeface="Times New Roman"/>
              <a:cs typeface="Times New Roman"/>
              <a:sym typeface="Times New Roman"/>
            </a:endParaRPr>
          </a:p>
        </p:txBody>
      </p:sp>
      <p:sp>
        <p:nvSpPr>
          <p:cNvPr id="289" name="Google Shape;289;g11aa47c4b12_2_219:notes"/>
          <p:cNvSpPr>
            <a:spLocks noGrp="1" noRot="1" noChangeAspect="1"/>
          </p:cNvSpPr>
          <p:nvPr>
            <p:ph type="sldImg" idx="2"/>
          </p:nvPr>
        </p:nvSpPr>
        <p:spPr>
          <a:xfrm>
            <a:off x="1146175" y="685800"/>
            <a:ext cx="4567238"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1aa47c4b12_2_226:notes"/>
          <p:cNvSpPr txBox="1">
            <a:spLocks noGrp="1"/>
          </p:cNvSpPr>
          <p:nvPr>
            <p:ph type="sldNum" idx="12"/>
          </p:nvPr>
        </p:nvSpPr>
        <p:spPr>
          <a:xfrm>
            <a:off x="3885500" y="8688211"/>
            <a:ext cx="2971382" cy="455311"/>
          </a:xfrm>
          <a:prstGeom prst="rect">
            <a:avLst/>
          </a:prstGeom>
          <a:noFill/>
          <a:ln>
            <a:noFill/>
          </a:ln>
        </p:spPr>
        <p:txBody>
          <a:bodyPr spcFirstLastPara="1" wrap="square" lIns="90000" tIns="46800" rIns="90000" bIns="46800" anchor="b" anchorCtr="0">
            <a:noAutofit/>
          </a:bodyPr>
          <a:lstStyle/>
          <a:p>
            <a:pPr marL="0" lvl="0" indent="0" algn="r" rtl="0">
              <a:lnSpc>
                <a:spcPct val="100000"/>
              </a:lnSpc>
              <a:spcBef>
                <a:spcPts val="0"/>
              </a:spcBef>
              <a:spcAft>
                <a:spcPts val="0"/>
              </a:spcAft>
              <a:buClr>
                <a:srgbClr val="000000"/>
              </a:buClr>
              <a:buSzPts val="1200"/>
              <a:buFont typeface="Times New Roman"/>
              <a:buNone/>
            </a:pPr>
            <a:fld id="{00000000-1234-1234-1234-123412341234}" type="slidenum">
              <a:rPr lang="en"/>
              <a:t>18</a:t>
            </a:fld>
            <a:endParaRPr/>
          </a:p>
        </p:txBody>
      </p:sp>
      <p:sp>
        <p:nvSpPr>
          <p:cNvPr id="295" name="Google Shape;295;g11aa47c4b12_2_226:notes"/>
          <p:cNvSpPr/>
          <p:nvPr/>
        </p:nvSpPr>
        <p:spPr>
          <a:xfrm>
            <a:off x="2250289" y="685873"/>
            <a:ext cx="2360553" cy="3430335"/>
          </a:xfrm>
          <a:custGeom>
            <a:avLst/>
            <a:gdLst/>
            <a:ahLst/>
            <a:cxnLst/>
            <a:rect l="l" t="t" r="r" b="b"/>
            <a:pathLst>
              <a:path w="21600" h="21600" extrusionOk="0">
                <a:moveTo>
                  <a:pt x="0" y="0"/>
                </a:moveTo>
                <a:lnTo>
                  <a:pt x="21600" y="0"/>
                </a:lnTo>
                <a:lnTo>
                  <a:pt x="21600" y="21600"/>
                </a:lnTo>
                <a:lnTo>
                  <a:pt x="0" y="21600"/>
                </a:lnTo>
                <a:lnTo>
                  <a:pt x="0" y="0"/>
                </a:lnTo>
                <a:close/>
              </a:path>
            </a:pathLst>
          </a:custGeom>
          <a:solidFill>
            <a:srgbClr val="FFFFFF"/>
          </a:solidFill>
          <a:ln w="9525" cap="flat" cmpd="sng">
            <a:solidFill>
              <a:srgbClr val="000000"/>
            </a:solidFill>
            <a:prstDash val="solid"/>
            <a:miter lim="8000"/>
            <a:headEnd type="none" w="sm" len="sm"/>
            <a:tailEnd type="none" w="sm" len="sm"/>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Clr>
                <a:schemeClr val="dk1"/>
              </a:buClr>
              <a:buSzPts val="2400"/>
              <a:buFont typeface="Calibri"/>
              <a:buNone/>
            </a:pPr>
            <a:endParaRPr sz="2400" b="0" i="0" u="none" strike="noStrike">
              <a:solidFill>
                <a:srgbClr val="000000"/>
              </a:solidFill>
              <a:latin typeface="Times New Roman"/>
              <a:ea typeface="Times New Roman"/>
              <a:cs typeface="Times New Roman"/>
              <a:sym typeface="Times New Roman"/>
            </a:endParaRPr>
          </a:p>
        </p:txBody>
      </p:sp>
      <p:sp>
        <p:nvSpPr>
          <p:cNvPr id="296" name="Google Shape;296;g11aa47c4b12_2_226:notes"/>
          <p:cNvSpPr txBox="1">
            <a:spLocks noGrp="1"/>
          </p:cNvSpPr>
          <p:nvPr>
            <p:ph type="body" idx="1"/>
          </p:nvPr>
        </p:nvSpPr>
        <p:spPr>
          <a:xfrm>
            <a:off x="913868" y="4344348"/>
            <a:ext cx="5029897" cy="424505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000000"/>
              </a:buClr>
              <a:buSzPts val="1200"/>
              <a:buFont typeface="Times New Roman"/>
              <a:buNone/>
            </a:pPr>
            <a:endParaRPr sz="1200" b="0" i="0" u="none" strike="noStrike" cap="none">
              <a:solidFill>
                <a:srgbClr val="000000"/>
              </a:solidFill>
              <a:latin typeface="Times New Roman"/>
              <a:ea typeface="Times New Roman"/>
              <a:cs typeface="Times New Roman"/>
              <a:sym typeface="Times New Roman"/>
            </a:endParaRPr>
          </a:p>
        </p:txBody>
      </p:sp>
      <p:sp>
        <p:nvSpPr>
          <p:cNvPr id="297" name="Google Shape;297;g11aa47c4b12_2_226:notes"/>
          <p:cNvSpPr>
            <a:spLocks noGrp="1" noRot="1" noChangeAspect="1"/>
          </p:cNvSpPr>
          <p:nvPr>
            <p:ph type="sldImg" idx="2"/>
          </p:nvPr>
        </p:nvSpPr>
        <p:spPr>
          <a:xfrm>
            <a:off x="1146175" y="685800"/>
            <a:ext cx="4567238"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11aa47c4b12_2_267:notes"/>
          <p:cNvSpPr txBox="1">
            <a:spLocks noGrp="1"/>
          </p:cNvSpPr>
          <p:nvPr>
            <p:ph type="sldNum" idx="12"/>
          </p:nvPr>
        </p:nvSpPr>
        <p:spPr>
          <a:xfrm>
            <a:off x="3885500" y="8688211"/>
            <a:ext cx="2971382" cy="455311"/>
          </a:xfrm>
          <a:prstGeom prst="rect">
            <a:avLst/>
          </a:prstGeom>
          <a:noFill/>
          <a:ln>
            <a:noFill/>
          </a:ln>
        </p:spPr>
        <p:txBody>
          <a:bodyPr spcFirstLastPara="1" wrap="square" lIns="90000" tIns="46800" rIns="90000" bIns="46800" anchor="b" anchorCtr="0">
            <a:noAutofit/>
          </a:bodyPr>
          <a:lstStyle/>
          <a:p>
            <a:pPr marL="0" lvl="0" indent="0" algn="r" rtl="0">
              <a:lnSpc>
                <a:spcPct val="100000"/>
              </a:lnSpc>
              <a:spcBef>
                <a:spcPts val="0"/>
              </a:spcBef>
              <a:spcAft>
                <a:spcPts val="0"/>
              </a:spcAft>
              <a:buClr>
                <a:srgbClr val="000000"/>
              </a:buClr>
              <a:buSzPts val="1200"/>
              <a:buFont typeface="Times New Roman"/>
              <a:buNone/>
            </a:pPr>
            <a:fld id="{00000000-1234-1234-1234-123412341234}" type="slidenum">
              <a:rPr lang="en"/>
              <a:t>19</a:t>
            </a:fld>
            <a:endParaRPr/>
          </a:p>
        </p:txBody>
      </p:sp>
      <p:sp>
        <p:nvSpPr>
          <p:cNvPr id="337" name="Google Shape;337;g11aa47c4b12_2_267:notes"/>
          <p:cNvSpPr/>
          <p:nvPr/>
        </p:nvSpPr>
        <p:spPr>
          <a:xfrm>
            <a:off x="2250289" y="685873"/>
            <a:ext cx="2360553" cy="3430335"/>
          </a:xfrm>
          <a:custGeom>
            <a:avLst/>
            <a:gdLst/>
            <a:ahLst/>
            <a:cxnLst/>
            <a:rect l="l" t="t" r="r" b="b"/>
            <a:pathLst>
              <a:path w="21600" h="21600" extrusionOk="0">
                <a:moveTo>
                  <a:pt x="0" y="0"/>
                </a:moveTo>
                <a:lnTo>
                  <a:pt x="21600" y="0"/>
                </a:lnTo>
                <a:lnTo>
                  <a:pt x="21600" y="21600"/>
                </a:lnTo>
                <a:lnTo>
                  <a:pt x="0" y="21600"/>
                </a:lnTo>
                <a:lnTo>
                  <a:pt x="0" y="0"/>
                </a:lnTo>
                <a:close/>
              </a:path>
            </a:pathLst>
          </a:custGeom>
          <a:solidFill>
            <a:srgbClr val="FFFFFF"/>
          </a:solidFill>
          <a:ln w="9525" cap="flat" cmpd="sng">
            <a:solidFill>
              <a:srgbClr val="000000"/>
            </a:solidFill>
            <a:prstDash val="solid"/>
            <a:miter lim="8000"/>
            <a:headEnd type="none" w="sm" len="sm"/>
            <a:tailEnd type="none" w="sm" len="sm"/>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Clr>
                <a:schemeClr val="dk1"/>
              </a:buClr>
              <a:buSzPts val="2400"/>
              <a:buFont typeface="Calibri"/>
              <a:buNone/>
            </a:pPr>
            <a:endParaRPr sz="2400" b="0" i="0" u="none" strike="noStrike">
              <a:solidFill>
                <a:srgbClr val="000000"/>
              </a:solidFill>
              <a:latin typeface="Times New Roman"/>
              <a:ea typeface="Times New Roman"/>
              <a:cs typeface="Times New Roman"/>
              <a:sym typeface="Times New Roman"/>
            </a:endParaRPr>
          </a:p>
        </p:txBody>
      </p:sp>
      <p:sp>
        <p:nvSpPr>
          <p:cNvPr id="338" name="Google Shape;338;g11aa47c4b12_2_267:notes"/>
          <p:cNvSpPr txBox="1">
            <a:spLocks noGrp="1"/>
          </p:cNvSpPr>
          <p:nvPr>
            <p:ph type="body" idx="1"/>
          </p:nvPr>
        </p:nvSpPr>
        <p:spPr>
          <a:xfrm>
            <a:off x="913868" y="4344348"/>
            <a:ext cx="5029897" cy="424505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000000"/>
              </a:buClr>
              <a:buSzPts val="1200"/>
              <a:buFont typeface="Times New Roman"/>
              <a:buNone/>
            </a:pPr>
            <a:endParaRPr sz="1200" b="0" i="0" u="none" strike="noStrike" cap="none">
              <a:solidFill>
                <a:srgbClr val="000000"/>
              </a:solidFill>
              <a:latin typeface="Times New Roman"/>
              <a:ea typeface="Times New Roman"/>
              <a:cs typeface="Times New Roman"/>
              <a:sym typeface="Times New Roman"/>
            </a:endParaRPr>
          </a:p>
        </p:txBody>
      </p:sp>
      <p:sp>
        <p:nvSpPr>
          <p:cNvPr id="339" name="Google Shape;339;g11aa47c4b12_2_267:notes"/>
          <p:cNvSpPr>
            <a:spLocks noGrp="1" noRot="1" noChangeAspect="1"/>
          </p:cNvSpPr>
          <p:nvPr>
            <p:ph type="sldImg" idx="2"/>
          </p:nvPr>
        </p:nvSpPr>
        <p:spPr>
          <a:xfrm>
            <a:off x="1146175" y="685800"/>
            <a:ext cx="4567238"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1aa47c4b12_2_100:notes"/>
          <p:cNvSpPr txBox="1">
            <a:spLocks noGrp="1"/>
          </p:cNvSpPr>
          <p:nvPr>
            <p:ph type="body" idx="1"/>
          </p:nvPr>
        </p:nvSpPr>
        <p:spPr>
          <a:xfrm>
            <a:off x="914118" y="4344348"/>
            <a:ext cx="5028647" cy="411475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g11aa47c4b12_2_100:notes"/>
          <p:cNvSpPr>
            <a:spLocks noGrp="1" noRot="1" noChangeAspect="1"/>
          </p:cNvSpPr>
          <p:nvPr>
            <p:ph type="sldImg" idx="2"/>
          </p:nvPr>
        </p:nvSpPr>
        <p:spPr>
          <a:xfrm>
            <a:off x="1856780" y="685387"/>
            <a:ext cx="3146071" cy="342839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11aa47c4b12_2_283:notes"/>
          <p:cNvSpPr txBox="1">
            <a:spLocks noGrp="1"/>
          </p:cNvSpPr>
          <p:nvPr>
            <p:ph type="sldNum" idx="12"/>
          </p:nvPr>
        </p:nvSpPr>
        <p:spPr>
          <a:xfrm>
            <a:off x="3885500" y="8688211"/>
            <a:ext cx="2971382" cy="455311"/>
          </a:xfrm>
          <a:prstGeom prst="rect">
            <a:avLst/>
          </a:prstGeom>
          <a:noFill/>
          <a:ln>
            <a:noFill/>
          </a:ln>
        </p:spPr>
        <p:txBody>
          <a:bodyPr spcFirstLastPara="1" wrap="square" lIns="90000" tIns="46800" rIns="90000" bIns="46800" anchor="b" anchorCtr="0">
            <a:noAutofit/>
          </a:bodyPr>
          <a:lstStyle/>
          <a:p>
            <a:pPr marL="0" lvl="0" indent="0" algn="r" rtl="0">
              <a:lnSpc>
                <a:spcPct val="100000"/>
              </a:lnSpc>
              <a:spcBef>
                <a:spcPts val="0"/>
              </a:spcBef>
              <a:spcAft>
                <a:spcPts val="0"/>
              </a:spcAft>
              <a:buClr>
                <a:srgbClr val="000000"/>
              </a:buClr>
              <a:buSzPts val="1200"/>
              <a:buFont typeface="Times New Roman"/>
              <a:buNone/>
            </a:pPr>
            <a:fld id="{00000000-1234-1234-1234-123412341234}" type="slidenum">
              <a:rPr lang="en"/>
              <a:t>20</a:t>
            </a:fld>
            <a:endParaRPr/>
          </a:p>
        </p:txBody>
      </p:sp>
      <p:sp>
        <p:nvSpPr>
          <p:cNvPr id="355" name="Google Shape;355;g11aa47c4b12_2_283:notes"/>
          <p:cNvSpPr/>
          <p:nvPr/>
        </p:nvSpPr>
        <p:spPr>
          <a:xfrm>
            <a:off x="793852" y="922731"/>
            <a:ext cx="3175408" cy="4613660"/>
          </a:xfrm>
          <a:custGeom>
            <a:avLst/>
            <a:gdLst/>
            <a:ahLst/>
            <a:cxnLst/>
            <a:rect l="l" t="t" r="r" b="b"/>
            <a:pathLst>
              <a:path w="21600" h="21600" extrusionOk="0">
                <a:moveTo>
                  <a:pt x="0" y="0"/>
                </a:moveTo>
                <a:lnTo>
                  <a:pt x="21600" y="0"/>
                </a:lnTo>
                <a:lnTo>
                  <a:pt x="21600" y="21600"/>
                </a:lnTo>
                <a:lnTo>
                  <a:pt x="0" y="21600"/>
                </a:lnTo>
                <a:lnTo>
                  <a:pt x="0" y="0"/>
                </a:lnTo>
                <a:close/>
              </a:path>
            </a:pathLst>
          </a:custGeom>
          <a:solidFill>
            <a:srgbClr val="FFFFFF"/>
          </a:solidFill>
          <a:ln w="9525" cap="flat" cmpd="sng">
            <a:solidFill>
              <a:srgbClr val="000000"/>
            </a:solidFill>
            <a:prstDash val="solid"/>
            <a:miter lim="8000"/>
            <a:headEnd type="none" w="sm" len="sm"/>
            <a:tailEnd type="none" w="sm" len="sm"/>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Clr>
                <a:schemeClr val="dk1"/>
              </a:buClr>
              <a:buSzPts val="2400"/>
              <a:buFont typeface="Calibri"/>
              <a:buNone/>
            </a:pPr>
            <a:endParaRPr sz="2400" b="0" i="0" u="none" strike="noStrike">
              <a:solidFill>
                <a:srgbClr val="000000"/>
              </a:solidFill>
              <a:latin typeface="Times New Roman"/>
              <a:ea typeface="Times New Roman"/>
              <a:cs typeface="Times New Roman"/>
              <a:sym typeface="Times New Roman"/>
            </a:endParaRPr>
          </a:p>
        </p:txBody>
      </p:sp>
      <p:sp>
        <p:nvSpPr>
          <p:cNvPr id="356" name="Google Shape;356;g11aa47c4b12_2_283:notes"/>
          <p:cNvSpPr txBox="1">
            <a:spLocks noGrp="1"/>
          </p:cNvSpPr>
          <p:nvPr>
            <p:ph type="body" idx="1"/>
          </p:nvPr>
        </p:nvSpPr>
        <p:spPr>
          <a:xfrm>
            <a:off x="635082" y="5843969"/>
            <a:ext cx="3492949" cy="566329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000000"/>
              </a:buClr>
              <a:buSzPts val="1200"/>
              <a:buFont typeface="Times New Roman"/>
              <a:buNone/>
            </a:pPr>
            <a:endParaRPr sz="1200" b="0" i="0" u="none" strike="noStrike" cap="none">
              <a:solidFill>
                <a:srgbClr val="000000"/>
              </a:solidFill>
              <a:latin typeface="Times New Roman"/>
              <a:ea typeface="Times New Roman"/>
              <a:cs typeface="Times New Roman"/>
              <a:sym typeface="Times New Roman"/>
            </a:endParaRPr>
          </a:p>
        </p:txBody>
      </p:sp>
      <p:sp>
        <p:nvSpPr>
          <p:cNvPr id="357" name="Google Shape;357;g11aa47c4b12_2_283:notes"/>
          <p:cNvSpPr>
            <a:spLocks noGrp="1" noRot="1" noChangeAspect="1"/>
          </p:cNvSpPr>
          <p:nvPr>
            <p:ph type="sldImg" idx="2"/>
          </p:nvPr>
        </p:nvSpPr>
        <p:spPr>
          <a:xfrm>
            <a:off x="1146175" y="685800"/>
            <a:ext cx="4567238"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11aa47c4b12_2_290:notes"/>
          <p:cNvSpPr txBox="1">
            <a:spLocks noGrp="1"/>
          </p:cNvSpPr>
          <p:nvPr>
            <p:ph type="sldNum" idx="12"/>
          </p:nvPr>
        </p:nvSpPr>
        <p:spPr>
          <a:xfrm>
            <a:off x="3885500" y="8688211"/>
            <a:ext cx="2971382" cy="455311"/>
          </a:xfrm>
          <a:prstGeom prst="rect">
            <a:avLst/>
          </a:prstGeom>
          <a:noFill/>
          <a:ln>
            <a:noFill/>
          </a:ln>
        </p:spPr>
        <p:txBody>
          <a:bodyPr spcFirstLastPara="1" wrap="square" lIns="90000" tIns="46800" rIns="90000" bIns="46800" anchor="b" anchorCtr="0">
            <a:noAutofit/>
          </a:bodyPr>
          <a:lstStyle/>
          <a:p>
            <a:pPr marL="0" lvl="0" indent="0" algn="r" rtl="0">
              <a:lnSpc>
                <a:spcPct val="100000"/>
              </a:lnSpc>
              <a:spcBef>
                <a:spcPts val="0"/>
              </a:spcBef>
              <a:spcAft>
                <a:spcPts val="0"/>
              </a:spcAft>
              <a:buClr>
                <a:srgbClr val="000000"/>
              </a:buClr>
              <a:buSzPts val="1200"/>
              <a:buFont typeface="Times New Roman"/>
              <a:buNone/>
            </a:pPr>
            <a:fld id="{00000000-1234-1234-1234-123412341234}" type="slidenum">
              <a:rPr lang="en"/>
              <a:t>21</a:t>
            </a:fld>
            <a:endParaRPr/>
          </a:p>
        </p:txBody>
      </p:sp>
      <p:sp>
        <p:nvSpPr>
          <p:cNvPr id="363" name="Google Shape;363;g11aa47c4b12_2_290:notes"/>
          <p:cNvSpPr/>
          <p:nvPr/>
        </p:nvSpPr>
        <p:spPr>
          <a:xfrm>
            <a:off x="793852" y="922731"/>
            <a:ext cx="3175408" cy="4613660"/>
          </a:xfrm>
          <a:custGeom>
            <a:avLst/>
            <a:gdLst/>
            <a:ahLst/>
            <a:cxnLst/>
            <a:rect l="l" t="t" r="r" b="b"/>
            <a:pathLst>
              <a:path w="21600" h="21600" extrusionOk="0">
                <a:moveTo>
                  <a:pt x="0" y="0"/>
                </a:moveTo>
                <a:lnTo>
                  <a:pt x="21600" y="0"/>
                </a:lnTo>
                <a:lnTo>
                  <a:pt x="21600" y="21600"/>
                </a:lnTo>
                <a:lnTo>
                  <a:pt x="0" y="21600"/>
                </a:lnTo>
                <a:lnTo>
                  <a:pt x="0" y="0"/>
                </a:lnTo>
                <a:close/>
              </a:path>
            </a:pathLst>
          </a:custGeom>
          <a:solidFill>
            <a:srgbClr val="FFFFFF"/>
          </a:solidFill>
          <a:ln w="9525" cap="flat" cmpd="sng">
            <a:solidFill>
              <a:srgbClr val="000000"/>
            </a:solidFill>
            <a:prstDash val="solid"/>
            <a:miter lim="8000"/>
            <a:headEnd type="none" w="sm" len="sm"/>
            <a:tailEnd type="none" w="sm" len="sm"/>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Clr>
                <a:schemeClr val="dk1"/>
              </a:buClr>
              <a:buSzPts val="2400"/>
              <a:buFont typeface="Calibri"/>
              <a:buNone/>
            </a:pPr>
            <a:endParaRPr sz="2400" b="0" i="0" u="none" strike="noStrike">
              <a:solidFill>
                <a:srgbClr val="000000"/>
              </a:solidFill>
              <a:latin typeface="Times New Roman"/>
              <a:ea typeface="Times New Roman"/>
              <a:cs typeface="Times New Roman"/>
              <a:sym typeface="Times New Roman"/>
            </a:endParaRPr>
          </a:p>
        </p:txBody>
      </p:sp>
      <p:sp>
        <p:nvSpPr>
          <p:cNvPr id="364" name="Google Shape;364;g11aa47c4b12_2_290:notes"/>
          <p:cNvSpPr txBox="1">
            <a:spLocks noGrp="1"/>
          </p:cNvSpPr>
          <p:nvPr>
            <p:ph type="body" idx="1"/>
          </p:nvPr>
        </p:nvSpPr>
        <p:spPr>
          <a:xfrm>
            <a:off x="635082" y="5843969"/>
            <a:ext cx="3492949" cy="566329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000000"/>
              </a:buClr>
              <a:buSzPts val="1200"/>
              <a:buFont typeface="Times New Roman"/>
              <a:buNone/>
            </a:pPr>
            <a:endParaRPr sz="1200" b="0" i="0" u="none" strike="noStrike" cap="none">
              <a:solidFill>
                <a:srgbClr val="000000"/>
              </a:solidFill>
              <a:latin typeface="Times New Roman"/>
              <a:ea typeface="Times New Roman"/>
              <a:cs typeface="Times New Roman"/>
              <a:sym typeface="Times New Roman"/>
            </a:endParaRPr>
          </a:p>
        </p:txBody>
      </p:sp>
      <p:sp>
        <p:nvSpPr>
          <p:cNvPr id="365" name="Google Shape;365;g11aa47c4b12_2_290:notes"/>
          <p:cNvSpPr>
            <a:spLocks noGrp="1" noRot="1" noChangeAspect="1"/>
          </p:cNvSpPr>
          <p:nvPr>
            <p:ph type="sldImg" idx="2"/>
          </p:nvPr>
        </p:nvSpPr>
        <p:spPr>
          <a:xfrm>
            <a:off x="1146175" y="685800"/>
            <a:ext cx="4567238"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11aa47c4b12_2_297:notes"/>
          <p:cNvSpPr txBox="1">
            <a:spLocks noGrp="1"/>
          </p:cNvSpPr>
          <p:nvPr>
            <p:ph type="sldNum" idx="12"/>
          </p:nvPr>
        </p:nvSpPr>
        <p:spPr>
          <a:xfrm>
            <a:off x="3885500" y="8688211"/>
            <a:ext cx="2971382" cy="455311"/>
          </a:xfrm>
          <a:prstGeom prst="rect">
            <a:avLst/>
          </a:prstGeom>
          <a:noFill/>
          <a:ln>
            <a:noFill/>
          </a:ln>
        </p:spPr>
        <p:txBody>
          <a:bodyPr spcFirstLastPara="1" wrap="square" lIns="90000" tIns="46800" rIns="90000" bIns="46800" anchor="b" anchorCtr="0">
            <a:noAutofit/>
          </a:bodyPr>
          <a:lstStyle/>
          <a:p>
            <a:pPr marL="0" lvl="0" indent="0" algn="r" rtl="0">
              <a:lnSpc>
                <a:spcPct val="100000"/>
              </a:lnSpc>
              <a:spcBef>
                <a:spcPts val="0"/>
              </a:spcBef>
              <a:spcAft>
                <a:spcPts val="0"/>
              </a:spcAft>
              <a:buClr>
                <a:srgbClr val="000000"/>
              </a:buClr>
              <a:buSzPts val="1200"/>
              <a:buFont typeface="Times New Roman"/>
              <a:buNone/>
            </a:pPr>
            <a:fld id="{00000000-1234-1234-1234-123412341234}" type="slidenum">
              <a:rPr lang="en"/>
              <a:t>22</a:t>
            </a:fld>
            <a:endParaRPr/>
          </a:p>
        </p:txBody>
      </p:sp>
      <p:sp>
        <p:nvSpPr>
          <p:cNvPr id="371" name="Google Shape;371;g11aa47c4b12_2_297:notes"/>
          <p:cNvSpPr/>
          <p:nvPr/>
        </p:nvSpPr>
        <p:spPr>
          <a:xfrm>
            <a:off x="793852" y="922731"/>
            <a:ext cx="3175408" cy="4613660"/>
          </a:xfrm>
          <a:custGeom>
            <a:avLst/>
            <a:gdLst/>
            <a:ahLst/>
            <a:cxnLst/>
            <a:rect l="l" t="t" r="r" b="b"/>
            <a:pathLst>
              <a:path w="21600" h="21600" extrusionOk="0">
                <a:moveTo>
                  <a:pt x="0" y="0"/>
                </a:moveTo>
                <a:lnTo>
                  <a:pt x="21600" y="0"/>
                </a:lnTo>
                <a:lnTo>
                  <a:pt x="21600" y="21600"/>
                </a:lnTo>
                <a:lnTo>
                  <a:pt x="0" y="21600"/>
                </a:lnTo>
                <a:lnTo>
                  <a:pt x="0" y="0"/>
                </a:lnTo>
                <a:close/>
              </a:path>
            </a:pathLst>
          </a:custGeom>
          <a:solidFill>
            <a:srgbClr val="FFFFFF"/>
          </a:solidFill>
          <a:ln w="9525" cap="flat" cmpd="sng">
            <a:solidFill>
              <a:srgbClr val="000000"/>
            </a:solidFill>
            <a:prstDash val="solid"/>
            <a:miter lim="8000"/>
            <a:headEnd type="none" w="sm" len="sm"/>
            <a:tailEnd type="none" w="sm" len="sm"/>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Clr>
                <a:schemeClr val="dk1"/>
              </a:buClr>
              <a:buSzPts val="2400"/>
              <a:buFont typeface="Calibri"/>
              <a:buNone/>
            </a:pPr>
            <a:endParaRPr sz="2400" b="0" i="0" u="none" strike="noStrike">
              <a:solidFill>
                <a:srgbClr val="000000"/>
              </a:solidFill>
              <a:latin typeface="Times New Roman"/>
              <a:ea typeface="Times New Roman"/>
              <a:cs typeface="Times New Roman"/>
              <a:sym typeface="Times New Roman"/>
            </a:endParaRPr>
          </a:p>
        </p:txBody>
      </p:sp>
      <p:sp>
        <p:nvSpPr>
          <p:cNvPr id="372" name="Google Shape;372;g11aa47c4b12_2_297:notes"/>
          <p:cNvSpPr txBox="1">
            <a:spLocks noGrp="1"/>
          </p:cNvSpPr>
          <p:nvPr>
            <p:ph type="body" idx="1"/>
          </p:nvPr>
        </p:nvSpPr>
        <p:spPr>
          <a:xfrm>
            <a:off x="635082" y="5843969"/>
            <a:ext cx="3492949" cy="566329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000000"/>
              </a:buClr>
              <a:buSzPts val="1200"/>
              <a:buFont typeface="Times New Roman"/>
              <a:buNone/>
            </a:pPr>
            <a:endParaRPr sz="1200" b="0" i="0" u="none" strike="noStrike" cap="none">
              <a:solidFill>
                <a:srgbClr val="000000"/>
              </a:solidFill>
              <a:latin typeface="Times New Roman"/>
              <a:ea typeface="Times New Roman"/>
              <a:cs typeface="Times New Roman"/>
              <a:sym typeface="Times New Roman"/>
            </a:endParaRPr>
          </a:p>
        </p:txBody>
      </p:sp>
      <p:sp>
        <p:nvSpPr>
          <p:cNvPr id="373" name="Google Shape;373;g11aa47c4b12_2_297:notes"/>
          <p:cNvSpPr>
            <a:spLocks noGrp="1" noRot="1" noChangeAspect="1"/>
          </p:cNvSpPr>
          <p:nvPr>
            <p:ph type="sldImg" idx="2"/>
          </p:nvPr>
        </p:nvSpPr>
        <p:spPr>
          <a:xfrm>
            <a:off x="1146175" y="685800"/>
            <a:ext cx="4567238"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11aa47c4b12_2_304:notes"/>
          <p:cNvSpPr txBox="1">
            <a:spLocks noGrp="1"/>
          </p:cNvSpPr>
          <p:nvPr>
            <p:ph type="sldNum" idx="12"/>
          </p:nvPr>
        </p:nvSpPr>
        <p:spPr>
          <a:xfrm>
            <a:off x="3885500" y="8688211"/>
            <a:ext cx="2971382" cy="455311"/>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
                <a:solidFill>
                  <a:srgbClr val="000000"/>
                </a:solidFill>
              </a:rPr>
              <a:t>23</a:t>
            </a:fld>
            <a:endParaRPr>
              <a:solidFill>
                <a:srgbClr val="000000"/>
              </a:solidFill>
            </a:endParaRPr>
          </a:p>
        </p:txBody>
      </p:sp>
      <p:sp>
        <p:nvSpPr>
          <p:cNvPr id="379" name="Google Shape;379;g11aa47c4b12_2_304:notes"/>
          <p:cNvSpPr/>
          <p:nvPr/>
        </p:nvSpPr>
        <p:spPr>
          <a:xfrm>
            <a:off x="793852" y="922731"/>
            <a:ext cx="3175408" cy="4613660"/>
          </a:xfrm>
          <a:custGeom>
            <a:avLst/>
            <a:gdLst/>
            <a:ahLst/>
            <a:cxnLst/>
            <a:rect l="l" t="t" r="r" b="b"/>
            <a:pathLst>
              <a:path w="21600" h="21600" extrusionOk="0">
                <a:moveTo>
                  <a:pt x="0" y="0"/>
                </a:moveTo>
                <a:lnTo>
                  <a:pt x="21600" y="0"/>
                </a:lnTo>
                <a:lnTo>
                  <a:pt x="21600" y="21600"/>
                </a:lnTo>
                <a:lnTo>
                  <a:pt x="0" y="21600"/>
                </a:lnTo>
                <a:lnTo>
                  <a:pt x="0" y="0"/>
                </a:lnTo>
                <a:close/>
              </a:path>
            </a:pathLst>
          </a:custGeom>
          <a:solidFill>
            <a:srgbClr val="FFFFFF"/>
          </a:solidFill>
          <a:ln w="9525" cap="flat" cmpd="sng">
            <a:solidFill>
              <a:srgbClr val="000000"/>
            </a:solidFill>
            <a:prstDash val="solid"/>
            <a:miter lim="8000"/>
            <a:headEnd type="none" w="sm" len="sm"/>
            <a:tailEnd type="none" w="sm" len="sm"/>
          </a:ln>
        </p:spPr>
        <p:txBody>
          <a:bodyPr spcFirstLastPara="1" wrap="square" lIns="90000" tIns="46800" rIns="90000" bIns="46800" anchor="ctr" anchorCtr="0">
            <a:noAutofit/>
          </a:bodyPr>
          <a:lstStyle/>
          <a:p>
            <a:pPr marL="0" marR="0" lvl="0" indent="0" algn="l" rtl="0">
              <a:spcBef>
                <a:spcPts val="0"/>
              </a:spcBef>
              <a:spcAft>
                <a:spcPts val="0"/>
              </a:spcAft>
              <a:buClr>
                <a:schemeClr val="dk1"/>
              </a:buClr>
              <a:buSzPts val="2400"/>
              <a:buFont typeface="Calibri"/>
              <a:buNone/>
            </a:pPr>
            <a:endParaRPr sz="2400">
              <a:solidFill>
                <a:srgbClr val="000000"/>
              </a:solidFill>
              <a:latin typeface="Times New Roman"/>
              <a:ea typeface="Times New Roman"/>
              <a:cs typeface="Times New Roman"/>
              <a:sym typeface="Times New Roman"/>
            </a:endParaRPr>
          </a:p>
        </p:txBody>
      </p:sp>
      <p:sp>
        <p:nvSpPr>
          <p:cNvPr id="380" name="Google Shape;380;g11aa47c4b12_2_304:notes"/>
          <p:cNvSpPr txBox="1">
            <a:spLocks noGrp="1"/>
          </p:cNvSpPr>
          <p:nvPr>
            <p:ph type="body" idx="1"/>
          </p:nvPr>
        </p:nvSpPr>
        <p:spPr>
          <a:xfrm>
            <a:off x="635082" y="5843969"/>
            <a:ext cx="3492949" cy="566329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000000"/>
              </a:buClr>
              <a:buSzPts val="1200"/>
              <a:buFont typeface="Times New Roman"/>
              <a:buNone/>
            </a:pPr>
            <a:endParaRPr sz="1200" b="0" i="0" u="none" strike="noStrike" cap="none">
              <a:solidFill>
                <a:srgbClr val="000000"/>
              </a:solidFill>
              <a:latin typeface="Times New Roman"/>
              <a:ea typeface="Times New Roman"/>
              <a:cs typeface="Times New Roman"/>
              <a:sym typeface="Times New Roman"/>
            </a:endParaRPr>
          </a:p>
        </p:txBody>
      </p:sp>
      <p:sp>
        <p:nvSpPr>
          <p:cNvPr id="381" name="Google Shape;381;g11aa47c4b12_2_304:notes"/>
          <p:cNvSpPr>
            <a:spLocks noGrp="1" noRot="1" noChangeAspect="1"/>
          </p:cNvSpPr>
          <p:nvPr>
            <p:ph type="sldImg" idx="2"/>
          </p:nvPr>
        </p:nvSpPr>
        <p:spPr>
          <a:xfrm>
            <a:off x="1146175" y="685800"/>
            <a:ext cx="4567238"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1aa47c4b12_2_311:notes"/>
          <p:cNvSpPr txBox="1">
            <a:spLocks noGrp="1"/>
          </p:cNvSpPr>
          <p:nvPr>
            <p:ph type="sldNum" idx="12"/>
          </p:nvPr>
        </p:nvSpPr>
        <p:spPr>
          <a:xfrm>
            <a:off x="3885500" y="8688211"/>
            <a:ext cx="2971382" cy="455311"/>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
                <a:solidFill>
                  <a:srgbClr val="000000"/>
                </a:solidFill>
              </a:rPr>
              <a:t>24</a:t>
            </a:fld>
            <a:endParaRPr>
              <a:solidFill>
                <a:srgbClr val="000000"/>
              </a:solidFill>
            </a:endParaRPr>
          </a:p>
        </p:txBody>
      </p:sp>
      <p:sp>
        <p:nvSpPr>
          <p:cNvPr id="387" name="Google Shape;387;g11aa47c4b12_2_311:notes"/>
          <p:cNvSpPr/>
          <p:nvPr/>
        </p:nvSpPr>
        <p:spPr>
          <a:xfrm>
            <a:off x="793852" y="922731"/>
            <a:ext cx="3175408" cy="4613660"/>
          </a:xfrm>
          <a:custGeom>
            <a:avLst/>
            <a:gdLst/>
            <a:ahLst/>
            <a:cxnLst/>
            <a:rect l="l" t="t" r="r" b="b"/>
            <a:pathLst>
              <a:path w="21600" h="21600" extrusionOk="0">
                <a:moveTo>
                  <a:pt x="0" y="0"/>
                </a:moveTo>
                <a:lnTo>
                  <a:pt x="21600" y="0"/>
                </a:lnTo>
                <a:lnTo>
                  <a:pt x="21600" y="21600"/>
                </a:lnTo>
                <a:lnTo>
                  <a:pt x="0" y="21600"/>
                </a:lnTo>
                <a:lnTo>
                  <a:pt x="0" y="0"/>
                </a:lnTo>
                <a:close/>
              </a:path>
            </a:pathLst>
          </a:custGeom>
          <a:solidFill>
            <a:srgbClr val="FFFFFF"/>
          </a:solidFill>
          <a:ln w="9525" cap="flat" cmpd="sng">
            <a:solidFill>
              <a:srgbClr val="000000"/>
            </a:solidFill>
            <a:prstDash val="solid"/>
            <a:miter lim="8000"/>
            <a:headEnd type="none" w="sm" len="sm"/>
            <a:tailEnd type="none" w="sm" len="sm"/>
          </a:ln>
        </p:spPr>
        <p:txBody>
          <a:bodyPr spcFirstLastPara="1" wrap="square" lIns="90000" tIns="46800" rIns="90000" bIns="46800" anchor="ctr" anchorCtr="0">
            <a:noAutofit/>
          </a:bodyPr>
          <a:lstStyle/>
          <a:p>
            <a:pPr marL="0" marR="0" lvl="0" indent="0" algn="l" rtl="0">
              <a:spcBef>
                <a:spcPts val="0"/>
              </a:spcBef>
              <a:spcAft>
                <a:spcPts val="0"/>
              </a:spcAft>
              <a:buClr>
                <a:schemeClr val="dk1"/>
              </a:buClr>
              <a:buSzPts val="2400"/>
              <a:buFont typeface="Calibri"/>
              <a:buNone/>
            </a:pPr>
            <a:endParaRPr sz="2400">
              <a:solidFill>
                <a:srgbClr val="000000"/>
              </a:solidFill>
              <a:latin typeface="Times New Roman"/>
              <a:ea typeface="Times New Roman"/>
              <a:cs typeface="Times New Roman"/>
              <a:sym typeface="Times New Roman"/>
            </a:endParaRPr>
          </a:p>
        </p:txBody>
      </p:sp>
      <p:sp>
        <p:nvSpPr>
          <p:cNvPr id="388" name="Google Shape;388;g11aa47c4b12_2_311:notes"/>
          <p:cNvSpPr txBox="1">
            <a:spLocks noGrp="1"/>
          </p:cNvSpPr>
          <p:nvPr>
            <p:ph type="body" idx="1"/>
          </p:nvPr>
        </p:nvSpPr>
        <p:spPr>
          <a:xfrm>
            <a:off x="635082" y="5843969"/>
            <a:ext cx="3492949" cy="566329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000000"/>
              </a:buClr>
              <a:buSzPts val="1200"/>
              <a:buFont typeface="Times New Roman"/>
              <a:buNone/>
            </a:pPr>
            <a:endParaRPr sz="1200" b="0" i="0" u="none" strike="noStrike" cap="none">
              <a:solidFill>
                <a:srgbClr val="000000"/>
              </a:solidFill>
              <a:latin typeface="Times New Roman"/>
              <a:ea typeface="Times New Roman"/>
              <a:cs typeface="Times New Roman"/>
              <a:sym typeface="Times New Roman"/>
            </a:endParaRPr>
          </a:p>
        </p:txBody>
      </p:sp>
      <p:sp>
        <p:nvSpPr>
          <p:cNvPr id="389" name="Google Shape;389;g11aa47c4b12_2_311:notes"/>
          <p:cNvSpPr>
            <a:spLocks noGrp="1" noRot="1" noChangeAspect="1"/>
          </p:cNvSpPr>
          <p:nvPr>
            <p:ph type="sldImg" idx="2"/>
          </p:nvPr>
        </p:nvSpPr>
        <p:spPr>
          <a:xfrm>
            <a:off x="1146175" y="685800"/>
            <a:ext cx="4567238"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11aa47c4b12_2_318:notes"/>
          <p:cNvSpPr txBox="1">
            <a:spLocks noGrp="1"/>
          </p:cNvSpPr>
          <p:nvPr>
            <p:ph type="sldNum" idx="12"/>
          </p:nvPr>
        </p:nvSpPr>
        <p:spPr>
          <a:xfrm>
            <a:off x="3885500" y="8688211"/>
            <a:ext cx="2971382" cy="455311"/>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
                <a:solidFill>
                  <a:srgbClr val="000000"/>
                </a:solidFill>
              </a:rPr>
              <a:t>25</a:t>
            </a:fld>
            <a:endParaRPr>
              <a:solidFill>
                <a:srgbClr val="000000"/>
              </a:solidFill>
            </a:endParaRPr>
          </a:p>
        </p:txBody>
      </p:sp>
      <p:sp>
        <p:nvSpPr>
          <p:cNvPr id="395" name="Google Shape;395;g11aa47c4b12_2_318:notes"/>
          <p:cNvSpPr/>
          <p:nvPr/>
        </p:nvSpPr>
        <p:spPr>
          <a:xfrm>
            <a:off x="793852" y="922731"/>
            <a:ext cx="3175408" cy="4613660"/>
          </a:xfrm>
          <a:custGeom>
            <a:avLst/>
            <a:gdLst/>
            <a:ahLst/>
            <a:cxnLst/>
            <a:rect l="l" t="t" r="r" b="b"/>
            <a:pathLst>
              <a:path w="21600" h="21600" extrusionOk="0">
                <a:moveTo>
                  <a:pt x="0" y="0"/>
                </a:moveTo>
                <a:lnTo>
                  <a:pt x="21600" y="0"/>
                </a:lnTo>
                <a:lnTo>
                  <a:pt x="21600" y="21600"/>
                </a:lnTo>
                <a:lnTo>
                  <a:pt x="0" y="21600"/>
                </a:lnTo>
                <a:lnTo>
                  <a:pt x="0" y="0"/>
                </a:lnTo>
                <a:close/>
              </a:path>
            </a:pathLst>
          </a:custGeom>
          <a:solidFill>
            <a:srgbClr val="FFFFFF"/>
          </a:solidFill>
          <a:ln w="9525" cap="flat" cmpd="sng">
            <a:solidFill>
              <a:srgbClr val="000000"/>
            </a:solidFill>
            <a:prstDash val="solid"/>
            <a:miter lim="8000"/>
            <a:headEnd type="none" w="sm" len="sm"/>
            <a:tailEnd type="none" w="sm" len="sm"/>
          </a:ln>
        </p:spPr>
        <p:txBody>
          <a:bodyPr spcFirstLastPara="1" wrap="square" lIns="90000" tIns="46800" rIns="90000" bIns="46800" anchor="ctr" anchorCtr="0">
            <a:noAutofit/>
          </a:bodyPr>
          <a:lstStyle/>
          <a:p>
            <a:pPr marL="0" marR="0" lvl="0" indent="0" algn="l" rtl="0">
              <a:spcBef>
                <a:spcPts val="0"/>
              </a:spcBef>
              <a:spcAft>
                <a:spcPts val="0"/>
              </a:spcAft>
              <a:buClr>
                <a:schemeClr val="dk1"/>
              </a:buClr>
              <a:buSzPts val="2400"/>
              <a:buFont typeface="Calibri"/>
              <a:buNone/>
            </a:pPr>
            <a:endParaRPr sz="2400">
              <a:solidFill>
                <a:srgbClr val="000000"/>
              </a:solidFill>
              <a:latin typeface="Times New Roman"/>
              <a:ea typeface="Times New Roman"/>
              <a:cs typeface="Times New Roman"/>
              <a:sym typeface="Times New Roman"/>
            </a:endParaRPr>
          </a:p>
        </p:txBody>
      </p:sp>
      <p:sp>
        <p:nvSpPr>
          <p:cNvPr id="396" name="Google Shape;396;g11aa47c4b12_2_318:notes"/>
          <p:cNvSpPr txBox="1">
            <a:spLocks noGrp="1"/>
          </p:cNvSpPr>
          <p:nvPr>
            <p:ph type="body" idx="1"/>
          </p:nvPr>
        </p:nvSpPr>
        <p:spPr>
          <a:xfrm>
            <a:off x="635082" y="5843969"/>
            <a:ext cx="3492949" cy="566329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000000"/>
              </a:buClr>
              <a:buSzPts val="1200"/>
              <a:buFont typeface="Times New Roman"/>
              <a:buNone/>
            </a:pPr>
            <a:endParaRPr sz="1200" b="0" i="0" u="none" strike="noStrike" cap="none">
              <a:solidFill>
                <a:srgbClr val="000000"/>
              </a:solidFill>
              <a:latin typeface="Times New Roman"/>
              <a:ea typeface="Times New Roman"/>
              <a:cs typeface="Times New Roman"/>
              <a:sym typeface="Times New Roman"/>
            </a:endParaRPr>
          </a:p>
        </p:txBody>
      </p:sp>
      <p:sp>
        <p:nvSpPr>
          <p:cNvPr id="397" name="Google Shape;397;g11aa47c4b12_2_318:notes"/>
          <p:cNvSpPr>
            <a:spLocks noGrp="1" noRot="1" noChangeAspect="1"/>
          </p:cNvSpPr>
          <p:nvPr>
            <p:ph type="sldImg" idx="2"/>
          </p:nvPr>
        </p:nvSpPr>
        <p:spPr>
          <a:xfrm>
            <a:off x="1146175" y="685800"/>
            <a:ext cx="4567238"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11aa47c4b12_2_325:notes"/>
          <p:cNvSpPr txBox="1">
            <a:spLocks noGrp="1"/>
          </p:cNvSpPr>
          <p:nvPr>
            <p:ph type="sldNum" idx="12"/>
          </p:nvPr>
        </p:nvSpPr>
        <p:spPr>
          <a:xfrm>
            <a:off x="3885500" y="8688211"/>
            <a:ext cx="2971382" cy="455311"/>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
                <a:solidFill>
                  <a:srgbClr val="000000"/>
                </a:solidFill>
              </a:rPr>
              <a:t>26</a:t>
            </a:fld>
            <a:endParaRPr>
              <a:solidFill>
                <a:srgbClr val="000000"/>
              </a:solidFill>
            </a:endParaRPr>
          </a:p>
        </p:txBody>
      </p:sp>
      <p:sp>
        <p:nvSpPr>
          <p:cNvPr id="403" name="Google Shape;403;g11aa47c4b12_2_325:notes"/>
          <p:cNvSpPr/>
          <p:nvPr/>
        </p:nvSpPr>
        <p:spPr>
          <a:xfrm>
            <a:off x="793852" y="922731"/>
            <a:ext cx="3175408" cy="4613660"/>
          </a:xfrm>
          <a:custGeom>
            <a:avLst/>
            <a:gdLst/>
            <a:ahLst/>
            <a:cxnLst/>
            <a:rect l="l" t="t" r="r" b="b"/>
            <a:pathLst>
              <a:path w="21600" h="21600" extrusionOk="0">
                <a:moveTo>
                  <a:pt x="0" y="0"/>
                </a:moveTo>
                <a:lnTo>
                  <a:pt x="21600" y="0"/>
                </a:lnTo>
                <a:lnTo>
                  <a:pt x="21600" y="21600"/>
                </a:lnTo>
                <a:lnTo>
                  <a:pt x="0" y="21600"/>
                </a:lnTo>
                <a:lnTo>
                  <a:pt x="0" y="0"/>
                </a:lnTo>
                <a:close/>
              </a:path>
            </a:pathLst>
          </a:custGeom>
          <a:solidFill>
            <a:srgbClr val="FFFFFF"/>
          </a:solidFill>
          <a:ln w="9525" cap="flat" cmpd="sng">
            <a:solidFill>
              <a:srgbClr val="000000"/>
            </a:solidFill>
            <a:prstDash val="solid"/>
            <a:miter lim="8000"/>
            <a:headEnd type="none" w="sm" len="sm"/>
            <a:tailEnd type="none" w="sm" len="sm"/>
          </a:ln>
        </p:spPr>
        <p:txBody>
          <a:bodyPr spcFirstLastPara="1" wrap="square" lIns="90000" tIns="46800" rIns="90000" bIns="46800" anchor="ctr" anchorCtr="0">
            <a:noAutofit/>
          </a:bodyPr>
          <a:lstStyle/>
          <a:p>
            <a:pPr marL="0" marR="0" lvl="0" indent="0" algn="l" rtl="0">
              <a:spcBef>
                <a:spcPts val="0"/>
              </a:spcBef>
              <a:spcAft>
                <a:spcPts val="0"/>
              </a:spcAft>
              <a:buClr>
                <a:schemeClr val="dk1"/>
              </a:buClr>
              <a:buSzPts val="2400"/>
              <a:buFont typeface="Calibri"/>
              <a:buNone/>
            </a:pPr>
            <a:endParaRPr sz="2400">
              <a:solidFill>
                <a:srgbClr val="000000"/>
              </a:solidFill>
              <a:latin typeface="Times New Roman"/>
              <a:ea typeface="Times New Roman"/>
              <a:cs typeface="Times New Roman"/>
              <a:sym typeface="Times New Roman"/>
            </a:endParaRPr>
          </a:p>
        </p:txBody>
      </p:sp>
      <p:sp>
        <p:nvSpPr>
          <p:cNvPr id="404" name="Google Shape;404;g11aa47c4b12_2_325:notes"/>
          <p:cNvSpPr txBox="1">
            <a:spLocks noGrp="1"/>
          </p:cNvSpPr>
          <p:nvPr>
            <p:ph type="body" idx="1"/>
          </p:nvPr>
        </p:nvSpPr>
        <p:spPr>
          <a:xfrm>
            <a:off x="635082" y="5843969"/>
            <a:ext cx="3492949" cy="566329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000000"/>
              </a:buClr>
              <a:buSzPts val="1200"/>
              <a:buFont typeface="Times New Roman"/>
              <a:buNone/>
            </a:pPr>
            <a:endParaRPr sz="1200" b="0" i="0" u="none" strike="noStrike" cap="none">
              <a:solidFill>
                <a:srgbClr val="000000"/>
              </a:solidFill>
              <a:latin typeface="Times New Roman"/>
              <a:ea typeface="Times New Roman"/>
              <a:cs typeface="Times New Roman"/>
              <a:sym typeface="Times New Roman"/>
            </a:endParaRPr>
          </a:p>
        </p:txBody>
      </p:sp>
      <p:sp>
        <p:nvSpPr>
          <p:cNvPr id="405" name="Google Shape;405;g11aa47c4b12_2_325:notes"/>
          <p:cNvSpPr>
            <a:spLocks noGrp="1" noRot="1" noChangeAspect="1"/>
          </p:cNvSpPr>
          <p:nvPr>
            <p:ph type="sldImg" idx="2"/>
          </p:nvPr>
        </p:nvSpPr>
        <p:spPr>
          <a:xfrm>
            <a:off x="1146175" y="685800"/>
            <a:ext cx="4567238"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11aa47c4b12_2_332:notes"/>
          <p:cNvSpPr txBox="1">
            <a:spLocks noGrp="1"/>
          </p:cNvSpPr>
          <p:nvPr>
            <p:ph type="sldNum" idx="12"/>
          </p:nvPr>
        </p:nvSpPr>
        <p:spPr>
          <a:xfrm>
            <a:off x="3885500" y="8688211"/>
            <a:ext cx="2971382" cy="455311"/>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
                <a:solidFill>
                  <a:srgbClr val="000000"/>
                </a:solidFill>
              </a:rPr>
              <a:t>27</a:t>
            </a:fld>
            <a:endParaRPr>
              <a:solidFill>
                <a:srgbClr val="000000"/>
              </a:solidFill>
            </a:endParaRPr>
          </a:p>
        </p:txBody>
      </p:sp>
      <p:sp>
        <p:nvSpPr>
          <p:cNvPr id="411" name="Google Shape;411;g11aa47c4b12_2_332:notes"/>
          <p:cNvSpPr/>
          <p:nvPr/>
        </p:nvSpPr>
        <p:spPr>
          <a:xfrm>
            <a:off x="793852" y="922731"/>
            <a:ext cx="3175408" cy="4613660"/>
          </a:xfrm>
          <a:custGeom>
            <a:avLst/>
            <a:gdLst/>
            <a:ahLst/>
            <a:cxnLst/>
            <a:rect l="l" t="t" r="r" b="b"/>
            <a:pathLst>
              <a:path w="21600" h="21600" extrusionOk="0">
                <a:moveTo>
                  <a:pt x="0" y="0"/>
                </a:moveTo>
                <a:lnTo>
                  <a:pt x="21600" y="0"/>
                </a:lnTo>
                <a:lnTo>
                  <a:pt x="21600" y="21600"/>
                </a:lnTo>
                <a:lnTo>
                  <a:pt x="0" y="21600"/>
                </a:lnTo>
                <a:lnTo>
                  <a:pt x="0" y="0"/>
                </a:lnTo>
                <a:close/>
              </a:path>
            </a:pathLst>
          </a:custGeom>
          <a:solidFill>
            <a:srgbClr val="FFFFFF"/>
          </a:solidFill>
          <a:ln w="9525" cap="flat" cmpd="sng">
            <a:solidFill>
              <a:srgbClr val="000000"/>
            </a:solidFill>
            <a:prstDash val="solid"/>
            <a:miter lim="8000"/>
            <a:headEnd type="none" w="sm" len="sm"/>
            <a:tailEnd type="none" w="sm" len="sm"/>
          </a:ln>
        </p:spPr>
        <p:txBody>
          <a:bodyPr spcFirstLastPara="1" wrap="square" lIns="90000" tIns="46800" rIns="90000" bIns="46800" anchor="ctr" anchorCtr="0">
            <a:noAutofit/>
          </a:bodyPr>
          <a:lstStyle/>
          <a:p>
            <a:pPr marL="0" marR="0" lvl="0" indent="0" algn="l" rtl="0">
              <a:spcBef>
                <a:spcPts val="0"/>
              </a:spcBef>
              <a:spcAft>
                <a:spcPts val="0"/>
              </a:spcAft>
              <a:buClr>
                <a:schemeClr val="dk1"/>
              </a:buClr>
              <a:buSzPts val="2400"/>
              <a:buFont typeface="Calibri"/>
              <a:buNone/>
            </a:pPr>
            <a:endParaRPr sz="2400">
              <a:solidFill>
                <a:srgbClr val="000000"/>
              </a:solidFill>
              <a:latin typeface="Times New Roman"/>
              <a:ea typeface="Times New Roman"/>
              <a:cs typeface="Times New Roman"/>
              <a:sym typeface="Times New Roman"/>
            </a:endParaRPr>
          </a:p>
        </p:txBody>
      </p:sp>
      <p:sp>
        <p:nvSpPr>
          <p:cNvPr id="412" name="Google Shape;412;g11aa47c4b12_2_332:notes"/>
          <p:cNvSpPr txBox="1">
            <a:spLocks noGrp="1"/>
          </p:cNvSpPr>
          <p:nvPr>
            <p:ph type="body" idx="1"/>
          </p:nvPr>
        </p:nvSpPr>
        <p:spPr>
          <a:xfrm>
            <a:off x="635082" y="5843969"/>
            <a:ext cx="3492949" cy="566329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000000"/>
              </a:buClr>
              <a:buSzPts val="1200"/>
              <a:buFont typeface="Times New Roman"/>
              <a:buNone/>
            </a:pPr>
            <a:endParaRPr sz="1200" b="0" i="0" u="none" strike="noStrike" cap="none">
              <a:solidFill>
                <a:srgbClr val="000000"/>
              </a:solidFill>
              <a:latin typeface="Times New Roman"/>
              <a:ea typeface="Times New Roman"/>
              <a:cs typeface="Times New Roman"/>
              <a:sym typeface="Times New Roman"/>
            </a:endParaRPr>
          </a:p>
        </p:txBody>
      </p:sp>
      <p:sp>
        <p:nvSpPr>
          <p:cNvPr id="413" name="Google Shape;413;g11aa47c4b12_2_332:notes"/>
          <p:cNvSpPr>
            <a:spLocks noGrp="1" noRot="1" noChangeAspect="1"/>
          </p:cNvSpPr>
          <p:nvPr>
            <p:ph type="sldImg" idx="2"/>
          </p:nvPr>
        </p:nvSpPr>
        <p:spPr>
          <a:xfrm>
            <a:off x="1146175" y="685800"/>
            <a:ext cx="4567238"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11aa47c4b12_2_339:notes"/>
          <p:cNvSpPr txBox="1">
            <a:spLocks noGrp="1"/>
          </p:cNvSpPr>
          <p:nvPr>
            <p:ph type="sldNum" idx="12"/>
          </p:nvPr>
        </p:nvSpPr>
        <p:spPr>
          <a:xfrm>
            <a:off x="3885500" y="8688211"/>
            <a:ext cx="2971382" cy="455311"/>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
                <a:solidFill>
                  <a:srgbClr val="000000"/>
                </a:solidFill>
              </a:rPr>
              <a:t>28</a:t>
            </a:fld>
            <a:endParaRPr>
              <a:solidFill>
                <a:srgbClr val="000000"/>
              </a:solidFill>
            </a:endParaRPr>
          </a:p>
        </p:txBody>
      </p:sp>
      <p:sp>
        <p:nvSpPr>
          <p:cNvPr id="419" name="Google Shape;419;g11aa47c4b12_2_339:notes"/>
          <p:cNvSpPr/>
          <p:nvPr/>
        </p:nvSpPr>
        <p:spPr>
          <a:xfrm>
            <a:off x="793852" y="922731"/>
            <a:ext cx="3175408" cy="4613660"/>
          </a:xfrm>
          <a:custGeom>
            <a:avLst/>
            <a:gdLst/>
            <a:ahLst/>
            <a:cxnLst/>
            <a:rect l="l" t="t" r="r" b="b"/>
            <a:pathLst>
              <a:path w="21600" h="21600" extrusionOk="0">
                <a:moveTo>
                  <a:pt x="0" y="0"/>
                </a:moveTo>
                <a:lnTo>
                  <a:pt x="21600" y="0"/>
                </a:lnTo>
                <a:lnTo>
                  <a:pt x="21600" y="21600"/>
                </a:lnTo>
                <a:lnTo>
                  <a:pt x="0" y="21600"/>
                </a:lnTo>
                <a:lnTo>
                  <a:pt x="0" y="0"/>
                </a:lnTo>
                <a:close/>
              </a:path>
            </a:pathLst>
          </a:custGeom>
          <a:solidFill>
            <a:srgbClr val="FFFFFF"/>
          </a:solidFill>
          <a:ln w="9525" cap="flat" cmpd="sng">
            <a:solidFill>
              <a:srgbClr val="000000"/>
            </a:solidFill>
            <a:prstDash val="solid"/>
            <a:miter lim="8000"/>
            <a:headEnd type="none" w="sm" len="sm"/>
            <a:tailEnd type="none" w="sm" len="sm"/>
          </a:ln>
        </p:spPr>
        <p:txBody>
          <a:bodyPr spcFirstLastPara="1" wrap="square" lIns="90000" tIns="46800" rIns="90000" bIns="46800" anchor="ctr" anchorCtr="0">
            <a:noAutofit/>
          </a:bodyPr>
          <a:lstStyle/>
          <a:p>
            <a:pPr marL="0" marR="0" lvl="0" indent="0" algn="l" rtl="0">
              <a:spcBef>
                <a:spcPts val="0"/>
              </a:spcBef>
              <a:spcAft>
                <a:spcPts val="0"/>
              </a:spcAft>
              <a:buClr>
                <a:schemeClr val="dk1"/>
              </a:buClr>
              <a:buSzPts val="2400"/>
              <a:buFont typeface="Calibri"/>
              <a:buNone/>
            </a:pPr>
            <a:endParaRPr sz="2400">
              <a:solidFill>
                <a:srgbClr val="000000"/>
              </a:solidFill>
              <a:latin typeface="Times New Roman"/>
              <a:ea typeface="Times New Roman"/>
              <a:cs typeface="Times New Roman"/>
              <a:sym typeface="Times New Roman"/>
            </a:endParaRPr>
          </a:p>
        </p:txBody>
      </p:sp>
      <p:sp>
        <p:nvSpPr>
          <p:cNvPr id="420" name="Google Shape;420;g11aa47c4b12_2_339:notes"/>
          <p:cNvSpPr txBox="1">
            <a:spLocks noGrp="1"/>
          </p:cNvSpPr>
          <p:nvPr>
            <p:ph type="body" idx="1"/>
          </p:nvPr>
        </p:nvSpPr>
        <p:spPr>
          <a:xfrm>
            <a:off x="635082" y="5843969"/>
            <a:ext cx="3492949" cy="566329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000000"/>
              </a:buClr>
              <a:buSzPts val="1200"/>
              <a:buFont typeface="Times New Roman"/>
              <a:buNone/>
            </a:pPr>
            <a:endParaRPr sz="1200" b="0" i="0" u="none" strike="noStrike" cap="none">
              <a:solidFill>
                <a:srgbClr val="000000"/>
              </a:solidFill>
              <a:latin typeface="Times New Roman"/>
              <a:ea typeface="Times New Roman"/>
              <a:cs typeface="Times New Roman"/>
              <a:sym typeface="Times New Roman"/>
            </a:endParaRPr>
          </a:p>
        </p:txBody>
      </p:sp>
      <p:sp>
        <p:nvSpPr>
          <p:cNvPr id="421" name="Google Shape;421;g11aa47c4b12_2_339:notes"/>
          <p:cNvSpPr>
            <a:spLocks noGrp="1" noRot="1" noChangeAspect="1"/>
          </p:cNvSpPr>
          <p:nvPr>
            <p:ph type="sldImg" idx="2"/>
          </p:nvPr>
        </p:nvSpPr>
        <p:spPr>
          <a:xfrm>
            <a:off x="1146175" y="685800"/>
            <a:ext cx="4567238"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11aa47c4b12_2_346:notes"/>
          <p:cNvSpPr txBox="1">
            <a:spLocks noGrp="1"/>
          </p:cNvSpPr>
          <p:nvPr>
            <p:ph type="sldNum" idx="12"/>
          </p:nvPr>
        </p:nvSpPr>
        <p:spPr>
          <a:xfrm>
            <a:off x="3885500" y="8688211"/>
            <a:ext cx="2971382" cy="455311"/>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
                <a:solidFill>
                  <a:srgbClr val="000000"/>
                </a:solidFill>
              </a:rPr>
              <a:t>29</a:t>
            </a:fld>
            <a:endParaRPr>
              <a:solidFill>
                <a:srgbClr val="000000"/>
              </a:solidFill>
            </a:endParaRPr>
          </a:p>
        </p:txBody>
      </p:sp>
      <p:sp>
        <p:nvSpPr>
          <p:cNvPr id="427" name="Google Shape;427;g11aa47c4b12_2_346:notes"/>
          <p:cNvSpPr/>
          <p:nvPr/>
        </p:nvSpPr>
        <p:spPr>
          <a:xfrm>
            <a:off x="793852" y="922731"/>
            <a:ext cx="3175408" cy="4613660"/>
          </a:xfrm>
          <a:custGeom>
            <a:avLst/>
            <a:gdLst/>
            <a:ahLst/>
            <a:cxnLst/>
            <a:rect l="l" t="t" r="r" b="b"/>
            <a:pathLst>
              <a:path w="21600" h="21600" extrusionOk="0">
                <a:moveTo>
                  <a:pt x="0" y="0"/>
                </a:moveTo>
                <a:lnTo>
                  <a:pt x="21600" y="0"/>
                </a:lnTo>
                <a:lnTo>
                  <a:pt x="21600" y="21600"/>
                </a:lnTo>
                <a:lnTo>
                  <a:pt x="0" y="21600"/>
                </a:lnTo>
                <a:lnTo>
                  <a:pt x="0" y="0"/>
                </a:lnTo>
                <a:close/>
              </a:path>
            </a:pathLst>
          </a:custGeom>
          <a:solidFill>
            <a:srgbClr val="FFFFFF"/>
          </a:solidFill>
          <a:ln w="9525" cap="flat" cmpd="sng">
            <a:solidFill>
              <a:srgbClr val="000000"/>
            </a:solidFill>
            <a:prstDash val="solid"/>
            <a:miter lim="8000"/>
            <a:headEnd type="none" w="sm" len="sm"/>
            <a:tailEnd type="none" w="sm" len="sm"/>
          </a:ln>
        </p:spPr>
        <p:txBody>
          <a:bodyPr spcFirstLastPara="1" wrap="square" lIns="90000" tIns="46800" rIns="90000" bIns="46800" anchor="ctr" anchorCtr="0">
            <a:noAutofit/>
          </a:bodyPr>
          <a:lstStyle/>
          <a:p>
            <a:pPr marL="0" marR="0" lvl="0" indent="0" algn="l" rtl="0">
              <a:spcBef>
                <a:spcPts val="0"/>
              </a:spcBef>
              <a:spcAft>
                <a:spcPts val="0"/>
              </a:spcAft>
              <a:buClr>
                <a:schemeClr val="dk1"/>
              </a:buClr>
              <a:buSzPts val="2400"/>
              <a:buFont typeface="Calibri"/>
              <a:buNone/>
            </a:pPr>
            <a:endParaRPr sz="2400">
              <a:solidFill>
                <a:srgbClr val="000000"/>
              </a:solidFill>
              <a:latin typeface="Times New Roman"/>
              <a:ea typeface="Times New Roman"/>
              <a:cs typeface="Times New Roman"/>
              <a:sym typeface="Times New Roman"/>
            </a:endParaRPr>
          </a:p>
        </p:txBody>
      </p:sp>
      <p:sp>
        <p:nvSpPr>
          <p:cNvPr id="428" name="Google Shape;428;g11aa47c4b12_2_346:notes"/>
          <p:cNvSpPr txBox="1">
            <a:spLocks noGrp="1"/>
          </p:cNvSpPr>
          <p:nvPr>
            <p:ph type="body" idx="1"/>
          </p:nvPr>
        </p:nvSpPr>
        <p:spPr>
          <a:xfrm>
            <a:off x="635082" y="5843969"/>
            <a:ext cx="3492949" cy="566329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000000"/>
              </a:buClr>
              <a:buSzPts val="1200"/>
              <a:buFont typeface="Times New Roman"/>
              <a:buNone/>
            </a:pPr>
            <a:endParaRPr sz="1200" b="0" i="0" u="none" strike="noStrike" cap="none">
              <a:solidFill>
                <a:srgbClr val="000000"/>
              </a:solidFill>
              <a:latin typeface="Times New Roman"/>
              <a:ea typeface="Times New Roman"/>
              <a:cs typeface="Times New Roman"/>
              <a:sym typeface="Times New Roman"/>
            </a:endParaRPr>
          </a:p>
        </p:txBody>
      </p:sp>
      <p:sp>
        <p:nvSpPr>
          <p:cNvPr id="429" name="Google Shape;429;g11aa47c4b12_2_346:notes"/>
          <p:cNvSpPr>
            <a:spLocks noGrp="1" noRot="1" noChangeAspect="1"/>
          </p:cNvSpPr>
          <p:nvPr>
            <p:ph type="sldImg" idx="2"/>
          </p:nvPr>
        </p:nvSpPr>
        <p:spPr>
          <a:xfrm>
            <a:off x="1146175" y="685800"/>
            <a:ext cx="4567238"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1aa47c4b12_2_104:notes"/>
          <p:cNvSpPr txBox="1">
            <a:spLocks noGrp="1"/>
          </p:cNvSpPr>
          <p:nvPr>
            <p:ph type="body" idx="1"/>
          </p:nvPr>
        </p:nvSpPr>
        <p:spPr>
          <a:xfrm>
            <a:off x="914118" y="4344348"/>
            <a:ext cx="5028647" cy="411475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g11aa47c4b12_2_104:notes"/>
          <p:cNvSpPr>
            <a:spLocks noGrp="1" noRot="1" noChangeAspect="1"/>
          </p:cNvSpPr>
          <p:nvPr>
            <p:ph type="sldImg" idx="2"/>
          </p:nvPr>
        </p:nvSpPr>
        <p:spPr>
          <a:xfrm>
            <a:off x="1856780" y="685387"/>
            <a:ext cx="3146071" cy="342839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11aa47c4b12_2_353:notes"/>
          <p:cNvSpPr txBox="1">
            <a:spLocks noGrp="1"/>
          </p:cNvSpPr>
          <p:nvPr>
            <p:ph type="sldNum" idx="12"/>
          </p:nvPr>
        </p:nvSpPr>
        <p:spPr>
          <a:xfrm>
            <a:off x="3885500" y="8688211"/>
            <a:ext cx="2971382" cy="455311"/>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
                <a:solidFill>
                  <a:srgbClr val="000000"/>
                </a:solidFill>
              </a:rPr>
              <a:t>30</a:t>
            </a:fld>
            <a:endParaRPr>
              <a:solidFill>
                <a:srgbClr val="000000"/>
              </a:solidFill>
            </a:endParaRPr>
          </a:p>
        </p:txBody>
      </p:sp>
      <p:sp>
        <p:nvSpPr>
          <p:cNvPr id="435" name="Google Shape;435;g11aa47c4b12_2_353:notes"/>
          <p:cNvSpPr/>
          <p:nvPr/>
        </p:nvSpPr>
        <p:spPr>
          <a:xfrm>
            <a:off x="793852" y="922731"/>
            <a:ext cx="3175408" cy="4613660"/>
          </a:xfrm>
          <a:custGeom>
            <a:avLst/>
            <a:gdLst/>
            <a:ahLst/>
            <a:cxnLst/>
            <a:rect l="l" t="t" r="r" b="b"/>
            <a:pathLst>
              <a:path w="21600" h="21600" extrusionOk="0">
                <a:moveTo>
                  <a:pt x="0" y="0"/>
                </a:moveTo>
                <a:lnTo>
                  <a:pt x="21600" y="0"/>
                </a:lnTo>
                <a:lnTo>
                  <a:pt x="21600" y="21600"/>
                </a:lnTo>
                <a:lnTo>
                  <a:pt x="0" y="21600"/>
                </a:lnTo>
                <a:lnTo>
                  <a:pt x="0" y="0"/>
                </a:lnTo>
                <a:close/>
              </a:path>
            </a:pathLst>
          </a:custGeom>
          <a:solidFill>
            <a:srgbClr val="FFFFFF"/>
          </a:solidFill>
          <a:ln w="9525" cap="flat" cmpd="sng">
            <a:solidFill>
              <a:srgbClr val="000000"/>
            </a:solidFill>
            <a:prstDash val="solid"/>
            <a:miter lim="8000"/>
            <a:headEnd type="none" w="sm" len="sm"/>
            <a:tailEnd type="none" w="sm" len="sm"/>
          </a:ln>
        </p:spPr>
        <p:txBody>
          <a:bodyPr spcFirstLastPara="1" wrap="square" lIns="90000" tIns="46800" rIns="90000" bIns="46800" anchor="ctr" anchorCtr="0">
            <a:noAutofit/>
          </a:bodyPr>
          <a:lstStyle/>
          <a:p>
            <a:pPr marL="0" marR="0" lvl="0" indent="0" algn="l" rtl="0">
              <a:spcBef>
                <a:spcPts val="0"/>
              </a:spcBef>
              <a:spcAft>
                <a:spcPts val="0"/>
              </a:spcAft>
              <a:buClr>
                <a:schemeClr val="dk1"/>
              </a:buClr>
              <a:buSzPts val="2400"/>
              <a:buFont typeface="Calibri"/>
              <a:buNone/>
            </a:pPr>
            <a:endParaRPr sz="2400">
              <a:solidFill>
                <a:srgbClr val="000000"/>
              </a:solidFill>
              <a:latin typeface="Times New Roman"/>
              <a:ea typeface="Times New Roman"/>
              <a:cs typeface="Times New Roman"/>
              <a:sym typeface="Times New Roman"/>
            </a:endParaRPr>
          </a:p>
        </p:txBody>
      </p:sp>
      <p:sp>
        <p:nvSpPr>
          <p:cNvPr id="436" name="Google Shape;436;g11aa47c4b12_2_353:notes"/>
          <p:cNvSpPr txBox="1">
            <a:spLocks noGrp="1"/>
          </p:cNvSpPr>
          <p:nvPr>
            <p:ph type="body" idx="1"/>
          </p:nvPr>
        </p:nvSpPr>
        <p:spPr>
          <a:xfrm>
            <a:off x="635082" y="5843969"/>
            <a:ext cx="3492949" cy="566329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000000"/>
              </a:buClr>
              <a:buSzPts val="1200"/>
              <a:buFont typeface="Times New Roman"/>
              <a:buNone/>
            </a:pPr>
            <a:endParaRPr sz="1200" b="0" i="0" u="none" strike="noStrike" cap="none">
              <a:solidFill>
                <a:srgbClr val="000000"/>
              </a:solidFill>
              <a:latin typeface="Times New Roman"/>
              <a:ea typeface="Times New Roman"/>
              <a:cs typeface="Times New Roman"/>
              <a:sym typeface="Times New Roman"/>
            </a:endParaRPr>
          </a:p>
        </p:txBody>
      </p:sp>
      <p:sp>
        <p:nvSpPr>
          <p:cNvPr id="437" name="Google Shape;437;g11aa47c4b12_2_353:notes"/>
          <p:cNvSpPr>
            <a:spLocks noGrp="1" noRot="1" noChangeAspect="1"/>
          </p:cNvSpPr>
          <p:nvPr>
            <p:ph type="sldImg" idx="2"/>
          </p:nvPr>
        </p:nvSpPr>
        <p:spPr>
          <a:xfrm>
            <a:off x="1146175" y="685800"/>
            <a:ext cx="4567238"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11aa47c4b12_2_360:notes"/>
          <p:cNvSpPr txBox="1">
            <a:spLocks noGrp="1"/>
          </p:cNvSpPr>
          <p:nvPr>
            <p:ph type="sldNum" idx="12"/>
          </p:nvPr>
        </p:nvSpPr>
        <p:spPr>
          <a:xfrm>
            <a:off x="3885500" y="8688211"/>
            <a:ext cx="2971382" cy="455311"/>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 sz="1200" b="0" i="0" u="none" strike="noStrike" cap="none">
                <a:solidFill>
                  <a:srgbClr val="000000"/>
                </a:solidFill>
                <a:latin typeface="Times New Roman"/>
                <a:ea typeface="Times New Roman"/>
                <a:cs typeface="Times New Roman"/>
                <a:sym typeface="Times New Roman"/>
              </a:rPr>
              <a:t>31</a:t>
            </a:fld>
            <a:endParaRPr sz="1200" b="0" i="0" u="none" strike="noStrike" cap="none">
              <a:solidFill>
                <a:srgbClr val="000000"/>
              </a:solidFill>
              <a:latin typeface="Times New Roman"/>
              <a:ea typeface="Times New Roman"/>
              <a:cs typeface="Times New Roman"/>
              <a:sym typeface="Times New Roman"/>
            </a:endParaRPr>
          </a:p>
        </p:txBody>
      </p:sp>
      <p:sp>
        <p:nvSpPr>
          <p:cNvPr id="443" name="Google Shape;443;g11aa47c4b12_2_360:notes"/>
          <p:cNvSpPr>
            <a:spLocks noGrp="1" noRot="1" noChangeAspect="1"/>
          </p:cNvSpPr>
          <p:nvPr>
            <p:ph type="sldImg" idx="2"/>
          </p:nvPr>
        </p:nvSpPr>
        <p:spPr>
          <a:xfrm>
            <a:off x="-692150" y="922338"/>
            <a:ext cx="6148388" cy="4613275"/>
          </a:xfrm>
          <a:custGeom>
            <a:avLst/>
            <a:gdLst/>
            <a:ahLst/>
            <a:cxnLst/>
            <a:rect l="l" t="t" r="r" b="b"/>
            <a:pathLst>
              <a:path w="120000" h="120000" extrusionOk="0">
                <a:moveTo>
                  <a:pt x="0" y="0"/>
                </a:moveTo>
                <a:lnTo>
                  <a:pt x="120000" y="0"/>
                </a:lnTo>
                <a:lnTo>
                  <a:pt x="120000" y="120000"/>
                </a:lnTo>
                <a:lnTo>
                  <a:pt x="0" y="120000"/>
                </a:lnTo>
                <a:close/>
              </a:path>
            </a:pathLst>
          </a:custGeom>
          <a:solidFill>
            <a:schemeClr val="accent1"/>
          </a:solidFill>
          <a:ln w="25400" cap="flat" cmpd="sng">
            <a:solidFill>
              <a:srgbClr val="395E89"/>
            </a:solidFill>
            <a:prstDash val="solid"/>
            <a:round/>
            <a:headEnd type="none" w="sm" len="sm"/>
            <a:tailEnd type="none" w="sm" len="sm"/>
          </a:ln>
        </p:spPr>
      </p:sp>
      <p:sp>
        <p:nvSpPr>
          <p:cNvPr id="444" name="Google Shape;444;g11aa47c4b12_2_360:notes"/>
          <p:cNvSpPr txBox="1">
            <a:spLocks noGrp="1"/>
          </p:cNvSpPr>
          <p:nvPr>
            <p:ph type="body" idx="1"/>
          </p:nvPr>
        </p:nvSpPr>
        <p:spPr>
          <a:xfrm>
            <a:off x="635082" y="5843969"/>
            <a:ext cx="3492949" cy="566329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000000"/>
              </a:buClr>
              <a:buSzPts val="1200"/>
              <a:buFont typeface="Times New Roman"/>
              <a:buNone/>
            </a:pPr>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11aa47c4b12_2_366:notes"/>
          <p:cNvSpPr txBox="1">
            <a:spLocks noGrp="1"/>
          </p:cNvSpPr>
          <p:nvPr>
            <p:ph type="sldNum" idx="12"/>
          </p:nvPr>
        </p:nvSpPr>
        <p:spPr>
          <a:xfrm>
            <a:off x="3885500" y="8688211"/>
            <a:ext cx="2971382" cy="455311"/>
          </a:xfrm>
          <a:prstGeom prst="rect">
            <a:avLst/>
          </a:prstGeom>
          <a:noFill/>
          <a:ln>
            <a:noFill/>
          </a:ln>
        </p:spPr>
        <p:txBody>
          <a:bodyPr spcFirstLastPara="1" wrap="square" lIns="90000" tIns="46800" rIns="90000" bIns="46800" anchor="b" anchorCtr="0">
            <a:noAutofit/>
          </a:bodyPr>
          <a:lstStyle/>
          <a:p>
            <a:pPr marL="0" lvl="0" indent="0" algn="r" rtl="0">
              <a:lnSpc>
                <a:spcPct val="100000"/>
              </a:lnSpc>
              <a:spcBef>
                <a:spcPts val="0"/>
              </a:spcBef>
              <a:spcAft>
                <a:spcPts val="0"/>
              </a:spcAft>
              <a:buClr>
                <a:srgbClr val="000000"/>
              </a:buClr>
              <a:buSzPts val="1200"/>
              <a:buFont typeface="Times New Roman"/>
              <a:buNone/>
            </a:pPr>
            <a:fld id="{00000000-1234-1234-1234-123412341234}" type="slidenum">
              <a:rPr lang="en"/>
              <a:t>32</a:t>
            </a:fld>
            <a:endParaRPr/>
          </a:p>
        </p:txBody>
      </p:sp>
      <p:sp>
        <p:nvSpPr>
          <p:cNvPr id="450" name="Google Shape;450;g11aa47c4b12_2_366:notes"/>
          <p:cNvSpPr/>
          <p:nvPr/>
        </p:nvSpPr>
        <p:spPr>
          <a:xfrm>
            <a:off x="793852" y="922731"/>
            <a:ext cx="3175408" cy="4613660"/>
          </a:xfrm>
          <a:custGeom>
            <a:avLst/>
            <a:gdLst/>
            <a:ahLst/>
            <a:cxnLst/>
            <a:rect l="l" t="t" r="r" b="b"/>
            <a:pathLst>
              <a:path w="21600" h="21600" extrusionOk="0">
                <a:moveTo>
                  <a:pt x="0" y="0"/>
                </a:moveTo>
                <a:lnTo>
                  <a:pt x="21600" y="0"/>
                </a:lnTo>
                <a:lnTo>
                  <a:pt x="21600" y="21600"/>
                </a:lnTo>
                <a:lnTo>
                  <a:pt x="0" y="21600"/>
                </a:lnTo>
                <a:lnTo>
                  <a:pt x="0" y="0"/>
                </a:lnTo>
                <a:close/>
              </a:path>
            </a:pathLst>
          </a:custGeom>
          <a:solidFill>
            <a:srgbClr val="FFFFFF"/>
          </a:solidFill>
          <a:ln w="9525" cap="flat" cmpd="sng">
            <a:solidFill>
              <a:srgbClr val="000000"/>
            </a:solidFill>
            <a:prstDash val="solid"/>
            <a:miter lim="8000"/>
            <a:headEnd type="none" w="sm" len="sm"/>
            <a:tailEnd type="none" w="sm" len="sm"/>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Clr>
                <a:schemeClr val="dk1"/>
              </a:buClr>
              <a:buSzPts val="2400"/>
              <a:buFont typeface="Calibri"/>
              <a:buNone/>
            </a:pPr>
            <a:endParaRPr sz="2400" b="0" i="0" u="none" strike="noStrike">
              <a:solidFill>
                <a:srgbClr val="000000"/>
              </a:solidFill>
              <a:latin typeface="Times New Roman"/>
              <a:ea typeface="Times New Roman"/>
              <a:cs typeface="Times New Roman"/>
              <a:sym typeface="Times New Roman"/>
            </a:endParaRPr>
          </a:p>
        </p:txBody>
      </p:sp>
      <p:sp>
        <p:nvSpPr>
          <p:cNvPr id="451" name="Google Shape;451;g11aa47c4b12_2_366:notes"/>
          <p:cNvSpPr txBox="1">
            <a:spLocks noGrp="1"/>
          </p:cNvSpPr>
          <p:nvPr>
            <p:ph type="body" idx="1"/>
          </p:nvPr>
        </p:nvSpPr>
        <p:spPr>
          <a:xfrm>
            <a:off x="635082" y="5843969"/>
            <a:ext cx="3492949" cy="566329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000000"/>
              </a:buClr>
              <a:buSzPts val="1200"/>
              <a:buFont typeface="Times New Roman"/>
              <a:buNone/>
            </a:pPr>
            <a:endParaRPr sz="1200" b="0" i="0" u="none" strike="noStrike" cap="none">
              <a:solidFill>
                <a:srgbClr val="000000"/>
              </a:solidFill>
              <a:latin typeface="Times New Roman"/>
              <a:ea typeface="Times New Roman"/>
              <a:cs typeface="Times New Roman"/>
              <a:sym typeface="Times New Roman"/>
            </a:endParaRPr>
          </a:p>
        </p:txBody>
      </p:sp>
      <p:sp>
        <p:nvSpPr>
          <p:cNvPr id="452" name="Google Shape;452;g11aa47c4b12_2_366:notes"/>
          <p:cNvSpPr>
            <a:spLocks noGrp="1" noRot="1" noChangeAspect="1"/>
          </p:cNvSpPr>
          <p:nvPr>
            <p:ph type="sldImg" idx="2"/>
          </p:nvPr>
        </p:nvSpPr>
        <p:spPr>
          <a:xfrm>
            <a:off x="1146175" y="685800"/>
            <a:ext cx="4567238"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11aa47c4b12_2_373:notes"/>
          <p:cNvSpPr txBox="1">
            <a:spLocks noGrp="1"/>
          </p:cNvSpPr>
          <p:nvPr>
            <p:ph type="sldNum" idx="12"/>
          </p:nvPr>
        </p:nvSpPr>
        <p:spPr>
          <a:xfrm>
            <a:off x="3885500" y="8688211"/>
            <a:ext cx="2971382" cy="455311"/>
          </a:xfrm>
          <a:prstGeom prst="rect">
            <a:avLst/>
          </a:prstGeom>
          <a:noFill/>
          <a:ln>
            <a:noFill/>
          </a:ln>
        </p:spPr>
        <p:txBody>
          <a:bodyPr spcFirstLastPara="1" wrap="square" lIns="90000" tIns="46800" rIns="90000" bIns="46800" anchor="b" anchorCtr="0">
            <a:noAutofit/>
          </a:bodyPr>
          <a:lstStyle/>
          <a:p>
            <a:pPr marL="0" lvl="0" indent="0" algn="r" rtl="0">
              <a:lnSpc>
                <a:spcPct val="100000"/>
              </a:lnSpc>
              <a:spcBef>
                <a:spcPts val="0"/>
              </a:spcBef>
              <a:spcAft>
                <a:spcPts val="0"/>
              </a:spcAft>
              <a:buClr>
                <a:srgbClr val="000000"/>
              </a:buClr>
              <a:buSzPts val="1200"/>
              <a:buFont typeface="Times New Roman"/>
              <a:buNone/>
            </a:pPr>
            <a:fld id="{00000000-1234-1234-1234-123412341234}" type="slidenum">
              <a:rPr lang="en"/>
              <a:t>33</a:t>
            </a:fld>
            <a:endParaRPr/>
          </a:p>
        </p:txBody>
      </p:sp>
      <p:sp>
        <p:nvSpPr>
          <p:cNvPr id="458" name="Google Shape;458;g11aa47c4b12_2_373:notes"/>
          <p:cNvSpPr/>
          <p:nvPr/>
        </p:nvSpPr>
        <p:spPr>
          <a:xfrm>
            <a:off x="793852" y="922731"/>
            <a:ext cx="3175408" cy="4613660"/>
          </a:xfrm>
          <a:custGeom>
            <a:avLst/>
            <a:gdLst/>
            <a:ahLst/>
            <a:cxnLst/>
            <a:rect l="l" t="t" r="r" b="b"/>
            <a:pathLst>
              <a:path w="21600" h="21600" extrusionOk="0">
                <a:moveTo>
                  <a:pt x="0" y="0"/>
                </a:moveTo>
                <a:lnTo>
                  <a:pt x="21600" y="0"/>
                </a:lnTo>
                <a:lnTo>
                  <a:pt x="21600" y="21600"/>
                </a:lnTo>
                <a:lnTo>
                  <a:pt x="0" y="21600"/>
                </a:lnTo>
                <a:lnTo>
                  <a:pt x="0" y="0"/>
                </a:lnTo>
                <a:close/>
              </a:path>
            </a:pathLst>
          </a:custGeom>
          <a:solidFill>
            <a:srgbClr val="FFFFFF"/>
          </a:solidFill>
          <a:ln w="9525" cap="flat" cmpd="sng">
            <a:solidFill>
              <a:srgbClr val="000000"/>
            </a:solidFill>
            <a:prstDash val="solid"/>
            <a:miter lim="8000"/>
            <a:headEnd type="none" w="sm" len="sm"/>
            <a:tailEnd type="none" w="sm" len="sm"/>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Clr>
                <a:schemeClr val="dk1"/>
              </a:buClr>
              <a:buSzPts val="2400"/>
              <a:buFont typeface="Calibri"/>
              <a:buNone/>
            </a:pPr>
            <a:endParaRPr sz="2400" b="0" i="0" u="none" strike="noStrike">
              <a:solidFill>
                <a:srgbClr val="000000"/>
              </a:solidFill>
              <a:latin typeface="Times New Roman"/>
              <a:ea typeface="Times New Roman"/>
              <a:cs typeface="Times New Roman"/>
              <a:sym typeface="Times New Roman"/>
            </a:endParaRPr>
          </a:p>
        </p:txBody>
      </p:sp>
      <p:sp>
        <p:nvSpPr>
          <p:cNvPr id="459" name="Google Shape;459;g11aa47c4b12_2_373:notes"/>
          <p:cNvSpPr txBox="1">
            <a:spLocks noGrp="1"/>
          </p:cNvSpPr>
          <p:nvPr>
            <p:ph type="body" idx="1"/>
          </p:nvPr>
        </p:nvSpPr>
        <p:spPr>
          <a:xfrm>
            <a:off x="635082" y="5843969"/>
            <a:ext cx="3492949" cy="566329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000000"/>
              </a:buClr>
              <a:buSzPts val="1200"/>
              <a:buFont typeface="Times New Roman"/>
              <a:buNone/>
            </a:pPr>
            <a:endParaRPr sz="1200" b="0" i="0" u="none" strike="noStrike" cap="none">
              <a:solidFill>
                <a:srgbClr val="000000"/>
              </a:solidFill>
              <a:latin typeface="Times New Roman"/>
              <a:ea typeface="Times New Roman"/>
              <a:cs typeface="Times New Roman"/>
              <a:sym typeface="Times New Roman"/>
            </a:endParaRPr>
          </a:p>
        </p:txBody>
      </p:sp>
      <p:sp>
        <p:nvSpPr>
          <p:cNvPr id="460" name="Google Shape;460;g11aa47c4b12_2_373:notes"/>
          <p:cNvSpPr>
            <a:spLocks noGrp="1" noRot="1" noChangeAspect="1"/>
          </p:cNvSpPr>
          <p:nvPr>
            <p:ph type="sldImg" idx="2"/>
          </p:nvPr>
        </p:nvSpPr>
        <p:spPr>
          <a:xfrm>
            <a:off x="1146175" y="685800"/>
            <a:ext cx="4567238"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11aa47c4b12_2_380:notes"/>
          <p:cNvSpPr txBox="1">
            <a:spLocks noGrp="1"/>
          </p:cNvSpPr>
          <p:nvPr>
            <p:ph type="sldNum" idx="12"/>
          </p:nvPr>
        </p:nvSpPr>
        <p:spPr>
          <a:xfrm>
            <a:off x="3885500" y="8688211"/>
            <a:ext cx="2971382" cy="455311"/>
          </a:xfrm>
          <a:prstGeom prst="rect">
            <a:avLst/>
          </a:prstGeom>
          <a:noFill/>
          <a:ln>
            <a:noFill/>
          </a:ln>
        </p:spPr>
        <p:txBody>
          <a:bodyPr spcFirstLastPara="1" wrap="square" lIns="90000" tIns="46800" rIns="90000" bIns="46800" anchor="b" anchorCtr="0">
            <a:noAutofit/>
          </a:bodyPr>
          <a:lstStyle/>
          <a:p>
            <a:pPr marL="0" lvl="0" indent="0" algn="r" rtl="0">
              <a:lnSpc>
                <a:spcPct val="100000"/>
              </a:lnSpc>
              <a:spcBef>
                <a:spcPts val="0"/>
              </a:spcBef>
              <a:spcAft>
                <a:spcPts val="0"/>
              </a:spcAft>
              <a:buClr>
                <a:srgbClr val="000000"/>
              </a:buClr>
              <a:buSzPts val="1200"/>
              <a:buFont typeface="Times New Roman"/>
              <a:buNone/>
            </a:pPr>
            <a:fld id="{00000000-1234-1234-1234-123412341234}" type="slidenum">
              <a:rPr lang="en"/>
              <a:t>34</a:t>
            </a:fld>
            <a:endParaRPr/>
          </a:p>
        </p:txBody>
      </p:sp>
      <p:sp>
        <p:nvSpPr>
          <p:cNvPr id="466" name="Google Shape;466;g11aa47c4b12_2_380:notes"/>
          <p:cNvSpPr/>
          <p:nvPr/>
        </p:nvSpPr>
        <p:spPr>
          <a:xfrm>
            <a:off x="793852" y="922731"/>
            <a:ext cx="3175408" cy="4613660"/>
          </a:xfrm>
          <a:custGeom>
            <a:avLst/>
            <a:gdLst/>
            <a:ahLst/>
            <a:cxnLst/>
            <a:rect l="l" t="t" r="r" b="b"/>
            <a:pathLst>
              <a:path w="21600" h="21600" extrusionOk="0">
                <a:moveTo>
                  <a:pt x="0" y="0"/>
                </a:moveTo>
                <a:lnTo>
                  <a:pt x="21600" y="0"/>
                </a:lnTo>
                <a:lnTo>
                  <a:pt x="21600" y="21600"/>
                </a:lnTo>
                <a:lnTo>
                  <a:pt x="0" y="21600"/>
                </a:lnTo>
                <a:lnTo>
                  <a:pt x="0" y="0"/>
                </a:lnTo>
                <a:close/>
              </a:path>
            </a:pathLst>
          </a:custGeom>
          <a:solidFill>
            <a:srgbClr val="FFFFFF"/>
          </a:solidFill>
          <a:ln w="9525" cap="flat" cmpd="sng">
            <a:solidFill>
              <a:srgbClr val="000000"/>
            </a:solidFill>
            <a:prstDash val="solid"/>
            <a:miter lim="8000"/>
            <a:headEnd type="none" w="sm" len="sm"/>
            <a:tailEnd type="none" w="sm" len="sm"/>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Clr>
                <a:schemeClr val="dk1"/>
              </a:buClr>
              <a:buSzPts val="2400"/>
              <a:buFont typeface="Calibri"/>
              <a:buNone/>
            </a:pPr>
            <a:endParaRPr sz="2400" b="0" i="0" u="none" strike="noStrike">
              <a:solidFill>
                <a:srgbClr val="000000"/>
              </a:solidFill>
              <a:latin typeface="Times New Roman"/>
              <a:ea typeface="Times New Roman"/>
              <a:cs typeface="Times New Roman"/>
              <a:sym typeface="Times New Roman"/>
            </a:endParaRPr>
          </a:p>
        </p:txBody>
      </p:sp>
      <p:sp>
        <p:nvSpPr>
          <p:cNvPr id="467" name="Google Shape;467;g11aa47c4b12_2_380:notes"/>
          <p:cNvSpPr txBox="1">
            <a:spLocks noGrp="1"/>
          </p:cNvSpPr>
          <p:nvPr>
            <p:ph type="body" idx="1"/>
          </p:nvPr>
        </p:nvSpPr>
        <p:spPr>
          <a:xfrm>
            <a:off x="635082" y="5843969"/>
            <a:ext cx="3492949" cy="566329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000000"/>
              </a:buClr>
              <a:buSzPts val="1200"/>
              <a:buFont typeface="Times New Roman"/>
              <a:buNone/>
            </a:pPr>
            <a:endParaRPr sz="1200" b="0" i="0" u="none" strike="noStrike" cap="none">
              <a:solidFill>
                <a:srgbClr val="000000"/>
              </a:solidFill>
              <a:latin typeface="Times New Roman"/>
              <a:ea typeface="Times New Roman"/>
              <a:cs typeface="Times New Roman"/>
              <a:sym typeface="Times New Roman"/>
            </a:endParaRPr>
          </a:p>
        </p:txBody>
      </p:sp>
      <p:sp>
        <p:nvSpPr>
          <p:cNvPr id="468" name="Google Shape;468;g11aa47c4b12_2_380:notes"/>
          <p:cNvSpPr>
            <a:spLocks noGrp="1" noRot="1" noChangeAspect="1"/>
          </p:cNvSpPr>
          <p:nvPr>
            <p:ph type="sldImg" idx="2"/>
          </p:nvPr>
        </p:nvSpPr>
        <p:spPr>
          <a:xfrm>
            <a:off x="1146175" y="685800"/>
            <a:ext cx="4567238"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11aa47c4b12_2_387:notes"/>
          <p:cNvSpPr txBox="1">
            <a:spLocks noGrp="1"/>
          </p:cNvSpPr>
          <p:nvPr>
            <p:ph type="sldNum" idx="12"/>
          </p:nvPr>
        </p:nvSpPr>
        <p:spPr>
          <a:xfrm>
            <a:off x="3885500" y="8688211"/>
            <a:ext cx="2971382" cy="455311"/>
          </a:xfrm>
          <a:prstGeom prst="rect">
            <a:avLst/>
          </a:prstGeom>
          <a:noFill/>
          <a:ln>
            <a:noFill/>
          </a:ln>
        </p:spPr>
        <p:txBody>
          <a:bodyPr spcFirstLastPara="1" wrap="square" lIns="90000" tIns="46800" rIns="90000" bIns="46800" anchor="b" anchorCtr="0">
            <a:noAutofit/>
          </a:bodyPr>
          <a:lstStyle/>
          <a:p>
            <a:pPr marL="0" lvl="0" indent="0" algn="r" rtl="0">
              <a:lnSpc>
                <a:spcPct val="100000"/>
              </a:lnSpc>
              <a:spcBef>
                <a:spcPts val="0"/>
              </a:spcBef>
              <a:spcAft>
                <a:spcPts val="0"/>
              </a:spcAft>
              <a:buClr>
                <a:srgbClr val="000000"/>
              </a:buClr>
              <a:buSzPts val="1200"/>
              <a:buFont typeface="Times New Roman"/>
              <a:buNone/>
            </a:pPr>
            <a:fld id="{00000000-1234-1234-1234-123412341234}" type="slidenum">
              <a:rPr lang="en"/>
              <a:t>35</a:t>
            </a:fld>
            <a:endParaRPr/>
          </a:p>
        </p:txBody>
      </p:sp>
      <p:sp>
        <p:nvSpPr>
          <p:cNvPr id="474" name="Google Shape;474;g11aa47c4b12_2_387:notes"/>
          <p:cNvSpPr/>
          <p:nvPr/>
        </p:nvSpPr>
        <p:spPr>
          <a:xfrm>
            <a:off x="793852" y="922731"/>
            <a:ext cx="3175408" cy="4613660"/>
          </a:xfrm>
          <a:custGeom>
            <a:avLst/>
            <a:gdLst/>
            <a:ahLst/>
            <a:cxnLst/>
            <a:rect l="l" t="t" r="r" b="b"/>
            <a:pathLst>
              <a:path w="21600" h="21600" extrusionOk="0">
                <a:moveTo>
                  <a:pt x="0" y="0"/>
                </a:moveTo>
                <a:lnTo>
                  <a:pt x="21600" y="0"/>
                </a:lnTo>
                <a:lnTo>
                  <a:pt x="21600" y="21600"/>
                </a:lnTo>
                <a:lnTo>
                  <a:pt x="0" y="21600"/>
                </a:lnTo>
                <a:lnTo>
                  <a:pt x="0" y="0"/>
                </a:lnTo>
                <a:close/>
              </a:path>
            </a:pathLst>
          </a:custGeom>
          <a:solidFill>
            <a:srgbClr val="FFFFFF"/>
          </a:solidFill>
          <a:ln w="9525" cap="flat" cmpd="sng">
            <a:solidFill>
              <a:srgbClr val="000000"/>
            </a:solidFill>
            <a:prstDash val="solid"/>
            <a:miter lim="8000"/>
            <a:headEnd type="none" w="sm" len="sm"/>
            <a:tailEnd type="none" w="sm" len="sm"/>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Clr>
                <a:schemeClr val="dk1"/>
              </a:buClr>
              <a:buSzPts val="2400"/>
              <a:buFont typeface="Calibri"/>
              <a:buNone/>
            </a:pPr>
            <a:endParaRPr sz="2400" b="0" i="0" u="none" strike="noStrike">
              <a:solidFill>
                <a:srgbClr val="000000"/>
              </a:solidFill>
              <a:latin typeface="Times New Roman"/>
              <a:ea typeface="Times New Roman"/>
              <a:cs typeface="Times New Roman"/>
              <a:sym typeface="Times New Roman"/>
            </a:endParaRPr>
          </a:p>
        </p:txBody>
      </p:sp>
      <p:sp>
        <p:nvSpPr>
          <p:cNvPr id="475" name="Google Shape;475;g11aa47c4b12_2_387:notes"/>
          <p:cNvSpPr txBox="1">
            <a:spLocks noGrp="1"/>
          </p:cNvSpPr>
          <p:nvPr>
            <p:ph type="body" idx="1"/>
          </p:nvPr>
        </p:nvSpPr>
        <p:spPr>
          <a:xfrm>
            <a:off x="635082" y="5843969"/>
            <a:ext cx="3492949" cy="566329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000000"/>
              </a:buClr>
              <a:buSzPts val="1200"/>
              <a:buFont typeface="Times New Roman"/>
              <a:buNone/>
            </a:pPr>
            <a:endParaRPr sz="1200" b="0" i="0" u="none" strike="noStrike" cap="none">
              <a:solidFill>
                <a:srgbClr val="000000"/>
              </a:solidFill>
              <a:latin typeface="Times New Roman"/>
              <a:ea typeface="Times New Roman"/>
              <a:cs typeface="Times New Roman"/>
              <a:sym typeface="Times New Roman"/>
            </a:endParaRPr>
          </a:p>
        </p:txBody>
      </p:sp>
      <p:sp>
        <p:nvSpPr>
          <p:cNvPr id="476" name="Google Shape;476;g11aa47c4b12_2_387:notes"/>
          <p:cNvSpPr>
            <a:spLocks noGrp="1" noRot="1" noChangeAspect="1"/>
          </p:cNvSpPr>
          <p:nvPr>
            <p:ph type="sldImg" idx="2"/>
          </p:nvPr>
        </p:nvSpPr>
        <p:spPr>
          <a:xfrm>
            <a:off x="1146175" y="685800"/>
            <a:ext cx="4567238"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11aa47c4b12_2_394:notes"/>
          <p:cNvSpPr txBox="1">
            <a:spLocks noGrp="1"/>
          </p:cNvSpPr>
          <p:nvPr>
            <p:ph type="sldNum" idx="12"/>
          </p:nvPr>
        </p:nvSpPr>
        <p:spPr>
          <a:xfrm>
            <a:off x="3885500" y="8688211"/>
            <a:ext cx="2971382" cy="455311"/>
          </a:xfrm>
          <a:prstGeom prst="rect">
            <a:avLst/>
          </a:prstGeom>
          <a:noFill/>
          <a:ln>
            <a:noFill/>
          </a:ln>
        </p:spPr>
        <p:txBody>
          <a:bodyPr spcFirstLastPara="1" wrap="square" lIns="90000" tIns="46800" rIns="90000" bIns="46800" anchor="b" anchorCtr="0">
            <a:noAutofit/>
          </a:bodyPr>
          <a:lstStyle/>
          <a:p>
            <a:pPr marL="0" lvl="0" indent="0" algn="r" rtl="0">
              <a:lnSpc>
                <a:spcPct val="100000"/>
              </a:lnSpc>
              <a:spcBef>
                <a:spcPts val="0"/>
              </a:spcBef>
              <a:spcAft>
                <a:spcPts val="0"/>
              </a:spcAft>
              <a:buClr>
                <a:srgbClr val="000000"/>
              </a:buClr>
              <a:buSzPts val="1200"/>
              <a:buFont typeface="Times New Roman"/>
              <a:buNone/>
            </a:pPr>
            <a:fld id="{00000000-1234-1234-1234-123412341234}" type="slidenum">
              <a:rPr lang="en"/>
              <a:t>36</a:t>
            </a:fld>
            <a:endParaRPr/>
          </a:p>
        </p:txBody>
      </p:sp>
      <p:sp>
        <p:nvSpPr>
          <p:cNvPr id="482" name="Google Shape;482;g11aa47c4b12_2_394:notes"/>
          <p:cNvSpPr>
            <a:spLocks noGrp="1" noRot="1" noChangeAspect="1"/>
          </p:cNvSpPr>
          <p:nvPr>
            <p:ph type="sldImg" idx="2"/>
          </p:nvPr>
        </p:nvSpPr>
        <p:spPr>
          <a:xfrm>
            <a:off x="-692150" y="922338"/>
            <a:ext cx="6148388" cy="4613275"/>
          </a:xfrm>
          <a:custGeom>
            <a:avLst/>
            <a:gdLst/>
            <a:ahLst/>
            <a:cxnLst/>
            <a:rect l="l" t="t" r="r" b="b"/>
            <a:pathLst>
              <a:path w="120000" h="120000" extrusionOk="0">
                <a:moveTo>
                  <a:pt x="0" y="0"/>
                </a:moveTo>
                <a:lnTo>
                  <a:pt x="120000" y="0"/>
                </a:lnTo>
                <a:lnTo>
                  <a:pt x="120000" y="120000"/>
                </a:lnTo>
                <a:lnTo>
                  <a:pt x="0" y="120000"/>
                </a:lnTo>
                <a:close/>
              </a:path>
            </a:pathLst>
          </a:custGeom>
          <a:solidFill>
            <a:schemeClr val="accent1"/>
          </a:solidFill>
          <a:ln w="25400" cap="flat" cmpd="sng">
            <a:solidFill>
              <a:srgbClr val="395E89"/>
            </a:solidFill>
            <a:prstDash val="solid"/>
            <a:round/>
            <a:headEnd type="none" w="sm" len="sm"/>
            <a:tailEnd type="none" w="sm" len="sm"/>
          </a:ln>
        </p:spPr>
      </p:sp>
      <p:sp>
        <p:nvSpPr>
          <p:cNvPr id="483" name="Google Shape;483;g11aa47c4b12_2_394:notes"/>
          <p:cNvSpPr txBox="1">
            <a:spLocks noGrp="1"/>
          </p:cNvSpPr>
          <p:nvPr>
            <p:ph type="body" idx="1"/>
          </p:nvPr>
        </p:nvSpPr>
        <p:spPr>
          <a:xfrm>
            <a:off x="635082" y="5843969"/>
            <a:ext cx="3492949" cy="566329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000000"/>
              </a:buClr>
              <a:buSzPts val="1200"/>
              <a:buFont typeface="Times New Roman"/>
              <a:buNone/>
            </a:pPr>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11aa47c4b12_2_400:notes"/>
          <p:cNvSpPr txBox="1">
            <a:spLocks noGrp="1"/>
          </p:cNvSpPr>
          <p:nvPr>
            <p:ph type="sldNum" idx="12"/>
          </p:nvPr>
        </p:nvSpPr>
        <p:spPr>
          <a:xfrm>
            <a:off x="3885500" y="8688211"/>
            <a:ext cx="2971382" cy="455311"/>
          </a:xfrm>
          <a:prstGeom prst="rect">
            <a:avLst/>
          </a:prstGeom>
          <a:noFill/>
          <a:ln>
            <a:noFill/>
          </a:ln>
        </p:spPr>
        <p:txBody>
          <a:bodyPr spcFirstLastPara="1" wrap="square" lIns="90000" tIns="46800" rIns="90000" bIns="46800" anchor="b" anchorCtr="0">
            <a:noAutofit/>
          </a:bodyPr>
          <a:lstStyle/>
          <a:p>
            <a:pPr marL="0" lvl="0" indent="0" algn="r" rtl="0">
              <a:lnSpc>
                <a:spcPct val="100000"/>
              </a:lnSpc>
              <a:spcBef>
                <a:spcPts val="0"/>
              </a:spcBef>
              <a:spcAft>
                <a:spcPts val="0"/>
              </a:spcAft>
              <a:buClr>
                <a:srgbClr val="000000"/>
              </a:buClr>
              <a:buSzPts val="1200"/>
              <a:buFont typeface="Times New Roman"/>
              <a:buNone/>
            </a:pPr>
            <a:fld id="{00000000-1234-1234-1234-123412341234}" type="slidenum">
              <a:rPr lang="en"/>
              <a:t>37</a:t>
            </a:fld>
            <a:endParaRPr/>
          </a:p>
        </p:txBody>
      </p:sp>
      <p:sp>
        <p:nvSpPr>
          <p:cNvPr id="489" name="Google Shape;489;g11aa47c4b12_2_400:notes"/>
          <p:cNvSpPr>
            <a:spLocks noGrp="1" noRot="1" noChangeAspect="1"/>
          </p:cNvSpPr>
          <p:nvPr>
            <p:ph type="sldImg" idx="2"/>
          </p:nvPr>
        </p:nvSpPr>
        <p:spPr>
          <a:xfrm>
            <a:off x="-692150" y="922338"/>
            <a:ext cx="6148388" cy="4613275"/>
          </a:xfrm>
          <a:custGeom>
            <a:avLst/>
            <a:gdLst/>
            <a:ahLst/>
            <a:cxnLst/>
            <a:rect l="l" t="t" r="r" b="b"/>
            <a:pathLst>
              <a:path w="120000" h="120000" extrusionOk="0">
                <a:moveTo>
                  <a:pt x="0" y="0"/>
                </a:moveTo>
                <a:lnTo>
                  <a:pt x="120000" y="0"/>
                </a:lnTo>
                <a:lnTo>
                  <a:pt x="120000" y="120000"/>
                </a:lnTo>
                <a:lnTo>
                  <a:pt x="0" y="120000"/>
                </a:lnTo>
                <a:close/>
              </a:path>
            </a:pathLst>
          </a:custGeom>
          <a:solidFill>
            <a:schemeClr val="accent1"/>
          </a:solidFill>
          <a:ln w="25400" cap="flat" cmpd="sng">
            <a:solidFill>
              <a:srgbClr val="395E89"/>
            </a:solidFill>
            <a:prstDash val="solid"/>
            <a:round/>
            <a:headEnd type="none" w="sm" len="sm"/>
            <a:tailEnd type="none" w="sm" len="sm"/>
          </a:ln>
        </p:spPr>
      </p:sp>
      <p:sp>
        <p:nvSpPr>
          <p:cNvPr id="490" name="Google Shape;490;g11aa47c4b12_2_400:notes"/>
          <p:cNvSpPr txBox="1">
            <a:spLocks noGrp="1"/>
          </p:cNvSpPr>
          <p:nvPr>
            <p:ph type="body" idx="1"/>
          </p:nvPr>
        </p:nvSpPr>
        <p:spPr>
          <a:xfrm>
            <a:off x="635082" y="5843969"/>
            <a:ext cx="3492949" cy="566329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000000"/>
              </a:buClr>
              <a:buSzPts val="1200"/>
              <a:buFont typeface="Times New Roman"/>
              <a:buNone/>
            </a:pPr>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11aa47c4b12_2_406:notes"/>
          <p:cNvSpPr txBox="1">
            <a:spLocks noGrp="1"/>
          </p:cNvSpPr>
          <p:nvPr>
            <p:ph type="sldNum" idx="12"/>
          </p:nvPr>
        </p:nvSpPr>
        <p:spPr>
          <a:xfrm>
            <a:off x="3885500" y="8688211"/>
            <a:ext cx="2971382" cy="455311"/>
          </a:xfrm>
          <a:prstGeom prst="rect">
            <a:avLst/>
          </a:prstGeom>
          <a:noFill/>
          <a:ln>
            <a:noFill/>
          </a:ln>
        </p:spPr>
        <p:txBody>
          <a:bodyPr spcFirstLastPara="1" wrap="square" lIns="90000" tIns="46800" rIns="90000" bIns="46800" anchor="b" anchorCtr="0">
            <a:noAutofit/>
          </a:bodyPr>
          <a:lstStyle/>
          <a:p>
            <a:pPr marL="0" lvl="0" indent="0" algn="r" rtl="0">
              <a:lnSpc>
                <a:spcPct val="100000"/>
              </a:lnSpc>
              <a:spcBef>
                <a:spcPts val="0"/>
              </a:spcBef>
              <a:spcAft>
                <a:spcPts val="0"/>
              </a:spcAft>
              <a:buClr>
                <a:srgbClr val="000000"/>
              </a:buClr>
              <a:buSzPts val="1200"/>
              <a:buFont typeface="Times New Roman"/>
              <a:buNone/>
            </a:pPr>
            <a:fld id="{00000000-1234-1234-1234-123412341234}" type="slidenum">
              <a:rPr lang="en"/>
              <a:t>38</a:t>
            </a:fld>
            <a:endParaRPr/>
          </a:p>
        </p:txBody>
      </p:sp>
      <p:sp>
        <p:nvSpPr>
          <p:cNvPr id="496" name="Google Shape;496;g11aa47c4b12_2_406:notes"/>
          <p:cNvSpPr>
            <a:spLocks noGrp="1" noRot="1" noChangeAspect="1"/>
          </p:cNvSpPr>
          <p:nvPr>
            <p:ph type="sldImg" idx="2"/>
          </p:nvPr>
        </p:nvSpPr>
        <p:spPr>
          <a:xfrm>
            <a:off x="-692150" y="922338"/>
            <a:ext cx="6148388" cy="4613275"/>
          </a:xfrm>
          <a:custGeom>
            <a:avLst/>
            <a:gdLst/>
            <a:ahLst/>
            <a:cxnLst/>
            <a:rect l="l" t="t" r="r" b="b"/>
            <a:pathLst>
              <a:path w="120000" h="120000" extrusionOk="0">
                <a:moveTo>
                  <a:pt x="0" y="0"/>
                </a:moveTo>
                <a:lnTo>
                  <a:pt x="120000" y="0"/>
                </a:lnTo>
                <a:lnTo>
                  <a:pt x="120000" y="120000"/>
                </a:lnTo>
                <a:lnTo>
                  <a:pt x="0" y="120000"/>
                </a:lnTo>
                <a:close/>
              </a:path>
            </a:pathLst>
          </a:custGeom>
          <a:solidFill>
            <a:schemeClr val="accent1"/>
          </a:solidFill>
          <a:ln w="25400" cap="flat" cmpd="sng">
            <a:solidFill>
              <a:srgbClr val="395E89"/>
            </a:solidFill>
            <a:prstDash val="solid"/>
            <a:round/>
            <a:headEnd type="none" w="sm" len="sm"/>
            <a:tailEnd type="none" w="sm" len="sm"/>
          </a:ln>
        </p:spPr>
      </p:sp>
      <p:sp>
        <p:nvSpPr>
          <p:cNvPr id="497" name="Google Shape;497;g11aa47c4b12_2_406:notes"/>
          <p:cNvSpPr txBox="1">
            <a:spLocks noGrp="1"/>
          </p:cNvSpPr>
          <p:nvPr>
            <p:ph type="body" idx="1"/>
          </p:nvPr>
        </p:nvSpPr>
        <p:spPr>
          <a:xfrm>
            <a:off x="635082" y="5843969"/>
            <a:ext cx="3492949" cy="566329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000000"/>
              </a:buClr>
              <a:buSzPts val="1200"/>
              <a:buFont typeface="Times New Roman"/>
              <a:buNone/>
            </a:pPr>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11aa47c4b12_2_412:notes"/>
          <p:cNvSpPr txBox="1">
            <a:spLocks noGrp="1"/>
          </p:cNvSpPr>
          <p:nvPr>
            <p:ph type="sldNum" idx="12"/>
          </p:nvPr>
        </p:nvSpPr>
        <p:spPr>
          <a:xfrm>
            <a:off x="3885500" y="8688211"/>
            <a:ext cx="2971382" cy="455311"/>
          </a:xfrm>
          <a:prstGeom prst="rect">
            <a:avLst/>
          </a:prstGeom>
          <a:noFill/>
          <a:ln>
            <a:noFill/>
          </a:ln>
        </p:spPr>
        <p:txBody>
          <a:bodyPr spcFirstLastPara="1" wrap="square" lIns="90000" tIns="46800" rIns="90000" bIns="46800" anchor="b" anchorCtr="0">
            <a:noAutofit/>
          </a:bodyPr>
          <a:lstStyle/>
          <a:p>
            <a:pPr marL="0" lvl="0" indent="0" algn="r" rtl="0">
              <a:lnSpc>
                <a:spcPct val="100000"/>
              </a:lnSpc>
              <a:spcBef>
                <a:spcPts val="0"/>
              </a:spcBef>
              <a:spcAft>
                <a:spcPts val="0"/>
              </a:spcAft>
              <a:buClr>
                <a:srgbClr val="000000"/>
              </a:buClr>
              <a:buSzPts val="1200"/>
              <a:buFont typeface="Times New Roman"/>
              <a:buNone/>
            </a:pPr>
            <a:fld id="{00000000-1234-1234-1234-123412341234}" type="slidenum">
              <a:rPr lang="en"/>
              <a:t>39</a:t>
            </a:fld>
            <a:endParaRPr/>
          </a:p>
        </p:txBody>
      </p:sp>
      <p:sp>
        <p:nvSpPr>
          <p:cNvPr id="503" name="Google Shape;503;g11aa47c4b12_2_412:notes"/>
          <p:cNvSpPr>
            <a:spLocks noGrp="1" noRot="1" noChangeAspect="1"/>
          </p:cNvSpPr>
          <p:nvPr>
            <p:ph type="sldImg" idx="2"/>
          </p:nvPr>
        </p:nvSpPr>
        <p:spPr>
          <a:xfrm>
            <a:off x="-692150" y="922338"/>
            <a:ext cx="6148388" cy="4613275"/>
          </a:xfrm>
          <a:custGeom>
            <a:avLst/>
            <a:gdLst/>
            <a:ahLst/>
            <a:cxnLst/>
            <a:rect l="l" t="t" r="r" b="b"/>
            <a:pathLst>
              <a:path w="120000" h="120000" extrusionOk="0">
                <a:moveTo>
                  <a:pt x="0" y="0"/>
                </a:moveTo>
                <a:lnTo>
                  <a:pt x="120000" y="0"/>
                </a:lnTo>
                <a:lnTo>
                  <a:pt x="120000" y="120000"/>
                </a:lnTo>
                <a:lnTo>
                  <a:pt x="0" y="120000"/>
                </a:lnTo>
                <a:close/>
              </a:path>
            </a:pathLst>
          </a:custGeom>
          <a:solidFill>
            <a:schemeClr val="accent1"/>
          </a:solidFill>
          <a:ln w="25400" cap="flat" cmpd="sng">
            <a:solidFill>
              <a:srgbClr val="395E89"/>
            </a:solidFill>
            <a:prstDash val="solid"/>
            <a:round/>
            <a:headEnd type="none" w="sm" len="sm"/>
            <a:tailEnd type="none" w="sm" len="sm"/>
          </a:ln>
        </p:spPr>
      </p:sp>
      <p:sp>
        <p:nvSpPr>
          <p:cNvPr id="504" name="Google Shape;504;g11aa47c4b12_2_412:notes"/>
          <p:cNvSpPr txBox="1">
            <a:spLocks noGrp="1"/>
          </p:cNvSpPr>
          <p:nvPr>
            <p:ph type="body" idx="1"/>
          </p:nvPr>
        </p:nvSpPr>
        <p:spPr>
          <a:xfrm>
            <a:off x="635082" y="5843969"/>
            <a:ext cx="3492949" cy="566329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000000"/>
              </a:buClr>
              <a:buSzPts val="1200"/>
              <a:buFont typeface="Times New Roman"/>
              <a:buNone/>
            </a:pPr>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1aa47c4b12_2_108:notes"/>
          <p:cNvSpPr txBox="1">
            <a:spLocks noGrp="1"/>
          </p:cNvSpPr>
          <p:nvPr>
            <p:ph type="body" idx="1"/>
          </p:nvPr>
        </p:nvSpPr>
        <p:spPr>
          <a:xfrm>
            <a:off x="914118" y="4344348"/>
            <a:ext cx="5028647" cy="411475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g11aa47c4b12_2_108:notes"/>
          <p:cNvSpPr>
            <a:spLocks noGrp="1" noRot="1" noChangeAspect="1"/>
          </p:cNvSpPr>
          <p:nvPr>
            <p:ph type="sldImg" idx="2"/>
          </p:nvPr>
        </p:nvSpPr>
        <p:spPr>
          <a:xfrm>
            <a:off x="1856780" y="685387"/>
            <a:ext cx="3146071" cy="342839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11aa47c4b12_2_418:notes"/>
          <p:cNvSpPr txBox="1">
            <a:spLocks noGrp="1"/>
          </p:cNvSpPr>
          <p:nvPr>
            <p:ph type="body" idx="1"/>
          </p:nvPr>
        </p:nvSpPr>
        <p:spPr>
          <a:xfrm>
            <a:off x="914118" y="4344348"/>
            <a:ext cx="5028647" cy="411475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0" name="Google Shape;510;g11aa47c4b12_2_418:notes"/>
          <p:cNvSpPr>
            <a:spLocks noGrp="1" noRot="1" noChangeAspect="1"/>
          </p:cNvSpPr>
          <p:nvPr>
            <p:ph type="sldImg" idx="2"/>
          </p:nvPr>
        </p:nvSpPr>
        <p:spPr>
          <a:xfrm>
            <a:off x="1146175" y="685800"/>
            <a:ext cx="4567238"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1aa47c4b12_2_113:notes"/>
          <p:cNvSpPr txBox="1">
            <a:spLocks noGrp="1"/>
          </p:cNvSpPr>
          <p:nvPr>
            <p:ph type="sldNum" idx="12"/>
          </p:nvPr>
        </p:nvSpPr>
        <p:spPr>
          <a:xfrm>
            <a:off x="3885500" y="8688211"/>
            <a:ext cx="2971382" cy="455311"/>
          </a:xfrm>
          <a:prstGeom prst="rect">
            <a:avLst/>
          </a:prstGeom>
          <a:noFill/>
          <a:ln>
            <a:noFill/>
          </a:ln>
        </p:spPr>
        <p:txBody>
          <a:bodyPr spcFirstLastPara="1" wrap="square" lIns="90000" tIns="46800" rIns="90000" bIns="46800" anchor="b" anchorCtr="0">
            <a:noAutofit/>
          </a:bodyPr>
          <a:lstStyle/>
          <a:p>
            <a:pPr marL="0" lvl="0" indent="0" algn="r" rtl="0">
              <a:lnSpc>
                <a:spcPct val="100000"/>
              </a:lnSpc>
              <a:spcBef>
                <a:spcPts val="0"/>
              </a:spcBef>
              <a:spcAft>
                <a:spcPts val="0"/>
              </a:spcAft>
              <a:buClr>
                <a:srgbClr val="000000"/>
              </a:buClr>
              <a:buSzPts val="1200"/>
              <a:buFont typeface="Times New Roman"/>
              <a:buNone/>
            </a:pPr>
            <a:fld id="{00000000-1234-1234-1234-123412341234}" type="slidenum">
              <a:rPr lang="en"/>
              <a:t>5</a:t>
            </a:fld>
            <a:endParaRPr/>
          </a:p>
        </p:txBody>
      </p:sp>
      <p:sp>
        <p:nvSpPr>
          <p:cNvPr id="168" name="Google Shape;168;g11aa47c4b12_2_113:notes"/>
          <p:cNvSpPr/>
          <p:nvPr/>
        </p:nvSpPr>
        <p:spPr>
          <a:xfrm>
            <a:off x="2250289" y="685873"/>
            <a:ext cx="2360553" cy="3430335"/>
          </a:xfrm>
          <a:custGeom>
            <a:avLst/>
            <a:gdLst/>
            <a:ahLst/>
            <a:cxnLst/>
            <a:rect l="l" t="t" r="r" b="b"/>
            <a:pathLst>
              <a:path w="21600" h="21600" extrusionOk="0">
                <a:moveTo>
                  <a:pt x="0" y="0"/>
                </a:moveTo>
                <a:lnTo>
                  <a:pt x="21600" y="0"/>
                </a:lnTo>
                <a:lnTo>
                  <a:pt x="21600" y="21600"/>
                </a:lnTo>
                <a:lnTo>
                  <a:pt x="0" y="21600"/>
                </a:lnTo>
                <a:lnTo>
                  <a:pt x="0" y="0"/>
                </a:lnTo>
                <a:close/>
              </a:path>
            </a:pathLst>
          </a:custGeom>
          <a:solidFill>
            <a:srgbClr val="FFFFFF"/>
          </a:solidFill>
          <a:ln w="9525" cap="flat" cmpd="sng">
            <a:solidFill>
              <a:srgbClr val="000000"/>
            </a:solidFill>
            <a:prstDash val="solid"/>
            <a:miter lim="8000"/>
            <a:headEnd type="none" w="sm" len="sm"/>
            <a:tailEnd type="none" w="sm" len="sm"/>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Clr>
                <a:schemeClr val="dk1"/>
              </a:buClr>
              <a:buSzPts val="2400"/>
              <a:buFont typeface="Calibri"/>
              <a:buNone/>
            </a:pPr>
            <a:endParaRPr sz="2400" b="0" i="0" u="none" strike="noStrike">
              <a:solidFill>
                <a:srgbClr val="000000"/>
              </a:solidFill>
              <a:latin typeface="Times New Roman"/>
              <a:ea typeface="Times New Roman"/>
              <a:cs typeface="Times New Roman"/>
              <a:sym typeface="Times New Roman"/>
            </a:endParaRPr>
          </a:p>
        </p:txBody>
      </p:sp>
      <p:sp>
        <p:nvSpPr>
          <p:cNvPr id="169" name="Google Shape;169;g11aa47c4b12_2_113:notes"/>
          <p:cNvSpPr txBox="1">
            <a:spLocks noGrp="1"/>
          </p:cNvSpPr>
          <p:nvPr>
            <p:ph type="body" idx="1"/>
          </p:nvPr>
        </p:nvSpPr>
        <p:spPr>
          <a:xfrm>
            <a:off x="913868" y="4344348"/>
            <a:ext cx="5029897" cy="424505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000000"/>
              </a:buClr>
              <a:buSzPts val="1200"/>
              <a:buFont typeface="Times New Roman"/>
              <a:buNone/>
            </a:pPr>
            <a:endParaRPr sz="1200" b="0" i="0" u="none" strike="noStrike" cap="none">
              <a:solidFill>
                <a:srgbClr val="000000"/>
              </a:solidFill>
              <a:latin typeface="Times New Roman"/>
              <a:ea typeface="Times New Roman"/>
              <a:cs typeface="Times New Roman"/>
              <a:sym typeface="Times New Roman"/>
            </a:endParaRPr>
          </a:p>
        </p:txBody>
      </p:sp>
      <p:sp>
        <p:nvSpPr>
          <p:cNvPr id="170" name="Google Shape;170;g11aa47c4b12_2_113:notes"/>
          <p:cNvSpPr>
            <a:spLocks noGrp="1" noRot="1" noChangeAspect="1"/>
          </p:cNvSpPr>
          <p:nvPr>
            <p:ph type="sldImg" idx="2"/>
          </p:nvPr>
        </p:nvSpPr>
        <p:spPr>
          <a:xfrm>
            <a:off x="1144588" y="685800"/>
            <a:ext cx="4570412"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1aa47c4b12_2_120:notes"/>
          <p:cNvSpPr txBox="1">
            <a:spLocks noGrp="1"/>
          </p:cNvSpPr>
          <p:nvPr>
            <p:ph type="sldNum" idx="12"/>
          </p:nvPr>
        </p:nvSpPr>
        <p:spPr>
          <a:xfrm>
            <a:off x="3885500" y="8688211"/>
            <a:ext cx="2971382" cy="455311"/>
          </a:xfrm>
          <a:prstGeom prst="rect">
            <a:avLst/>
          </a:prstGeom>
          <a:noFill/>
          <a:ln>
            <a:noFill/>
          </a:ln>
        </p:spPr>
        <p:txBody>
          <a:bodyPr spcFirstLastPara="1" wrap="square" lIns="90000" tIns="46800" rIns="90000" bIns="46800" anchor="b" anchorCtr="0">
            <a:noAutofit/>
          </a:bodyPr>
          <a:lstStyle/>
          <a:p>
            <a:pPr marL="0" lvl="0" indent="0" algn="r" rtl="0">
              <a:lnSpc>
                <a:spcPct val="100000"/>
              </a:lnSpc>
              <a:spcBef>
                <a:spcPts val="0"/>
              </a:spcBef>
              <a:spcAft>
                <a:spcPts val="0"/>
              </a:spcAft>
              <a:buClr>
                <a:srgbClr val="000000"/>
              </a:buClr>
              <a:buSzPts val="1200"/>
              <a:buFont typeface="Times New Roman"/>
              <a:buNone/>
            </a:pPr>
            <a:fld id="{00000000-1234-1234-1234-123412341234}" type="slidenum">
              <a:rPr lang="en"/>
              <a:t>6</a:t>
            </a:fld>
            <a:endParaRPr/>
          </a:p>
        </p:txBody>
      </p:sp>
      <p:sp>
        <p:nvSpPr>
          <p:cNvPr id="176" name="Google Shape;176;g11aa47c4b12_2_120:notes"/>
          <p:cNvSpPr/>
          <p:nvPr/>
        </p:nvSpPr>
        <p:spPr>
          <a:xfrm>
            <a:off x="2250289" y="685873"/>
            <a:ext cx="2360553" cy="3430335"/>
          </a:xfrm>
          <a:custGeom>
            <a:avLst/>
            <a:gdLst/>
            <a:ahLst/>
            <a:cxnLst/>
            <a:rect l="l" t="t" r="r" b="b"/>
            <a:pathLst>
              <a:path w="21600" h="21600" extrusionOk="0">
                <a:moveTo>
                  <a:pt x="0" y="0"/>
                </a:moveTo>
                <a:lnTo>
                  <a:pt x="21600" y="0"/>
                </a:lnTo>
                <a:lnTo>
                  <a:pt x="21600" y="21600"/>
                </a:lnTo>
                <a:lnTo>
                  <a:pt x="0" y="21600"/>
                </a:lnTo>
                <a:lnTo>
                  <a:pt x="0" y="0"/>
                </a:lnTo>
                <a:close/>
              </a:path>
            </a:pathLst>
          </a:custGeom>
          <a:solidFill>
            <a:srgbClr val="FFFFFF"/>
          </a:solidFill>
          <a:ln w="9525" cap="flat" cmpd="sng">
            <a:solidFill>
              <a:srgbClr val="000000"/>
            </a:solidFill>
            <a:prstDash val="solid"/>
            <a:miter lim="8000"/>
            <a:headEnd type="none" w="sm" len="sm"/>
            <a:tailEnd type="none" w="sm" len="sm"/>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Clr>
                <a:schemeClr val="dk1"/>
              </a:buClr>
              <a:buSzPts val="2400"/>
              <a:buFont typeface="Calibri"/>
              <a:buNone/>
            </a:pPr>
            <a:endParaRPr sz="2400" b="0" i="0" u="none" strike="noStrike">
              <a:solidFill>
                <a:srgbClr val="000000"/>
              </a:solidFill>
              <a:latin typeface="Times New Roman"/>
              <a:ea typeface="Times New Roman"/>
              <a:cs typeface="Times New Roman"/>
              <a:sym typeface="Times New Roman"/>
            </a:endParaRPr>
          </a:p>
        </p:txBody>
      </p:sp>
      <p:sp>
        <p:nvSpPr>
          <p:cNvPr id="177" name="Google Shape;177;g11aa47c4b12_2_120:notes"/>
          <p:cNvSpPr txBox="1">
            <a:spLocks noGrp="1"/>
          </p:cNvSpPr>
          <p:nvPr>
            <p:ph type="body" idx="1"/>
          </p:nvPr>
        </p:nvSpPr>
        <p:spPr>
          <a:xfrm>
            <a:off x="913868" y="4344348"/>
            <a:ext cx="5029897" cy="424505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000000"/>
              </a:buClr>
              <a:buSzPts val="1200"/>
              <a:buFont typeface="Times New Roman"/>
              <a:buNone/>
            </a:pPr>
            <a:endParaRPr sz="1200" b="0" i="0" u="none" strike="noStrike" cap="none">
              <a:solidFill>
                <a:srgbClr val="000000"/>
              </a:solidFill>
              <a:latin typeface="Times New Roman"/>
              <a:ea typeface="Times New Roman"/>
              <a:cs typeface="Times New Roman"/>
              <a:sym typeface="Times New Roman"/>
            </a:endParaRPr>
          </a:p>
        </p:txBody>
      </p:sp>
      <p:sp>
        <p:nvSpPr>
          <p:cNvPr id="178" name="Google Shape;178;g11aa47c4b12_2_120:notes"/>
          <p:cNvSpPr>
            <a:spLocks noGrp="1" noRot="1" noChangeAspect="1"/>
          </p:cNvSpPr>
          <p:nvPr>
            <p:ph type="sldImg" idx="2"/>
          </p:nvPr>
        </p:nvSpPr>
        <p:spPr>
          <a:xfrm>
            <a:off x="1856780" y="685387"/>
            <a:ext cx="3146071" cy="342839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1aa47c4b12_2_137:notes"/>
          <p:cNvSpPr txBox="1">
            <a:spLocks noGrp="1"/>
          </p:cNvSpPr>
          <p:nvPr>
            <p:ph type="sldNum" idx="12"/>
          </p:nvPr>
        </p:nvSpPr>
        <p:spPr>
          <a:xfrm>
            <a:off x="3885500" y="8688211"/>
            <a:ext cx="2971382" cy="455311"/>
          </a:xfrm>
          <a:prstGeom prst="rect">
            <a:avLst/>
          </a:prstGeom>
          <a:noFill/>
          <a:ln>
            <a:noFill/>
          </a:ln>
        </p:spPr>
        <p:txBody>
          <a:bodyPr spcFirstLastPara="1" wrap="square" lIns="90000" tIns="46800" rIns="90000" bIns="46800" anchor="b" anchorCtr="0">
            <a:noAutofit/>
          </a:bodyPr>
          <a:lstStyle/>
          <a:p>
            <a:pPr marL="0" lvl="0" indent="0" algn="r" rtl="0">
              <a:lnSpc>
                <a:spcPct val="100000"/>
              </a:lnSpc>
              <a:spcBef>
                <a:spcPts val="0"/>
              </a:spcBef>
              <a:spcAft>
                <a:spcPts val="0"/>
              </a:spcAft>
              <a:buClr>
                <a:srgbClr val="000000"/>
              </a:buClr>
              <a:buSzPts val="1200"/>
              <a:buFont typeface="Times New Roman"/>
              <a:buNone/>
            </a:pPr>
            <a:fld id="{00000000-1234-1234-1234-123412341234}" type="slidenum">
              <a:rPr lang="en"/>
              <a:t>7</a:t>
            </a:fld>
            <a:endParaRPr/>
          </a:p>
        </p:txBody>
      </p:sp>
      <p:sp>
        <p:nvSpPr>
          <p:cNvPr id="195" name="Google Shape;195;g11aa47c4b12_2_137:notes"/>
          <p:cNvSpPr/>
          <p:nvPr/>
        </p:nvSpPr>
        <p:spPr>
          <a:xfrm>
            <a:off x="793852" y="922731"/>
            <a:ext cx="3175408" cy="4613660"/>
          </a:xfrm>
          <a:custGeom>
            <a:avLst/>
            <a:gdLst/>
            <a:ahLst/>
            <a:cxnLst/>
            <a:rect l="l" t="t" r="r" b="b"/>
            <a:pathLst>
              <a:path w="21600" h="21600" extrusionOk="0">
                <a:moveTo>
                  <a:pt x="0" y="0"/>
                </a:moveTo>
                <a:lnTo>
                  <a:pt x="21600" y="0"/>
                </a:lnTo>
                <a:lnTo>
                  <a:pt x="21600" y="21600"/>
                </a:lnTo>
                <a:lnTo>
                  <a:pt x="0" y="21600"/>
                </a:lnTo>
                <a:lnTo>
                  <a:pt x="0" y="0"/>
                </a:lnTo>
                <a:close/>
              </a:path>
            </a:pathLst>
          </a:custGeom>
          <a:solidFill>
            <a:srgbClr val="FFFFFF"/>
          </a:solidFill>
          <a:ln w="9525" cap="flat" cmpd="sng">
            <a:solidFill>
              <a:srgbClr val="000000"/>
            </a:solidFill>
            <a:prstDash val="solid"/>
            <a:miter lim="8000"/>
            <a:headEnd type="none" w="sm" len="sm"/>
            <a:tailEnd type="none" w="sm" len="sm"/>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Clr>
                <a:schemeClr val="dk1"/>
              </a:buClr>
              <a:buSzPts val="2400"/>
              <a:buFont typeface="Calibri"/>
              <a:buNone/>
            </a:pPr>
            <a:endParaRPr sz="2400" b="0" i="0" u="none" strike="noStrike">
              <a:solidFill>
                <a:srgbClr val="000000"/>
              </a:solidFill>
              <a:latin typeface="Times New Roman"/>
              <a:ea typeface="Times New Roman"/>
              <a:cs typeface="Times New Roman"/>
              <a:sym typeface="Times New Roman"/>
            </a:endParaRPr>
          </a:p>
        </p:txBody>
      </p:sp>
      <p:sp>
        <p:nvSpPr>
          <p:cNvPr id="196" name="Google Shape;196;g11aa47c4b12_2_137:notes"/>
          <p:cNvSpPr txBox="1">
            <a:spLocks noGrp="1"/>
          </p:cNvSpPr>
          <p:nvPr>
            <p:ph type="body" idx="1"/>
          </p:nvPr>
        </p:nvSpPr>
        <p:spPr>
          <a:xfrm>
            <a:off x="635082" y="5843969"/>
            <a:ext cx="3492949" cy="566329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000000"/>
              </a:buClr>
              <a:buSzPts val="1200"/>
              <a:buFont typeface="Times New Roman"/>
              <a:buNone/>
            </a:pPr>
            <a:endParaRPr sz="1200" b="0" i="0" u="none" strike="noStrike" cap="none">
              <a:solidFill>
                <a:srgbClr val="000000"/>
              </a:solidFill>
              <a:latin typeface="Times New Roman"/>
              <a:ea typeface="Times New Roman"/>
              <a:cs typeface="Times New Roman"/>
              <a:sym typeface="Times New Roman"/>
            </a:endParaRPr>
          </a:p>
        </p:txBody>
      </p:sp>
      <p:sp>
        <p:nvSpPr>
          <p:cNvPr id="197" name="Google Shape;197;g11aa47c4b12_2_137:notes"/>
          <p:cNvSpPr>
            <a:spLocks noGrp="1" noRot="1" noChangeAspect="1"/>
          </p:cNvSpPr>
          <p:nvPr>
            <p:ph type="sldImg" idx="2"/>
          </p:nvPr>
        </p:nvSpPr>
        <p:spPr>
          <a:xfrm>
            <a:off x="1144588" y="685800"/>
            <a:ext cx="4570412"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1aa47c4b12_2_144:notes"/>
          <p:cNvSpPr txBox="1">
            <a:spLocks noGrp="1"/>
          </p:cNvSpPr>
          <p:nvPr>
            <p:ph type="sldNum" idx="12"/>
          </p:nvPr>
        </p:nvSpPr>
        <p:spPr>
          <a:xfrm>
            <a:off x="3885500" y="8688211"/>
            <a:ext cx="2971382" cy="455311"/>
          </a:xfrm>
          <a:prstGeom prst="rect">
            <a:avLst/>
          </a:prstGeom>
          <a:noFill/>
          <a:ln>
            <a:noFill/>
          </a:ln>
        </p:spPr>
        <p:txBody>
          <a:bodyPr spcFirstLastPara="1" wrap="square" lIns="90000" tIns="46800" rIns="90000" bIns="46800" anchor="b" anchorCtr="0">
            <a:noAutofit/>
          </a:bodyPr>
          <a:lstStyle/>
          <a:p>
            <a:pPr marL="0" lvl="0" indent="0" algn="r" rtl="0">
              <a:lnSpc>
                <a:spcPct val="100000"/>
              </a:lnSpc>
              <a:spcBef>
                <a:spcPts val="0"/>
              </a:spcBef>
              <a:spcAft>
                <a:spcPts val="0"/>
              </a:spcAft>
              <a:buClr>
                <a:srgbClr val="000000"/>
              </a:buClr>
              <a:buSzPts val="1200"/>
              <a:buFont typeface="Times New Roman"/>
              <a:buNone/>
            </a:pPr>
            <a:fld id="{00000000-1234-1234-1234-123412341234}" type="slidenum">
              <a:rPr lang="en"/>
              <a:t>8</a:t>
            </a:fld>
            <a:endParaRPr/>
          </a:p>
        </p:txBody>
      </p:sp>
      <p:sp>
        <p:nvSpPr>
          <p:cNvPr id="203" name="Google Shape;203;g11aa47c4b12_2_144:notes"/>
          <p:cNvSpPr>
            <a:spLocks noGrp="1" noRot="1" noChangeAspect="1"/>
          </p:cNvSpPr>
          <p:nvPr>
            <p:ph type="sldImg" idx="2"/>
          </p:nvPr>
        </p:nvSpPr>
        <p:spPr>
          <a:xfrm>
            <a:off x="382588" y="685800"/>
            <a:ext cx="6096000" cy="3430588"/>
          </a:xfrm>
          <a:custGeom>
            <a:avLst/>
            <a:gdLst/>
            <a:ahLst/>
            <a:cxnLst/>
            <a:rect l="l" t="t" r="r" b="b"/>
            <a:pathLst>
              <a:path w="120000" h="120000" extrusionOk="0">
                <a:moveTo>
                  <a:pt x="0" y="0"/>
                </a:moveTo>
                <a:lnTo>
                  <a:pt x="120000" y="0"/>
                </a:lnTo>
                <a:lnTo>
                  <a:pt x="120000" y="120000"/>
                </a:lnTo>
                <a:lnTo>
                  <a:pt x="0" y="120000"/>
                </a:lnTo>
                <a:close/>
              </a:path>
            </a:pathLst>
          </a:custGeom>
          <a:solidFill>
            <a:schemeClr val="accent1"/>
          </a:solidFill>
          <a:ln w="25400" cap="flat" cmpd="sng">
            <a:solidFill>
              <a:srgbClr val="395E89"/>
            </a:solidFill>
            <a:prstDash val="solid"/>
            <a:round/>
            <a:headEnd type="none" w="sm" len="sm"/>
            <a:tailEnd type="none" w="sm" len="sm"/>
          </a:ln>
        </p:spPr>
      </p:sp>
      <p:sp>
        <p:nvSpPr>
          <p:cNvPr id="204" name="Google Shape;204;g11aa47c4b12_2_144:notes"/>
          <p:cNvSpPr txBox="1">
            <a:spLocks noGrp="1"/>
          </p:cNvSpPr>
          <p:nvPr>
            <p:ph type="body" idx="1"/>
          </p:nvPr>
        </p:nvSpPr>
        <p:spPr>
          <a:xfrm>
            <a:off x="913868" y="4344348"/>
            <a:ext cx="5029897" cy="424505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000000"/>
              </a:buClr>
              <a:buSzPts val="1200"/>
              <a:buFont typeface="Times New Roman"/>
              <a:buNone/>
            </a:pPr>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1aa47c4b12_2_150:notes"/>
          <p:cNvSpPr txBox="1">
            <a:spLocks noGrp="1"/>
          </p:cNvSpPr>
          <p:nvPr>
            <p:ph type="sldNum" idx="12"/>
          </p:nvPr>
        </p:nvSpPr>
        <p:spPr>
          <a:xfrm>
            <a:off x="3885500" y="8688211"/>
            <a:ext cx="2971382" cy="455311"/>
          </a:xfrm>
          <a:prstGeom prst="rect">
            <a:avLst/>
          </a:prstGeom>
          <a:noFill/>
          <a:ln>
            <a:noFill/>
          </a:ln>
        </p:spPr>
        <p:txBody>
          <a:bodyPr spcFirstLastPara="1" wrap="square" lIns="90000" tIns="46800" rIns="90000" bIns="46800" anchor="b" anchorCtr="0">
            <a:noAutofit/>
          </a:bodyPr>
          <a:lstStyle/>
          <a:p>
            <a:pPr marL="0" lvl="0" indent="0" algn="r" rtl="0">
              <a:lnSpc>
                <a:spcPct val="100000"/>
              </a:lnSpc>
              <a:spcBef>
                <a:spcPts val="0"/>
              </a:spcBef>
              <a:spcAft>
                <a:spcPts val="0"/>
              </a:spcAft>
              <a:buClr>
                <a:srgbClr val="000000"/>
              </a:buClr>
              <a:buSzPts val="1200"/>
              <a:buFont typeface="Times New Roman"/>
              <a:buNone/>
            </a:pPr>
            <a:fld id="{00000000-1234-1234-1234-123412341234}" type="slidenum">
              <a:rPr lang="en"/>
              <a:t>9</a:t>
            </a:fld>
            <a:endParaRPr/>
          </a:p>
        </p:txBody>
      </p:sp>
      <p:sp>
        <p:nvSpPr>
          <p:cNvPr id="210" name="Google Shape;210;g11aa47c4b12_2_150:notes"/>
          <p:cNvSpPr>
            <a:spLocks noGrp="1" noRot="1" noChangeAspect="1"/>
          </p:cNvSpPr>
          <p:nvPr>
            <p:ph type="sldImg" idx="2"/>
          </p:nvPr>
        </p:nvSpPr>
        <p:spPr>
          <a:xfrm>
            <a:off x="1856916" y="685642"/>
            <a:ext cx="3147476" cy="3430341"/>
          </a:xfrm>
          <a:custGeom>
            <a:avLst/>
            <a:gdLst/>
            <a:ahLst/>
            <a:cxnLst/>
            <a:rect l="l" t="t" r="r" b="b"/>
            <a:pathLst>
              <a:path w="120000" h="120000" extrusionOk="0">
                <a:moveTo>
                  <a:pt x="0" y="0"/>
                </a:moveTo>
                <a:lnTo>
                  <a:pt x="120000" y="0"/>
                </a:lnTo>
                <a:lnTo>
                  <a:pt x="120000" y="120000"/>
                </a:lnTo>
                <a:lnTo>
                  <a:pt x="0" y="120000"/>
                </a:lnTo>
                <a:close/>
              </a:path>
            </a:pathLst>
          </a:custGeom>
          <a:solidFill>
            <a:schemeClr val="accent1"/>
          </a:solidFill>
          <a:ln w="25400" cap="flat" cmpd="sng">
            <a:solidFill>
              <a:srgbClr val="395E89"/>
            </a:solidFill>
            <a:prstDash val="solid"/>
            <a:round/>
            <a:headEnd type="none" w="sm" len="sm"/>
            <a:tailEnd type="none" w="sm" len="sm"/>
          </a:ln>
        </p:spPr>
      </p:sp>
      <p:sp>
        <p:nvSpPr>
          <p:cNvPr id="211" name="Google Shape;211;g11aa47c4b12_2_150:notes"/>
          <p:cNvSpPr txBox="1">
            <a:spLocks noGrp="1"/>
          </p:cNvSpPr>
          <p:nvPr>
            <p:ph type="body" idx="1"/>
          </p:nvPr>
        </p:nvSpPr>
        <p:spPr>
          <a:xfrm>
            <a:off x="913868" y="4344348"/>
            <a:ext cx="5029897" cy="424505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000000"/>
              </a:buClr>
              <a:buSzPts val="1200"/>
              <a:buFont typeface="Times New Roman"/>
              <a:buNone/>
            </a:pPr>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7637B536-8D88-4C0C-A4B1-AA1637299F8F}" type="datetimeFigureOut">
              <a:rPr lang="en-US"/>
              <a:pPr/>
              <a:t>3/30/2022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E35B6A6-30E4-41A7-8CBD-9F14C436FB8A}"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45FF2566-BD39-4F0C-82FB-AAC69A332433}" type="datetimeFigureOut">
              <a:rPr lang="en-US"/>
              <a:pPr/>
              <a:t>3/30/2022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86736E5-DB93-4863-B7E1-F317421226A7}"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B1920E42-E895-4C10-A324-17BCABF5091B}" type="datetimeFigureOut">
              <a:rPr lang="en-US"/>
              <a:pPr/>
              <a:t>3/30/2022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1AF3A05-4C3C-4AD6-8464-EFE62AEB98CF}"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78491C61-D833-4B64-A182-B4F192646396}" type="datetimeFigureOut">
              <a:rPr lang="en-US" smtClean="0"/>
              <a:pPr/>
              <a:t>3/30/2022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r>
              <a:rPr lang="en-US"/>
              <a:t>MIAS-UIUC</a:t>
            </a: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CFA6FED-A5F7-4736-8390-71F887EC858D}"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8B31CF2-5A6F-450B-AA37-56FFF621DE7C}" type="datetimeFigureOut">
              <a:rPr lang="en-US" smtClean="0"/>
              <a:pPr/>
              <a:t>3/30/2022</a:t>
            </a:fld>
            <a:endParaRPr lang="en-US"/>
          </a:p>
        </p:txBody>
      </p:sp>
      <p:sp>
        <p:nvSpPr>
          <p:cNvPr id="5" name="Footer Placeholder 4"/>
          <p:cNvSpPr>
            <a:spLocks noGrp="1"/>
          </p:cNvSpPr>
          <p:nvPr>
            <p:ph type="ftr" sz="quarter" idx="11"/>
          </p:nvPr>
        </p:nvSpPr>
        <p:spPr/>
        <p:txBody>
          <a:bodyPr/>
          <a:lstStyle/>
          <a:p>
            <a:pPr>
              <a:defRPr/>
            </a:pPr>
            <a:r>
              <a:rPr lang="en-US"/>
              <a:t>MIAS-UIUC</a:t>
            </a:r>
          </a:p>
        </p:txBody>
      </p:sp>
      <p:sp>
        <p:nvSpPr>
          <p:cNvPr id="6" name="Slide Number Placeholder 5"/>
          <p:cNvSpPr>
            <a:spLocks noGrp="1"/>
          </p:cNvSpPr>
          <p:nvPr>
            <p:ph type="sldNum" sz="quarter" idx="12"/>
          </p:nvPr>
        </p:nvSpPr>
        <p:spPr/>
        <p:txBody>
          <a:bodyPr/>
          <a:lstStyle/>
          <a:p>
            <a:fld id="{E2D37ADC-64DB-4488-B29B-DCA0CC92A149}"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C88E998-EB90-44B1-99CE-FA32B264A7BC}" type="datetimeFigureOut">
              <a:rPr lang="en-US" smtClean="0"/>
              <a:pPr/>
              <a:t>3/30/2022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B30F0-6A37-4E93-85A1-7BDD7444D28D}"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E92B43F-6BA5-49D8-B110-1E4C90F809B0}" type="datetimeFigureOut">
              <a:rPr lang="en-US" smtClean="0"/>
              <a:pPr/>
              <a:t>3/30/2022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EE69DA-1495-4016-BA03-2BC22A6FF007}"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83D5C15A-8AC3-4D1B-B7F8-E7E59D749DE4}" type="datetimeFigureOut">
              <a:rPr lang="en-US" smtClean="0"/>
              <a:pPr/>
              <a:t>3/30/2022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C160A0-B25E-4C5A-B2DC-335A41FBF3E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27C2A5D-12D1-4E5B-AA86-8DB7C24C8A3E}" type="datetimeFigureOut">
              <a:rPr lang="en-US" smtClean="0"/>
              <a:pPr/>
              <a:t>3/30/2022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8DB6CC-C23E-4252-9C30-055A1A343537}"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33FFCB-FDCE-4B51-8DD9-978E5E025705}" type="datetimeFigureOut">
              <a:rPr lang="en-US" smtClean="0"/>
              <a:pPr/>
              <a:t>3/30/2022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642116-DBD5-4665-9B02-216B8FB9F6D2}"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686F407A-C33F-47EE-A445-FA79AF1C5F23}" type="datetimeFigureOut">
              <a:rPr lang="en-US" smtClean="0"/>
              <a:pPr/>
              <a:t>3/30/2022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D0A2AA-B7FA-4700-8B89-AE1108A7AAA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F51EE09-C791-4B38-80CB-2D30DF259234}" type="datetimeFigureOut">
              <a:rPr lang="en-US"/>
              <a:pPr/>
              <a:t>3/30/2022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D59117B-5072-41F2-BDB7-91A460F78312}" type="slidenum">
              <a:rPr lang="en-US"/>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30BE7B1B-532D-4DF4-9EF6-21C85BB92F4E}" type="datetimeFigureOut">
              <a:rPr lang="en-US" smtClean="0"/>
              <a:pPr/>
              <a:t>3/30/2022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27E7A0FC-7CD8-4DC4-B52F-84DF08362471}"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E0D712E-ACFF-4DF1-B909-E64CA155F93B}" type="datetimeFigureOut">
              <a:rPr lang="en-US" smtClean="0"/>
              <a:pPr/>
              <a:t>3/30/2022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C7224A-64A7-4AC3-987F-38AED62BAA28}"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BBE24FA-37B4-494D-9CEB-B9558775881E}" type="datetimeFigureOut">
              <a:rPr lang="en-US" smtClean="0"/>
              <a:pPr/>
              <a:t>3/30/2022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F67731-4EDA-47EB-9205-26ED6B35D23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37A9164E-6A52-4C91-80B9-219F9FDF0003}" type="datetimeFigureOut">
              <a:rPr lang="en-US"/>
              <a:pPr/>
              <a:t>3/30/2022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DEC959B-4578-4F07-B340-39D344ECACAF}"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C6ED9034-8351-408A-B7CD-76828B3DD051}" type="datetimeFigureOut">
              <a:rPr lang="en-US"/>
              <a:pPr/>
              <a:t>3/30/2022</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94073001-9EF2-4DEA-AFD6-F63F590EA177}"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EFF2BE68-7881-44B9-9727-0BD5DBEB5F7A}" type="datetimeFigureOut">
              <a:rPr lang="en-US"/>
              <a:pPr/>
              <a:t>3/30/2022</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24BB295B-AE20-46BD-9F6E-009E46E5D44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873D01A5-E352-4A1C-A62B-CC0F21C58A32}" type="datetimeFigureOut">
              <a:rPr lang="en-US"/>
              <a:pPr/>
              <a:t>3/30/2022</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3C33E810-4161-443D-815E-13252B930DE8}"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16BEE066-2622-422F-8775-1927C4650D6B}" type="datetimeFigureOut">
              <a:rPr lang="en-US"/>
              <a:pPr/>
              <a:t>3/30/2022</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080E40B2-2398-4D91-8C85-990BA92A0D7F}"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7E16D03B-129C-42B0-9E53-BFB945B66C8D}" type="datetimeFigureOut">
              <a:rPr lang="en-US"/>
              <a:pPr/>
              <a:t>3/30/2022</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0B069B11-1DF2-40E2-9605-B1DE39F64D50}"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19746B0D-0FDC-45DC-A927-5B9601A586EC}" type="datetimeFigureOut">
              <a:rPr lang="en-US"/>
              <a:pPr/>
              <a:t>3/30/2022</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203018B8-43CF-4EBF-B0B6-5C8C20A28B2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31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331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F88133AA-1A6E-4E30-A221-11F756EF7AB1}" type="datetimeFigureOut">
              <a:rPr lang="en-US"/>
              <a:pPr/>
              <a:t>3/30/2022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fld id="{1EAB60EE-6F8A-4963-9341-5BE7CB90D6E1}"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9197B547-28F0-4879-8B71-0D6B85AD9A04}" type="datetimeFigureOut">
              <a:rPr lang="en-US" smtClean="0"/>
              <a:pPr/>
              <a:t>3/30/2022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r>
              <a:rPr lang="en-US"/>
              <a:t>MIAS-UIUC</a:t>
            </a: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E6E03772-85C0-4CD7-85A4-212BB30ED2A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8.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mila-udem/myia" TargetMode="External"/><Relationship Id="rId2" Type="http://schemas.openxmlformats.org/officeDocument/2006/relationships/notesSlide" Target="../notesSlides/notesSlide31.xml"/><Relationship Id="rId1" Type="http://schemas.openxmlformats.org/officeDocument/2006/relationships/slideLayout" Target="../slideLayouts/slideLayout18.xml"/><Relationship Id="rId5" Type="http://schemas.openxmlformats.org/officeDocument/2006/relationships/hyperlink" Target="https://github.com/FluxML/Flux.jl" TargetMode="External"/><Relationship Id="rId4" Type="http://schemas.openxmlformats.org/officeDocument/2006/relationships/hyperlink" Target="https://github.com/tensorflow/swift"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3" Type="http://schemas.openxmlformats.org/officeDocument/2006/relationships/hyperlink" Target="http://barbra-coco.dyndns.org/yuri/Python/Building-Machine-Learning-Systems-Python-ebook%20(1).pdf" TargetMode="External"/><Relationship Id="rId2" Type="http://schemas.openxmlformats.org/officeDocument/2006/relationships/notesSlide" Target="../notesSlides/notesSlide40.xml"/><Relationship Id="rId1" Type="http://schemas.openxmlformats.org/officeDocument/2006/relationships/slideLayout" Target="../slideLayouts/slideLayout18.xml"/><Relationship Id="rId4" Type="http://schemas.openxmlformats.org/officeDocument/2006/relationships/hyperlink" Target="https://www.amazon.com/Hands-Machine-Learning-Scikit-Learn-TensorFlow/dp/1492032646"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5"/>
          <p:cNvSpPr txBox="1">
            <a:spLocks noGrp="1"/>
          </p:cNvSpPr>
          <p:nvPr>
            <p:ph type="title" idx="4294967295"/>
          </p:nvPr>
        </p:nvSpPr>
        <p:spPr>
          <a:xfrm>
            <a:off x="685800" y="1091463"/>
            <a:ext cx="7772400" cy="3877944"/>
          </a:xfrm>
          <a:prstGeom prst="rect">
            <a:avLst/>
          </a:prstGeom>
          <a:noFill/>
          <a:ln>
            <a:noFill/>
          </a:ln>
        </p:spPr>
        <p:txBody>
          <a:bodyPr spcFirstLastPara="1" vert="horz" wrap="square" lIns="91425" tIns="45700" rIns="91425" bIns="45700" anchor="ctr" anchorCtr="0">
            <a:spAutoFit/>
            <a:scene3d>
              <a:camera prst="orthographicFront"/>
              <a:lightRig rig="soft" dir="t"/>
            </a:scene3d>
            <a:sp3d prstMaterial="softEdge">
              <a:bevelT w="25400" h="25400"/>
            </a:sp3d>
          </a:bodyPr>
          <a:lstStyle/>
          <a:p>
            <a:pPr algn="ctr">
              <a:spcBef>
                <a:spcPts val="0"/>
              </a:spcBef>
              <a:buClr>
                <a:schemeClr val="dk2"/>
              </a:buClr>
              <a:buSzPts val="4100"/>
            </a:pPr>
            <a:r>
              <a:rPr lang="en">
                <a:solidFill>
                  <a:schemeClr val="dk2"/>
                </a:solidFill>
                <a:latin typeface="Lucida Sans"/>
                <a:ea typeface="Lucida Sans"/>
                <a:cs typeface="Lucida Sans"/>
                <a:sym typeface="Lucida Sans"/>
              </a:rPr>
              <a:t>Computational Intelligence</a:t>
            </a:r>
            <a:br>
              <a:rPr lang="en">
                <a:solidFill>
                  <a:schemeClr val="dk2"/>
                </a:solidFill>
                <a:latin typeface="Lucida Sans"/>
                <a:ea typeface="Lucida Sans"/>
                <a:cs typeface="Lucida Sans"/>
                <a:sym typeface="Lucida Sans"/>
              </a:rPr>
            </a:br>
            <a:r>
              <a:rPr lang="en">
                <a:solidFill>
                  <a:schemeClr val="dk2"/>
                </a:solidFill>
                <a:latin typeface="Lucida Sans"/>
                <a:ea typeface="Lucida Sans"/>
                <a:cs typeface="Lucida Sans"/>
                <a:sym typeface="Lucida Sans"/>
              </a:rPr>
              <a:t>&amp;</a:t>
            </a:r>
            <a:br>
              <a:rPr lang="en">
                <a:solidFill>
                  <a:schemeClr val="dk2"/>
                </a:solidFill>
                <a:latin typeface="Lucida Sans"/>
                <a:ea typeface="Lucida Sans"/>
                <a:cs typeface="Lucida Sans"/>
                <a:sym typeface="Lucida Sans"/>
              </a:rPr>
            </a:br>
            <a:r>
              <a:rPr lang="en">
                <a:solidFill>
                  <a:schemeClr val="dk2"/>
                </a:solidFill>
                <a:latin typeface="Lucida Sans"/>
                <a:ea typeface="Lucida Sans"/>
                <a:cs typeface="Lucida Sans"/>
                <a:sym typeface="Lucida Sans"/>
              </a:rPr>
              <a:t>Machine Learning</a:t>
            </a:r>
            <a:br>
              <a:rPr lang="en">
                <a:solidFill>
                  <a:schemeClr val="dk2"/>
                </a:solidFill>
                <a:latin typeface="Lucida Sans"/>
                <a:ea typeface="Lucida Sans"/>
                <a:cs typeface="Lucida Sans"/>
                <a:sym typeface="Lucida Sans"/>
              </a:rPr>
            </a:br>
            <a:br>
              <a:rPr lang="en">
                <a:solidFill>
                  <a:schemeClr val="dk2"/>
                </a:solidFill>
                <a:latin typeface="Lucida Sans"/>
                <a:ea typeface="Lucida Sans"/>
                <a:cs typeface="Lucida Sans"/>
                <a:sym typeface="Lucida Sans"/>
              </a:rPr>
            </a:br>
            <a:br>
              <a:rPr lang="en">
                <a:solidFill>
                  <a:schemeClr val="dk2"/>
                </a:solidFill>
                <a:latin typeface="Lucida Sans"/>
                <a:ea typeface="Lucida Sans"/>
                <a:cs typeface="Lucida Sans"/>
                <a:sym typeface="Lucida Sans"/>
              </a:rPr>
            </a:br>
            <a:r>
              <a:rPr lang="en">
                <a:solidFill>
                  <a:schemeClr val="dk2"/>
                </a:solidFill>
                <a:latin typeface="Lucida Sans"/>
                <a:ea typeface="Lucida Sans"/>
                <a:cs typeface="Lucida Sans"/>
                <a:sym typeface="Lucida Sans"/>
              </a:rPr>
              <a:t>Introduction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5"/>
          <p:cNvSpPr txBox="1">
            <a:spLocks noGrp="1"/>
          </p:cNvSpPr>
          <p:nvPr>
            <p:ph type="title" idx="4294967295"/>
          </p:nvPr>
        </p:nvSpPr>
        <p:spPr>
          <a:xfrm>
            <a:off x="152400" y="381000"/>
            <a:ext cx="7772400" cy="723235"/>
          </a:xfrm>
          <a:prstGeom prst="rect">
            <a:avLst/>
          </a:prstGeom>
          <a:noFill/>
          <a:ln>
            <a:noFill/>
          </a:ln>
        </p:spPr>
        <p:txBody>
          <a:bodyPr spcFirstLastPara="1" vert="horz" wrap="square" lIns="91425" tIns="45700" rIns="91425" bIns="45700" anchor="ctr" anchorCtr="0">
            <a:spAutoFit/>
            <a:scene3d>
              <a:camera prst="orthographicFront"/>
              <a:lightRig rig="soft" dir="t"/>
            </a:scene3d>
            <a:sp3d prstMaterial="softEdge">
              <a:bevelT w="25400" h="25400"/>
            </a:sp3d>
          </a:bodyPr>
          <a:lstStyle/>
          <a:p>
            <a:pPr>
              <a:spcBef>
                <a:spcPts val="0"/>
              </a:spcBef>
              <a:buClr>
                <a:schemeClr val="dk2"/>
              </a:buClr>
              <a:buSzPts val="4100"/>
            </a:pPr>
            <a:r>
              <a:rPr lang="en" dirty="0">
                <a:solidFill>
                  <a:schemeClr val="dk2"/>
                </a:solidFill>
                <a:latin typeface="Lucida Sans"/>
                <a:ea typeface="Lucida Sans"/>
                <a:cs typeface="Lucida Sans"/>
                <a:sym typeface="Lucida Sans"/>
              </a:rPr>
              <a:t>What is Learning?</a:t>
            </a:r>
            <a:endParaRPr dirty="0"/>
          </a:p>
        </p:txBody>
      </p:sp>
      <p:sp>
        <p:nvSpPr>
          <p:cNvPr id="221" name="Google Shape;221;p35"/>
          <p:cNvSpPr txBox="1">
            <a:spLocks noGrp="1"/>
          </p:cNvSpPr>
          <p:nvPr>
            <p:ph type="body" idx="4294967295"/>
          </p:nvPr>
        </p:nvSpPr>
        <p:spPr>
          <a:xfrm>
            <a:off x="685800" y="1524000"/>
            <a:ext cx="7772400" cy="4108264"/>
          </a:xfrm>
          <a:prstGeom prst="rect">
            <a:avLst/>
          </a:prstGeom>
          <a:noFill/>
          <a:ln>
            <a:noFill/>
          </a:ln>
        </p:spPr>
        <p:txBody>
          <a:bodyPr spcFirstLastPara="1" vert="horz" wrap="square" lIns="91425" tIns="45700" rIns="91425" bIns="45700" anchor="t" anchorCtr="0">
            <a:spAutoFit/>
          </a:bodyPr>
          <a:lstStyle/>
          <a:p>
            <a:pPr marL="0" indent="-203200">
              <a:lnSpc>
                <a:spcPct val="90000"/>
              </a:lnSpc>
              <a:spcBef>
                <a:spcPts val="0"/>
              </a:spcBef>
              <a:buClr>
                <a:srgbClr val="160AEB"/>
              </a:buClr>
              <a:buSzPts val="3200"/>
              <a:buFont typeface="Noto Sans Symbols"/>
              <a:buChar char="⮚"/>
            </a:pPr>
            <a:r>
              <a:rPr lang="en" sz="3200" dirty="0">
                <a:solidFill>
                  <a:srgbClr val="160AEB"/>
                </a:solidFill>
                <a:latin typeface="Times New Roman"/>
                <a:ea typeface="Times New Roman"/>
                <a:cs typeface="Times New Roman"/>
                <a:sym typeface="Times New Roman"/>
              </a:rPr>
              <a:t>Key role in statistics, computer science (data mining / AI) and engineering</a:t>
            </a:r>
            <a:endParaRPr dirty="0"/>
          </a:p>
          <a:p>
            <a:pPr marL="0" indent="-203200">
              <a:lnSpc>
                <a:spcPct val="90000"/>
              </a:lnSpc>
              <a:spcBef>
                <a:spcPts val="799"/>
              </a:spcBef>
              <a:buClr>
                <a:srgbClr val="160AEB"/>
              </a:buClr>
              <a:buSzPts val="3200"/>
              <a:buFont typeface="Noto Sans Symbols"/>
              <a:buChar char="⮚"/>
            </a:pPr>
            <a:r>
              <a:rPr lang="en" sz="3200" dirty="0">
                <a:solidFill>
                  <a:srgbClr val="160AEB"/>
                </a:solidFill>
                <a:latin typeface="Times New Roman"/>
                <a:ea typeface="Times New Roman"/>
                <a:cs typeface="Times New Roman"/>
                <a:sym typeface="Times New Roman"/>
              </a:rPr>
              <a:t>Some examples:</a:t>
            </a:r>
            <a:endParaRPr dirty="0"/>
          </a:p>
          <a:p>
            <a:pPr marL="400320" lvl="2" indent="-152400">
              <a:lnSpc>
                <a:spcPct val="90000"/>
              </a:lnSpc>
              <a:spcBef>
                <a:spcPts val="598"/>
              </a:spcBef>
              <a:buClr>
                <a:srgbClr val="160AEB"/>
              </a:buClr>
              <a:buSzPts val="2400"/>
              <a:buFont typeface="Noto Sans Symbols"/>
              <a:buChar char="❖"/>
            </a:pPr>
            <a:r>
              <a:rPr lang="en" sz="2400" dirty="0">
                <a:solidFill>
                  <a:srgbClr val="160AEB"/>
                </a:solidFill>
                <a:latin typeface="Times New Roman"/>
                <a:ea typeface="Times New Roman"/>
                <a:cs typeface="Times New Roman"/>
                <a:sym typeface="Times New Roman"/>
              </a:rPr>
              <a:t>Predict whether a patient, hospitalised for a heart attack, will have a second attack.</a:t>
            </a:r>
            <a:endParaRPr dirty="0"/>
          </a:p>
          <a:p>
            <a:pPr marL="914400" lvl="4" indent="-127000">
              <a:lnSpc>
                <a:spcPct val="90000"/>
              </a:lnSpc>
              <a:spcBef>
                <a:spcPts val="499"/>
              </a:spcBef>
              <a:buClr>
                <a:srgbClr val="160AEB"/>
              </a:buClr>
              <a:buSzPts val="2000"/>
              <a:buFont typeface="Noto Sans Symbols"/>
              <a:buChar char="✔"/>
            </a:pPr>
            <a:r>
              <a:rPr lang="en" sz="2000" dirty="0">
                <a:solidFill>
                  <a:srgbClr val="160AEB"/>
                </a:solidFill>
                <a:latin typeface="Times New Roman"/>
                <a:ea typeface="Times New Roman"/>
                <a:cs typeface="Times New Roman"/>
                <a:sym typeface="Times New Roman"/>
              </a:rPr>
              <a:t>Use demographic, diet and clinical measurements</a:t>
            </a:r>
            <a:endParaRPr dirty="0"/>
          </a:p>
          <a:p>
            <a:pPr marL="400320" lvl="2" indent="-152400">
              <a:lnSpc>
                <a:spcPct val="90000"/>
              </a:lnSpc>
              <a:spcBef>
                <a:spcPts val="598"/>
              </a:spcBef>
              <a:buClr>
                <a:srgbClr val="160AEB"/>
              </a:buClr>
              <a:buSzPts val="2400"/>
              <a:buFont typeface="Noto Sans Symbols"/>
              <a:buChar char="❖"/>
            </a:pPr>
            <a:r>
              <a:rPr lang="en" sz="2400" dirty="0">
                <a:solidFill>
                  <a:srgbClr val="160AEB"/>
                </a:solidFill>
                <a:latin typeface="Times New Roman"/>
                <a:ea typeface="Times New Roman"/>
                <a:cs typeface="Times New Roman"/>
                <a:sym typeface="Times New Roman"/>
              </a:rPr>
              <a:t>Predict the price of a stock in 6 months</a:t>
            </a:r>
            <a:endParaRPr dirty="0"/>
          </a:p>
          <a:p>
            <a:pPr marL="914400" lvl="4" indent="-127000">
              <a:lnSpc>
                <a:spcPct val="90000"/>
              </a:lnSpc>
              <a:spcBef>
                <a:spcPts val="499"/>
              </a:spcBef>
              <a:buClr>
                <a:srgbClr val="160AEB"/>
              </a:buClr>
              <a:buSzPts val="2000"/>
              <a:buFont typeface="Noto Sans Symbols"/>
              <a:buChar char="✔"/>
            </a:pPr>
            <a:r>
              <a:rPr lang="en" sz="2000" dirty="0">
                <a:solidFill>
                  <a:srgbClr val="160AEB"/>
                </a:solidFill>
                <a:latin typeface="Times New Roman"/>
                <a:ea typeface="Times New Roman"/>
                <a:cs typeface="Times New Roman"/>
                <a:sym typeface="Times New Roman"/>
              </a:rPr>
              <a:t>Use company performance and economic data</a:t>
            </a:r>
            <a:endParaRPr dirty="0"/>
          </a:p>
          <a:p>
            <a:pPr marL="400320" lvl="2" indent="-152400">
              <a:lnSpc>
                <a:spcPct val="90000"/>
              </a:lnSpc>
              <a:spcBef>
                <a:spcPts val="598"/>
              </a:spcBef>
              <a:buClr>
                <a:srgbClr val="160AEB"/>
              </a:buClr>
              <a:buSzPts val="2400"/>
              <a:buFont typeface="Noto Sans Symbols"/>
              <a:buChar char="❖"/>
            </a:pPr>
            <a:r>
              <a:rPr lang="en" sz="2400" dirty="0">
                <a:solidFill>
                  <a:srgbClr val="160AEB"/>
                </a:solidFill>
                <a:latin typeface="Times New Roman"/>
                <a:ea typeface="Times New Roman"/>
                <a:cs typeface="Times New Roman"/>
                <a:sym typeface="Times New Roman"/>
              </a:rPr>
              <a:t>Identify risk factors for prostate cancer</a:t>
            </a:r>
            <a:endParaRPr dirty="0"/>
          </a:p>
          <a:p>
            <a:pPr marL="914400" lvl="4" indent="-127000">
              <a:lnSpc>
                <a:spcPct val="90000"/>
              </a:lnSpc>
              <a:spcBef>
                <a:spcPts val="499"/>
              </a:spcBef>
              <a:buClr>
                <a:srgbClr val="160AEB"/>
              </a:buClr>
              <a:buSzPts val="2000"/>
              <a:buFont typeface="Noto Sans Symbols"/>
              <a:buChar char="✔"/>
            </a:pPr>
            <a:r>
              <a:rPr lang="en" sz="2000" dirty="0">
                <a:solidFill>
                  <a:srgbClr val="160AEB"/>
                </a:solidFill>
                <a:latin typeface="Times New Roman"/>
                <a:ea typeface="Times New Roman"/>
                <a:cs typeface="Times New Roman"/>
                <a:sym typeface="Times New Roman"/>
              </a:rPr>
              <a:t>Use clinical and demographic models</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6"/>
          <p:cNvSpPr txBox="1">
            <a:spLocks noGrp="1"/>
          </p:cNvSpPr>
          <p:nvPr>
            <p:ph type="title" idx="4294967295"/>
          </p:nvPr>
        </p:nvSpPr>
        <p:spPr>
          <a:xfrm>
            <a:off x="381000" y="228600"/>
            <a:ext cx="7772400" cy="723235"/>
          </a:xfrm>
          <a:prstGeom prst="rect">
            <a:avLst/>
          </a:prstGeom>
          <a:noFill/>
          <a:ln>
            <a:noFill/>
          </a:ln>
        </p:spPr>
        <p:txBody>
          <a:bodyPr spcFirstLastPara="1" vert="horz" wrap="square" lIns="91425" tIns="45700" rIns="91425" bIns="45700" anchor="ctr" anchorCtr="0">
            <a:spAutoFit/>
            <a:scene3d>
              <a:camera prst="orthographicFront"/>
              <a:lightRig rig="soft" dir="t"/>
            </a:scene3d>
            <a:sp3d prstMaterial="softEdge">
              <a:bevelT w="25400" h="25400"/>
            </a:sp3d>
          </a:bodyPr>
          <a:lstStyle/>
          <a:p>
            <a:pPr>
              <a:spcBef>
                <a:spcPts val="0"/>
              </a:spcBef>
              <a:buClr>
                <a:schemeClr val="dk2"/>
              </a:buClr>
              <a:buSzPts val="4100"/>
            </a:pPr>
            <a:r>
              <a:rPr lang="en" dirty="0">
                <a:solidFill>
                  <a:schemeClr val="dk2"/>
                </a:solidFill>
                <a:latin typeface="Lucida Sans"/>
                <a:ea typeface="Lucida Sans"/>
                <a:cs typeface="Lucida Sans"/>
                <a:sym typeface="Lucida Sans"/>
              </a:rPr>
              <a:t>Example: Classification</a:t>
            </a:r>
            <a:endParaRPr dirty="0"/>
          </a:p>
        </p:txBody>
      </p:sp>
      <p:sp>
        <p:nvSpPr>
          <p:cNvPr id="228" name="Google Shape;228;p36"/>
          <p:cNvSpPr txBox="1">
            <a:spLocks noGrp="1"/>
          </p:cNvSpPr>
          <p:nvPr>
            <p:ph type="body" idx="4294967295"/>
          </p:nvPr>
        </p:nvSpPr>
        <p:spPr>
          <a:xfrm>
            <a:off x="533400" y="2000251"/>
            <a:ext cx="7772400" cy="1477287"/>
          </a:xfrm>
          <a:prstGeom prst="rect">
            <a:avLst/>
          </a:prstGeom>
          <a:noFill/>
          <a:ln>
            <a:noFill/>
          </a:ln>
        </p:spPr>
        <p:txBody>
          <a:bodyPr spcFirstLastPara="1" vert="horz" wrap="square" lIns="91425" tIns="45700" rIns="91425" bIns="45700" anchor="t" anchorCtr="0">
            <a:spAutoFit/>
          </a:bodyPr>
          <a:lstStyle/>
          <a:p>
            <a:pPr marL="0" indent="-203200">
              <a:spcBef>
                <a:spcPts val="0"/>
              </a:spcBef>
              <a:buClr>
                <a:srgbClr val="160AEB"/>
              </a:buClr>
              <a:buSzPts val="3200"/>
              <a:buFont typeface="Noto Sans Symbols"/>
              <a:buChar char="⮚"/>
            </a:pPr>
            <a:r>
              <a:rPr lang="en" sz="3200">
                <a:solidFill>
                  <a:srgbClr val="160AEB"/>
                </a:solidFill>
                <a:latin typeface="Times New Roman"/>
                <a:ea typeface="Times New Roman"/>
                <a:cs typeface="Times New Roman"/>
                <a:sym typeface="Times New Roman"/>
              </a:rPr>
              <a:t>Discrete problem</a:t>
            </a:r>
            <a:endParaRPr/>
          </a:p>
          <a:p>
            <a:pPr marL="400320" lvl="2" indent="-152400">
              <a:spcBef>
                <a:spcPts val="598"/>
              </a:spcBef>
              <a:buClr>
                <a:srgbClr val="160AEB"/>
              </a:buClr>
              <a:buSzPts val="2400"/>
              <a:buFont typeface="Noto Sans Symbols"/>
              <a:buChar char="❖"/>
            </a:pPr>
            <a:r>
              <a:rPr lang="en" sz="2400">
                <a:solidFill>
                  <a:srgbClr val="160AEB"/>
                </a:solidFill>
                <a:latin typeface="Times New Roman"/>
                <a:ea typeface="Times New Roman"/>
                <a:cs typeface="Times New Roman"/>
                <a:sym typeface="Times New Roman"/>
              </a:rPr>
              <a:t>Each data point belongs to exactly one class</a:t>
            </a:r>
            <a:endParaRPr/>
          </a:p>
          <a:p>
            <a:pPr marL="400320" lvl="2" indent="-152400">
              <a:spcBef>
                <a:spcPts val="598"/>
              </a:spcBef>
              <a:buClr>
                <a:srgbClr val="160AEB"/>
              </a:buClr>
              <a:buSzPts val="2400"/>
              <a:buFont typeface="Noto Sans Symbols"/>
              <a:buChar char="❖"/>
            </a:pPr>
            <a:r>
              <a:rPr lang="en" sz="2400">
                <a:solidFill>
                  <a:srgbClr val="160AEB"/>
                </a:solidFill>
                <a:latin typeface="Times New Roman"/>
                <a:ea typeface="Times New Roman"/>
                <a:cs typeface="Times New Roman"/>
                <a:sym typeface="Times New Roman"/>
              </a:rPr>
              <a:t>The set of classes covers the output space</a:t>
            </a:r>
            <a:endParaRPr/>
          </a:p>
        </p:txBody>
      </p:sp>
      <p:pic>
        <p:nvPicPr>
          <p:cNvPr id="229" name="Google Shape;229;p36"/>
          <p:cNvPicPr preferRelativeResize="0"/>
          <p:nvPr/>
        </p:nvPicPr>
        <p:blipFill rotWithShape="1">
          <a:blip r:embed="rId3">
            <a:alphaModFix/>
          </a:blip>
          <a:srcRect/>
          <a:stretch/>
        </p:blipFill>
        <p:spPr>
          <a:xfrm>
            <a:off x="755640" y="3482459"/>
            <a:ext cx="2619269" cy="1917000"/>
          </a:xfrm>
          <a:prstGeom prst="rect">
            <a:avLst/>
          </a:prstGeom>
          <a:noFill/>
          <a:ln>
            <a:noFill/>
          </a:ln>
        </p:spPr>
      </p:pic>
      <p:pic>
        <p:nvPicPr>
          <p:cNvPr id="230" name="Google Shape;230;p36"/>
          <p:cNvPicPr preferRelativeResize="0"/>
          <p:nvPr/>
        </p:nvPicPr>
        <p:blipFill rotWithShape="1">
          <a:blip r:embed="rId4">
            <a:alphaModFix/>
          </a:blip>
          <a:srcRect/>
          <a:stretch/>
        </p:blipFill>
        <p:spPr>
          <a:xfrm>
            <a:off x="4716361" y="3537270"/>
            <a:ext cx="2323079" cy="175986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7"/>
          <p:cNvSpPr txBox="1">
            <a:spLocks noGrp="1"/>
          </p:cNvSpPr>
          <p:nvPr>
            <p:ph type="title" idx="4294967295"/>
          </p:nvPr>
        </p:nvSpPr>
        <p:spPr>
          <a:xfrm>
            <a:off x="304800" y="304800"/>
            <a:ext cx="7772400" cy="723235"/>
          </a:xfrm>
          <a:prstGeom prst="rect">
            <a:avLst/>
          </a:prstGeom>
          <a:noFill/>
          <a:ln>
            <a:noFill/>
          </a:ln>
        </p:spPr>
        <p:txBody>
          <a:bodyPr spcFirstLastPara="1" vert="horz" wrap="square" lIns="91425" tIns="45700" rIns="91425" bIns="45700" anchor="ctr" anchorCtr="0">
            <a:spAutoFit/>
            <a:scene3d>
              <a:camera prst="orthographicFront"/>
              <a:lightRig rig="soft" dir="t"/>
            </a:scene3d>
            <a:sp3d prstMaterial="softEdge">
              <a:bevelT w="25400" h="25400"/>
            </a:sp3d>
          </a:bodyPr>
          <a:lstStyle/>
          <a:p>
            <a:pPr>
              <a:spcBef>
                <a:spcPts val="0"/>
              </a:spcBef>
              <a:buClr>
                <a:schemeClr val="dk2"/>
              </a:buClr>
              <a:buSzPts val="4100"/>
            </a:pPr>
            <a:r>
              <a:rPr lang="en" dirty="0">
                <a:solidFill>
                  <a:schemeClr val="dk2"/>
                </a:solidFill>
                <a:latin typeface="Lucida Sans"/>
                <a:ea typeface="Lucida Sans"/>
                <a:cs typeface="Lucida Sans"/>
                <a:sym typeface="Lucida Sans"/>
              </a:rPr>
              <a:t>Example: Regression</a:t>
            </a:r>
            <a:endParaRPr dirty="0"/>
          </a:p>
        </p:txBody>
      </p:sp>
      <p:pic>
        <p:nvPicPr>
          <p:cNvPr id="237" name="Google Shape;237;p37"/>
          <p:cNvPicPr preferRelativeResize="0"/>
          <p:nvPr/>
        </p:nvPicPr>
        <p:blipFill rotWithShape="1">
          <a:blip r:embed="rId3">
            <a:alphaModFix/>
          </a:blip>
          <a:srcRect/>
          <a:stretch/>
        </p:blipFill>
        <p:spPr>
          <a:xfrm>
            <a:off x="2286000" y="2228850"/>
            <a:ext cx="3384990" cy="2538270"/>
          </a:xfrm>
          <a:prstGeom prst="rect">
            <a:avLst/>
          </a:prstGeom>
          <a:noFill/>
          <a:ln>
            <a:noFill/>
          </a:ln>
        </p:spPr>
      </p:pic>
      <p:sp>
        <p:nvSpPr>
          <p:cNvPr id="238" name="Google Shape;238;p37"/>
          <p:cNvSpPr/>
          <p:nvPr/>
        </p:nvSpPr>
        <p:spPr>
          <a:xfrm>
            <a:off x="1594801" y="4848120"/>
            <a:ext cx="6078599" cy="61911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6800" rIns="90000" bIns="46800" anchor="t" anchorCtr="0">
            <a:noAutofit/>
          </a:bodyPr>
          <a:lstStyle/>
          <a:p>
            <a:pPr>
              <a:spcBef>
                <a:spcPts val="0"/>
              </a:spcBef>
              <a:spcAft>
                <a:spcPts val="0"/>
              </a:spcAft>
              <a:buClr>
                <a:srgbClr val="000000"/>
              </a:buClr>
              <a:buSzPts val="2400"/>
            </a:pPr>
            <a:r>
              <a:rPr lang="en" sz="2400">
                <a:solidFill>
                  <a:srgbClr val="000000"/>
                </a:solidFill>
                <a:latin typeface="Times New Roman"/>
                <a:ea typeface="Times New Roman"/>
                <a:cs typeface="Times New Roman"/>
                <a:sym typeface="Times New Roman"/>
              </a:rPr>
              <a:t>Which of these is the best way to predict values</a:t>
            </a:r>
            <a:endParaRPr/>
          </a:p>
          <a:p>
            <a:pPr>
              <a:spcBef>
                <a:spcPts val="0"/>
              </a:spcBef>
              <a:spcAft>
                <a:spcPts val="0"/>
              </a:spcAft>
              <a:buClr>
                <a:srgbClr val="000000"/>
              </a:buClr>
              <a:buSzPts val="2400"/>
            </a:pPr>
            <a:r>
              <a:rPr lang="en" sz="2400">
                <a:solidFill>
                  <a:srgbClr val="000000"/>
                </a:solidFill>
                <a:latin typeface="Times New Roman"/>
                <a:ea typeface="Times New Roman"/>
                <a:cs typeface="Times New Roman"/>
                <a:sym typeface="Times New Roman"/>
              </a:rPr>
              <a:t>between the known data points?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8"/>
          <p:cNvSpPr txBox="1">
            <a:spLocks noGrp="1"/>
          </p:cNvSpPr>
          <p:nvPr>
            <p:ph type="title" idx="4294967295"/>
          </p:nvPr>
        </p:nvSpPr>
        <p:spPr>
          <a:xfrm>
            <a:off x="609480" y="286565"/>
            <a:ext cx="7772400" cy="723235"/>
          </a:xfrm>
          <a:prstGeom prst="rect">
            <a:avLst/>
          </a:prstGeom>
          <a:noFill/>
          <a:ln>
            <a:noFill/>
          </a:ln>
        </p:spPr>
        <p:txBody>
          <a:bodyPr spcFirstLastPara="1" vert="horz" wrap="square" lIns="91425" tIns="45700" rIns="91425" bIns="45700" anchor="ctr" anchorCtr="0">
            <a:spAutoFit/>
            <a:scene3d>
              <a:camera prst="orthographicFront"/>
              <a:lightRig rig="soft" dir="t"/>
            </a:scene3d>
            <a:sp3d prstMaterial="softEdge">
              <a:bevelT w="25400" h="25400"/>
            </a:sp3d>
          </a:bodyPr>
          <a:lstStyle/>
          <a:p>
            <a:pPr>
              <a:spcBef>
                <a:spcPts val="0"/>
              </a:spcBef>
              <a:buClr>
                <a:schemeClr val="dk2"/>
              </a:buClr>
              <a:buSzPts val="4100"/>
            </a:pPr>
            <a:r>
              <a:rPr lang="en" dirty="0">
                <a:solidFill>
                  <a:schemeClr val="dk2"/>
                </a:solidFill>
                <a:latin typeface="Lucida Sans"/>
                <a:ea typeface="Lucida Sans"/>
                <a:cs typeface="Lucida Sans"/>
                <a:sym typeface="Lucida Sans"/>
              </a:rPr>
              <a:t>Regression</a:t>
            </a:r>
            <a:endParaRPr dirty="0"/>
          </a:p>
        </p:txBody>
      </p:sp>
      <p:sp>
        <p:nvSpPr>
          <p:cNvPr id="246" name="Google Shape;246;p38"/>
          <p:cNvSpPr txBox="1">
            <a:spLocks noGrp="1"/>
          </p:cNvSpPr>
          <p:nvPr>
            <p:ph type="body" idx="4294967295"/>
          </p:nvPr>
        </p:nvSpPr>
        <p:spPr>
          <a:xfrm>
            <a:off x="152400" y="2640401"/>
            <a:ext cx="4267200" cy="2246729"/>
          </a:xfrm>
          <a:prstGeom prst="rect">
            <a:avLst/>
          </a:prstGeom>
          <a:noFill/>
          <a:ln>
            <a:noFill/>
          </a:ln>
        </p:spPr>
        <p:txBody>
          <a:bodyPr spcFirstLastPara="1" vert="horz" wrap="square" lIns="91425" tIns="45700" rIns="91425" bIns="45700" anchor="t" anchorCtr="0">
            <a:spAutoFit/>
          </a:bodyPr>
          <a:lstStyle/>
          <a:p>
            <a:pPr marL="0" indent="-177800">
              <a:spcBef>
                <a:spcPts val="0"/>
              </a:spcBef>
              <a:buClr>
                <a:srgbClr val="160AEB"/>
              </a:buClr>
              <a:buSzPts val="2800"/>
              <a:buFont typeface="Noto Sans Symbols"/>
              <a:buChar char="⮚"/>
            </a:pPr>
            <a:r>
              <a:rPr lang="en" sz="2800">
                <a:solidFill>
                  <a:srgbClr val="160AEB"/>
                </a:solidFill>
                <a:latin typeface="Times New Roman"/>
                <a:ea typeface="Times New Roman"/>
                <a:cs typeface="Times New Roman"/>
                <a:sym typeface="Times New Roman"/>
              </a:rPr>
              <a:t>Curve Fitting (with </a:t>
            </a:r>
            <a:r>
              <a:rPr lang="en" sz="2800" i="1">
                <a:solidFill>
                  <a:srgbClr val="160AEB"/>
                </a:solidFill>
                <a:latin typeface="Times New Roman"/>
                <a:ea typeface="Times New Roman"/>
                <a:cs typeface="Times New Roman"/>
                <a:sym typeface="Times New Roman"/>
              </a:rPr>
              <a:t>noise</a:t>
            </a:r>
            <a:r>
              <a:rPr lang="en" sz="2800">
                <a:solidFill>
                  <a:srgbClr val="160AEB"/>
                </a:solidFill>
                <a:latin typeface="Times New Roman"/>
                <a:ea typeface="Times New Roman"/>
                <a:cs typeface="Times New Roman"/>
                <a:sym typeface="Times New Roman"/>
              </a:rPr>
              <a:t>)</a:t>
            </a:r>
            <a:endParaRPr/>
          </a:p>
          <a:p>
            <a:pPr marL="0" indent="-177800">
              <a:spcBef>
                <a:spcPts val="799"/>
              </a:spcBef>
              <a:buClr>
                <a:srgbClr val="160AEB"/>
              </a:buClr>
              <a:buSzPts val="2800"/>
              <a:buFont typeface="Noto Sans Symbols"/>
              <a:buChar char="⮚"/>
            </a:pPr>
            <a:r>
              <a:rPr lang="en" sz="2800">
                <a:solidFill>
                  <a:srgbClr val="160AEB"/>
                </a:solidFill>
                <a:latin typeface="Times New Roman"/>
                <a:ea typeface="Times New Roman"/>
                <a:cs typeface="Times New Roman"/>
                <a:sym typeface="Times New Roman"/>
              </a:rPr>
              <a:t>Function Approximation</a:t>
            </a:r>
            <a:endParaRPr/>
          </a:p>
          <a:p>
            <a:pPr marL="341280" indent="-341280">
              <a:spcBef>
                <a:spcPts val="799"/>
              </a:spcBef>
              <a:buSzPts val="2176"/>
              <a:buNone/>
            </a:pPr>
            <a:endParaRPr sz="3200">
              <a:solidFill>
                <a:srgbClr val="160AEB"/>
              </a:solidFill>
              <a:latin typeface="Times New Roman"/>
              <a:ea typeface="Times New Roman"/>
              <a:cs typeface="Times New Roman"/>
              <a:sym typeface="Times New Roman"/>
            </a:endParaRPr>
          </a:p>
          <a:p>
            <a:pPr marL="341280" indent="-341280">
              <a:spcBef>
                <a:spcPts val="799"/>
              </a:spcBef>
              <a:buSzPts val="2176"/>
              <a:buNone/>
            </a:pPr>
            <a:endParaRPr sz="3200">
              <a:solidFill>
                <a:srgbClr val="160AEB"/>
              </a:solidFill>
              <a:latin typeface="Times New Roman"/>
              <a:ea typeface="Times New Roman"/>
              <a:cs typeface="Times New Roman"/>
              <a:sym typeface="Times New Roman"/>
            </a:endParaRPr>
          </a:p>
        </p:txBody>
      </p:sp>
      <p:cxnSp>
        <p:nvCxnSpPr>
          <p:cNvPr id="247" name="Google Shape;247;p38"/>
          <p:cNvCxnSpPr/>
          <p:nvPr/>
        </p:nvCxnSpPr>
        <p:spPr>
          <a:xfrm rot="10800000" flipH="1">
            <a:off x="4954680" y="2304720"/>
            <a:ext cx="1440" cy="3296970"/>
          </a:xfrm>
          <a:prstGeom prst="straightConnector1">
            <a:avLst/>
          </a:prstGeom>
          <a:noFill/>
          <a:ln w="38150" cap="flat" cmpd="sng">
            <a:solidFill>
              <a:srgbClr val="000000"/>
            </a:solidFill>
            <a:prstDash val="solid"/>
            <a:miter lim="8000"/>
            <a:headEnd type="none" w="sm" len="sm"/>
            <a:tailEnd type="stealth" w="med" len="med"/>
          </a:ln>
        </p:spPr>
      </p:cxnSp>
      <p:cxnSp>
        <p:nvCxnSpPr>
          <p:cNvPr id="248" name="Google Shape;248;p38"/>
          <p:cNvCxnSpPr/>
          <p:nvPr/>
        </p:nvCxnSpPr>
        <p:spPr>
          <a:xfrm rot="10800000" flipH="1">
            <a:off x="4809961" y="5428080"/>
            <a:ext cx="3571919" cy="11881"/>
          </a:xfrm>
          <a:prstGeom prst="straightConnector1">
            <a:avLst/>
          </a:prstGeom>
          <a:noFill/>
          <a:ln w="38150" cap="flat" cmpd="sng">
            <a:solidFill>
              <a:srgbClr val="000000"/>
            </a:solidFill>
            <a:prstDash val="solid"/>
            <a:miter lim="8000"/>
            <a:headEnd type="none" w="sm" len="sm"/>
            <a:tailEnd type="stealth" w="med" len="med"/>
          </a:ln>
        </p:spPr>
      </p:cxnSp>
      <p:sp>
        <p:nvSpPr>
          <p:cNvPr id="249" name="Google Shape;249;p38"/>
          <p:cNvSpPr/>
          <p:nvPr/>
        </p:nvSpPr>
        <p:spPr>
          <a:xfrm>
            <a:off x="6824520" y="2793150"/>
            <a:ext cx="217800" cy="162000"/>
          </a:xfrm>
          <a:custGeom>
            <a:avLst/>
            <a:gdLst/>
            <a:ahLst/>
            <a:cxnLst/>
            <a:rect l="l" t="t" r="r" b="b"/>
            <a:pathLst>
              <a:path w="21600" h="21600" extrusionOk="0">
                <a:moveTo>
                  <a:pt x="10800" y="0"/>
                </a:moveTo>
                <a:lnTo>
                  <a:pt x="10800" y="0"/>
                </a:ln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FF0000"/>
          </a:solidFill>
          <a:ln w="9525" cap="flat" cmpd="sng">
            <a:solidFill>
              <a:srgbClr val="000000"/>
            </a:solidFill>
            <a:prstDash val="solid"/>
            <a:miter lim="8000"/>
            <a:headEnd type="none" w="sm" len="sm"/>
            <a:tailEnd type="none" w="sm" len="sm"/>
          </a:ln>
        </p:spPr>
        <p:txBody>
          <a:bodyPr spcFirstLastPara="1" wrap="square" lIns="90000" tIns="46800" rIns="90000" bIns="46800" anchor="ctr" anchorCtr="0">
            <a:noAutofit/>
          </a:bodyPr>
          <a:lstStyle/>
          <a:p>
            <a:pPr>
              <a:spcBef>
                <a:spcPts val="0"/>
              </a:spcBef>
              <a:spcAft>
                <a:spcPts val="0"/>
              </a:spcAft>
              <a:buClr>
                <a:schemeClr val="dk1"/>
              </a:buClr>
              <a:buSzPts val="2400"/>
            </a:pPr>
            <a:endParaRPr sz="2400">
              <a:solidFill>
                <a:srgbClr val="000000"/>
              </a:solidFill>
              <a:latin typeface="Times New Roman"/>
              <a:ea typeface="Times New Roman"/>
              <a:cs typeface="Times New Roman"/>
              <a:sym typeface="Times New Roman"/>
            </a:endParaRPr>
          </a:p>
        </p:txBody>
      </p:sp>
      <p:sp>
        <p:nvSpPr>
          <p:cNvPr id="250" name="Google Shape;250;p38"/>
          <p:cNvSpPr/>
          <p:nvPr/>
        </p:nvSpPr>
        <p:spPr>
          <a:xfrm>
            <a:off x="6537240" y="3224340"/>
            <a:ext cx="217440" cy="161730"/>
          </a:xfrm>
          <a:custGeom>
            <a:avLst/>
            <a:gdLst/>
            <a:ahLst/>
            <a:cxnLst/>
            <a:rect l="l" t="t" r="r" b="b"/>
            <a:pathLst>
              <a:path w="21600" h="21600" extrusionOk="0">
                <a:moveTo>
                  <a:pt x="10800" y="0"/>
                </a:moveTo>
                <a:lnTo>
                  <a:pt x="10800" y="0"/>
                </a:ln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FF0000"/>
          </a:solidFill>
          <a:ln w="9525" cap="flat" cmpd="sng">
            <a:solidFill>
              <a:srgbClr val="000000"/>
            </a:solidFill>
            <a:prstDash val="solid"/>
            <a:miter lim="8000"/>
            <a:headEnd type="none" w="sm" len="sm"/>
            <a:tailEnd type="none" w="sm" len="sm"/>
          </a:ln>
        </p:spPr>
        <p:txBody>
          <a:bodyPr spcFirstLastPara="1" wrap="square" lIns="90000" tIns="46800" rIns="90000" bIns="46800" anchor="ctr" anchorCtr="0">
            <a:noAutofit/>
          </a:bodyPr>
          <a:lstStyle/>
          <a:p>
            <a:pPr>
              <a:spcBef>
                <a:spcPts val="0"/>
              </a:spcBef>
              <a:spcAft>
                <a:spcPts val="0"/>
              </a:spcAft>
              <a:buClr>
                <a:schemeClr val="dk1"/>
              </a:buClr>
              <a:buSzPts val="2400"/>
            </a:pPr>
            <a:endParaRPr sz="2400">
              <a:solidFill>
                <a:srgbClr val="000000"/>
              </a:solidFill>
              <a:latin typeface="Times New Roman"/>
              <a:ea typeface="Times New Roman"/>
              <a:cs typeface="Times New Roman"/>
              <a:sym typeface="Times New Roman"/>
            </a:endParaRPr>
          </a:p>
        </p:txBody>
      </p:sp>
      <p:sp>
        <p:nvSpPr>
          <p:cNvPr id="251" name="Google Shape;251;p38"/>
          <p:cNvSpPr/>
          <p:nvPr/>
        </p:nvSpPr>
        <p:spPr>
          <a:xfrm>
            <a:off x="6032520" y="3602880"/>
            <a:ext cx="217440" cy="162000"/>
          </a:xfrm>
          <a:custGeom>
            <a:avLst/>
            <a:gdLst/>
            <a:ahLst/>
            <a:cxnLst/>
            <a:rect l="l" t="t" r="r" b="b"/>
            <a:pathLst>
              <a:path w="21600" h="21600" extrusionOk="0">
                <a:moveTo>
                  <a:pt x="10800" y="0"/>
                </a:moveTo>
                <a:lnTo>
                  <a:pt x="10800" y="0"/>
                </a:ln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FF0000"/>
          </a:solidFill>
          <a:ln w="9525" cap="flat" cmpd="sng">
            <a:solidFill>
              <a:srgbClr val="000000"/>
            </a:solidFill>
            <a:prstDash val="solid"/>
            <a:miter lim="8000"/>
            <a:headEnd type="none" w="sm" len="sm"/>
            <a:tailEnd type="none" w="sm" len="sm"/>
          </a:ln>
        </p:spPr>
        <p:txBody>
          <a:bodyPr spcFirstLastPara="1" wrap="square" lIns="90000" tIns="46800" rIns="90000" bIns="46800" anchor="ctr" anchorCtr="0">
            <a:noAutofit/>
          </a:bodyPr>
          <a:lstStyle/>
          <a:p>
            <a:pPr>
              <a:spcBef>
                <a:spcPts val="0"/>
              </a:spcBef>
              <a:spcAft>
                <a:spcPts val="0"/>
              </a:spcAft>
              <a:buClr>
                <a:schemeClr val="dk1"/>
              </a:buClr>
              <a:buSzPts val="2400"/>
            </a:pPr>
            <a:endParaRPr sz="2400">
              <a:solidFill>
                <a:srgbClr val="000000"/>
              </a:solidFill>
              <a:latin typeface="Times New Roman"/>
              <a:ea typeface="Times New Roman"/>
              <a:cs typeface="Times New Roman"/>
              <a:sym typeface="Times New Roman"/>
            </a:endParaRPr>
          </a:p>
        </p:txBody>
      </p:sp>
      <p:sp>
        <p:nvSpPr>
          <p:cNvPr id="252" name="Google Shape;252;p38"/>
          <p:cNvSpPr/>
          <p:nvPr/>
        </p:nvSpPr>
        <p:spPr>
          <a:xfrm>
            <a:off x="5745240" y="4143420"/>
            <a:ext cx="217440" cy="162000"/>
          </a:xfrm>
          <a:custGeom>
            <a:avLst/>
            <a:gdLst/>
            <a:ahLst/>
            <a:cxnLst/>
            <a:rect l="l" t="t" r="r" b="b"/>
            <a:pathLst>
              <a:path w="21600" h="21600" extrusionOk="0">
                <a:moveTo>
                  <a:pt x="10800" y="0"/>
                </a:moveTo>
                <a:lnTo>
                  <a:pt x="10800" y="0"/>
                </a:ln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FF0000"/>
          </a:solidFill>
          <a:ln w="9525" cap="flat" cmpd="sng">
            <a:solidFill>
              <a:srgbClr val="000000"/>
            </a:solidFill>
            <a:prstDash val="solid"/>
            <a:miter lim="8000"/>
            <a:headEnd type="none" w="sm" len="sm"/>
            <a:tailEnd type="none" w="sm" len="sm"/>
          </a:ln>
        </p:spPr>
        <p:txBody>
          <a:bodyPr spcFirstLastPara="1" wrap="square" lIns="90000" tIns="46800" rIns="90000" bIns="46800" anchor="ctr" anchorCtr="0">
            <a:noAutofit/>
          </a:bodyPr>
          <a:lstStyle/>
          <a:p>
            <a:pPr>
              <a:spcBef>
                <a:spcPts val="0"/>
              </a:spcBef>
              <a:spcAft>
                <a:spcPts val="0"/>
              </a:spcAft>
              <a:buClr>
                <a:schemeClr val="dk1"/>
              </a:buClr>
              <a:buSzPts val="2400"/>
            </a:pPr>
            <a:endParaRPr sz="2400">
              <a:solidFill>
                <a:srgbClr val="000000"/>
              </a:solidFill>
              <a:latin typeface="Times New Roman"/>
              <a:ea typeface="Times New Roman"/>
              <a:cs typeface="Times New Roman"/>
              <a:sym typeface="Times New Roman"/>
            </a:endParaRPr>
          </a:p>
        </p:txBody>
      </p:sp>
      <p:sp>
        <p:nvSpPr>
          <p:cNvPr id="253" name="Google Shape;253;p38"/>
          <p:cNvSpPr/>
          <p:nvPr/>
        </p:nvSpPr>
        <p:spPr>
          <a:xfrm>
            <a:off x="5386320" y="4520880"/>
            <a:ext cx="217440" cy="161730"/>
          </a:xfrm>
          <a:custGeom>
            <a:avLst/>
            <a:gdLst/>
            <a:ahLst/>
            <a:cxnLst/>
            <a:rect l="l" t="t" r="r" b="b"/>
            <a:pathLst>
              <a:path w="21600" h="21600" extrusionOk="0">
                <a:moveTo>
                  <a:pt x="10800" y="0"/>
                </a:moveTo>
                <a:lnTo>
                  <a:pt x="10800" y="0"/>
                </a:ln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FF0000"/>
          </a:solidFill>
          <a:ln w="9525" cap="flat" cmpd="sng">
            <a:solidFill>
              <a:srgbClr val="000000"/>
            </a:solidFill>
            <a:prstDash val="solid"/>
            <a:miter lim="8000"/>
            <a:headEnd type="none" w="sm" len="sm"/>
            <a:tailEnd type="none" w="sm" len="sm"/>
          </a:ln>
        </p:spPr>
        <p:txBody>
          <a:bodyPr spcFirstLastPara="1" wrap="square" lIns="90000" tIns="46800" rIns="90000" bIns="46800" anchor="ctr" anchorCtr="0">
            <a:noAutofit/>
          </a:bodyPr>
          <a:lstStyle/>
          <a:p>
            <a:pPr>
              <a:spcBef>
                <a:spcPts val="0"/>
              </a:spcBef>
              <a:spcAft>
                <a:spcPts val="0"/>
              </a:spcAft>
              <a:buClr>
                <a:schemeClr val="dk1"/>
              </a:buClr>
              <a:buSzPts val="2400"/>
            </a:pPr>
            <a:endParaRPr sz="2400">
              <a:solidFill>
                <a:srgbClr val="000000"/>
              </a:solidFill>
              <a:latin typeface="Times New Roman"/>
              <a:ea typeface="Times New Roman"/>
              <a:cs typeface="Times New Roman"/>
              <a:sym typeface="Times New Roman"/>
            </a:endParaRPr>
          </a:p>
        </p:txBody>
      </p:sp>
      <p:cxnSp>
        <p:nvCxnSpPr>
          <p:cNvPr id="254" name="Google Shape;254;p38"/>
          <p:cNvCxnSpPr/>
          <p:nvPr/>
        </p:nvCxnSpPr>
        <p:spPr>
          <a:xfrm rot="10800000" flipH="1">
            <a:off x="4883040" y="2683800"/>
            <a:ext cx="2374920" cy="2378700"/>
          </a:xfrm>
          <a:prstGeom prst="straightConnector1">
            <a:avLst/>
          </a:prstGeom>
          <a:noFill/>
          <a:ln w="25550" cap="flat" cmpd="sng">
            <a:solidFill>
              <a:srgbClr val="00FF00"/>
            </a:solidFill>
            <a:prstDash val="solid"/>
            <a:miter lim="8000"/>
            <a:headEnd type="none" w="sm" len="sm"/>
            <a:tailEnd type="none" w="sm" len="sm"/>
          </a:ln>
        </p:spPr>
      </p:cxnSp>
      <p:grpSp>
        <p:nvGrpSpPr>
          <p:cNvPr id="255" name="Google Shape;255;p38"/>
          <p:cNvGrpSpPr/>
          <p:nvPr/>
        </p:nvGrpSpPr>
        <p:grpSpPr>
          <a:xfrm>
            <a:off x="7467480" y="2857410"/>
            <a:ext cx="914401" cy="971730"/>
            <a:chOff x="7467479" y="2666880"/>
            <a:chExt cx="914401" cy="1295640"/>
          </a:xfrm>
        </p:grpSpPr>
        <p:sp>
          <p:nvSpPr>
            <p:cNvPr id="256" name="Google Shape;256;p38"/>
            <p:cNvSpPr/>
            <p:nvPr/>
          </p:nvSpPr>
          <p:spPr>
            <a:xfrm>
              <a:off x="7467479" y="2755800"/>
              <a:ext cx="217440" cy="216000"/>
            </a:xfrm>
            <a:custGeom>
              <a:avLst/>
              <a:gdLst/>
              <a:ahLst/>
              <a:cxnLst/>
              <a:rect l="l" t="t" r="r" b="b"/>
              <a:pathLst>
                <a:path w="21600" h="21600" extrusionOk="0">
                  <a:moveTo>
                    <a:pt x="10800" y="0"/>
                  </a:moveTo>
                  <a:lnTo>
                    <a:pt x="10800" y="0"/>
                  </a:ln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FF0000"/>
            </a:solidFill>
            <a:ln w="9525" cap="flat" cmpd="sng">
              <a:solidFill>
                <a:srgbClr val="000000"/>
              </a:solidFill>
              <a:prstDash val="solid"/>
              <a:miter lim="8000"/>
              <a:headEnd type="none" w="sm" len="sm"/>
              <a:tailEnd type="none" w="sm" len="sm"/>
            </a:ln>
          </p:spPr>
          <p:txBody>
            <a:bodyPr spcFirstLastPara="1" wrap="square" lIns="90000" tIns="46800" rIns="90000" bIns="46800" anchor="ctr" anchorCtr="0">
              <a:noAutofit/>
            </a:bodyPr>
            <a:lstStyle/>
            <a:p>
              <a:pPr>
                <a:spcBef>
                  <a:spcPts val="0"/>
                </a:spcBef>
                <a:spcAft>
                  <a:spcPts val="0"/>
                </a:spcAft>
                <a:buClr>
                  <a:schemeClr val="dk1"/>
                </a:buClr>
                <a:buSzPts val="2400"/>
              </a:pPr>
              <a:endParaRPr sz="2400">
                <a:solidFill>
                  <a:srgbClr val="000000"/>
                </a:solidFill>
                <a:latin typeface="Times New Roman"/>
                <a:ea typeface="Times New Roman"/>
                <a:cs typeface="Times New Roman"/>
                <a:sym typeface="Times New Roman"/>
              </a:endParaRPr>
            </a:p>
          </p:txBody>
        </p:sp>
        <p:sp>
          <p:nvSpPr>
            <p:cNvPr id="257" name="Google Shape;257;p38"/>
            <p:cNvSpPr/>
            <p:nvPr/>
          </p:nvSpPr>
          <p:spPr>
            <a:xfrm>
              <a:off x="7935840" y="2666880"/>
              <a:ext cx="217440" cy="216000"/>
            </a:xfrm>
            <a:custGeom>
              <a:avLst/>
              <a:gdLst/>
              <a:ahLst/>
              <a:cxnLst/>
              <a:rect l="l" t="t" r="r" b="b"/>
              <a:pathLst>
                <a:path w="21600" h="21600" extrusionOk="0">
                  <a:moveTo>
                    <a:pt x="10800" y="0"/>
                  </a:moveTo>
                  <a:lnTo>
                    <a:pt x="10800" y="0"/>
                  </a:ln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FF0000"/>
            </a:solidFill>
            <a:ln w="9525" cap="flat" cmpd="sng">
              <a:solidFill>
                <a:srgbClr val="000000"/>
              </a:solidFill>
              <a:prstDash val="solid"/>
              <a:miter lim="8000"/>
              <a:headEnd type="none" w="sm" len="sm"/>
              <a:tailEnd type="none" w="sm" len="sm"/>
            </a:ln>
          </p:spPr>
          <p:txBody>
            <a:bodyPr spcFirstLastPara="1" wrap="square" lIns="90000" tIns="46800" rIns="90000" bIns="46800" anchor="ctr" anchorCtr="0">
              <a:noAutofit/>
            </a:bodyPr>
            <a:lstStyle/>
            <a:p>
              <a:pPr>
                <a:spcBef>
                  <a:spcPts val="0"/>
                </a:spcBef>
                <a:spcAft>
                  <a:spcPts val="0"/>
                </a:spcAft>
                <a:buClr>
                  <a:schemeClr val="dk1"/>
                </a:buClr>
                <a:buSzPts val="2400"/>
              </a:pPr>
              <a:endParaRPr sz="2400">
                <a:solidFill>
                  <a:srgbClr val="000000"/>
                </a:solidFill>
                <a:latin typeface="Times New Roman"/>
                <a:ea typeface="Times New Roman"/>
                <a:cs typeface="Times New Roman"/>
                <a:sym typeface="Times New Roman"/>
              </a:endParaRPr>
            </a:p>
          </p:txBody>
        </p:sp>
        <p:sp>
          <p:nvSpPr>
            <p:cNvPr id="258" name="Google Shape;258;p38"/>
            <p:cNvSpPr/>
            <p:nvPr/>
          </p:nvSpPr>
          <p:spPr>
            <a:xfrm>
              <a:off x="8012160" y="3137039"/>
              <a:ext cx="217440" cy="215640"/>
            </a:xfrm>
            <a:custGeom>
              <a:avLst/>
              <a:gdLst/>
              <a:ahLst/>
              <a:cxnLst/>
              <a:rect l="l" t="t" r="r" b="b"/>
              <a:pathLst>
                <a:path w="21600" h="21600" extrusionOk="0">
                  <a:moveTo>
                    <a:pt x="10800" y="0"/>
                  </a:moveTo>
                  <a:lnTo>
                    <a:pt x="10800" y="0"/>
                  </a:ln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FF0000"/>
            </a:solidFill>
            <a:ln w="9525" cap="flat" cmpd="sng">
              <a:solidFill>
                <a:srgbClr val="000000"/>
              </a:solidFill>
              <a:prstDash val="solid"/>
              <a:miter lim="8000"/>
              <a:headEnd type="none" w="sm" len="sm"/>
              <a:tailEnd type="none" w="sm" len="sm"/>
            </a:ln>
          </p:spPr>
          <p:txBody>
            <a:bodyPr spcFirstLastPara="1" wrap="square" lIns="90000" tIns="46800" rIns="90000" bIns="46800" anchor="ctr" anchorCtr="0">
              <a:noAutofit/>
            </a:bodyPr>
            <a:lstStyle/>
            <a:p>
              <a:pPr>
                <a:spcBef>
                  <a:spcPts val="0"/>
                </a:spcBef>
                <a:spcAft>
                  <a:spcPts val="0"/>
                </a:spcAft>
                <a:buClr>
                  <a:schemeClr val="dk1"/>
                </a:buClr>
                <a:buSzPts val="2400"/>
              </a:pPr>
              <a:endParaRPr sz="2400">
                <a:solidFill>
                  <a:srgbClr val="000000"/>
                </a:solidFill>
                <a:latin typeface="Times New Roman"/>
                <a:ea typeface="Times New Roman"/>
                <a:cs typeface="Times New Roman"/>
                <a:sym typeface="Times New Roman"/>
              </a:endParaRPr>
            </a:p>
          </p:txBody>
        </p:sp>
        <p:sp>
          <p:nvSpPr>
            <p:cNvPr id="259" name="Google Shape;259;p38"/>
            <p:cNvSpPr/>
            <p:nvPr/>
          </p:nvSpPr>
          <p:spPr>
            <a:xfrm>
              <a:off x="7707240" y="3365640"/>
              <a:ext cx="217440" cy="215640"/>
            </a:xfrm>
            <a:custGeom>
              <a:avLst/>
              <a:gdLst/>
              <a:ahLst/>
              <a:cxnLst/>
              <a:rect l="l" t="t" r="r" b="b"/>
              <a:pathLst>
                <a:path w="21600" h="21600" extrusionOk="0">
                  <a:moveTo>
                    <a:pt x="10800" y="0"/>
                  </a:moveTo>
                  <a:lnTo>
                    <a:pt x="10800" y="0"/>
                  </a:ln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FF0000"/>
            </a:solidFill>
            <a:ln w="9525" cap="flat" cmpd="sng">
              <a:solidFill>
                <a:srgbClr val="000000"/>
              </a:solidFill>
              <a:prstDash val="solid"/>
              <a:miter lim="8000"/>
              <a:headEnd type="none" w="sm" len="sm"/>
              <a:tailEnd type="none" w="sm" len="sm"/>
            </a:ln>
          </p:spPr>
          <p:txBody>
            <a:bodyPr spcFirstLastPara="1" wrap="square" lIns="90000" tIns="46800" rIns="90000" bIns="46800" anchor="ctr" anchorCtr="0">
              <a:noAutofit/>
            </a:bodyPr>
            <a:lstStyle/>
            <a:p>
              <a:pPr>
                <a:spcBef>
                  <a:spcPts val="0"/>
                </a:spcBef>
                <a:spcAft>
                  <a:spcPts val="0"/>
                </a:spcAft>
                <a:buClr>
                  <a:schemeClr val="dk1"/>
                </a:buClr>
                <a:buSzPts val="2400"/>
              </a:pPr>
              <a:endParaRPr sz="2400">
                <a:solidFill>
                  <a:srgbClr val="000000"/>
                </a:solidFill>
                <a:latin typeface="Times New Roman"/>
                <a:ea typeface="Times New Roman"/>
                <a:cs typeface="Times New Roman"/>
                <a:sym typeface="Times New Roman"/>
              </a:endParaRPr>
            </a:p>
          </p:txBody>
        </p:sp>
        <p:sp>
          <p:nvSpPr>
            <p:cNvPr id="260" name="Google Shape;260;p38"/>
            <p:cNvSpPr/>
            <p:nvPr/>
          </p:nvSpPr>
          <p:spPr>
            <a:xfrm>
              <a:off x="8164440" y="3746520"/>
              <a:ext cx="217440" cy="216000"/>
            </a:xfrm>
            <a:custGeom>
              <a:avLst/>
              <a:gdLst/>
              <a:ahLst/>
              <a:cxnLst/>
              <a:rect l="l" t="t" r="r" b="b"/>
              <a:pathLst>
                <a:path w="21600" h="21600" extrusionOk="0">
                  <a:moveTo>
                    <a:pt x="10800" y="0"/>
                  </a:moveTo>
                  <a:lnTo>
                    <a:pt x="10800" y="0"/>
                  </a:ln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FF0000"/>
            </a:solidFill>
            <a:ln w="9525" cap="flat" cmpd="sng">
              <a:solidFill>
                <a:srgbClr val="000000"/>
              </a:solidFill>
              <a:prstDash val="solid"/>
              <a:miter lim="8000"/>
              <a:headEnd type="none" w="sm" len="sm"/>
              <a:tailEnd type="none" w="sm" len="sm"/>
            </a:ln>
          </p:spPr>
          <p:txBody>
            <a:bodyPr spcFirstLastPara="1" wrap="square" lIns="90000" tIns="46800" rIns="90000" bIns="46800" anchor="ctr" anchorCtr="0">
              <a:noAutofit/>
            </a:bodyPr>
            <a:lstStyle/>
            <a:p>
              <a:pPr>
                <a:spcBef>
                  <a:spcPts val="0"/>
                </a:spcBef>
                <a:spcAft>
                  <a:spcPts val="0"/>
                </a:spcAft>
                <a:buClr>
                  <a:schemeClr val="dk1"/>
                </a:buClr>
                <a:buSzPts val="2400"/>
              </a:pPr>
              <a:endParaRPr sz="2400">
                <a:solidFill>
                  <a:srgbClr val="000000"/>
                </a:solidFill>
                <a:latin typeface="Times New Roman"/>
                <a:ea typeface="Times New Roman"/>
                <a:cs typeface="Times New Roman"/>
                <a:sym typeface="Times New Roman"/>
              </a:endParaRPr>
            </a:p>
          </p:txBody>
        </p:sp>
      </p:grpSp>
      <p:sp>
        <p:nvSpPr>
          <p:cNvPr id="261" name="Google Shape;261;p38"/>
          <p:cNvSpPr/>
          <p:nvPr/>
        </p:nvSpPr>
        <p:spPr>
          <a:xfrm>
            <a:off x="5410079" y="2724030"/>
            <a:ext cx="2819520" cy="1905120"/>
          </a:xfrm>
          <a:custGeom>
            <a:avLst/>
            <a:gdLst/>
            <a:ahLst/>
            <a:cxnLst/>
            <a:rect l="l" t="t" r="r" b="b"/>
            <a:pathLst>
              <a:path w="1776" h="1600" extrusionOk="0">
                <a:moveTo>
                  <a:pt x="0" y="1600"/>
                </a:moveTo>
                <a:cubicBezTo>
                  <a:pt x="284" y="1156"/>
                  <a:pt x="568" y="712"/>
                  <a:pt x="768" y="448"/>
                </a:cubicBezTo>
                <a:cubicBezTo>
                  <a:pt x="968" y="184"/>
                  <a:pt x="1048" y="0"/>
                  <a:pt x="1200" y="16"/>
                </a:cubicBezTo>
                <a:cubicBezTo>
                  <a:pt x="1352" y="32"/>
                  <a:pt x="1584" y="352"/>
                  <a:pt x="1680" y="544"/>
                </a:cubicBezTo>
                <a:cubicBezTo>
                  <a:pt x="1776" y="736"/>
                  <a:pt x="1760" y="1064"/>
                  <a:pt x="1776" y="1168"/>
                </a:cubicBezTo>
              </a:path>
            </a:pathLst>
          </a:custGeom>
          <a:noFill/>
          <a:ln w="25550" cap="flat" cmpd="sng">
            <a:solidFill>
              <a:srgbClr val="0BFF0B"/>
            </a:solidFill>
            <a:prstDash val="solid"/>
            <a:round/>
            <a:headEnd type="none" w="sm" len="sm"/>
            <a:tailEnd type="none" w="sm" len="sm"/>
          </a:ln>
        </p:spPr>
        <p:txBody>
          <a:bodyPr spcFirstLastPara="1" wrap="square" lIns="90000" tIns="46800" rIns="90000" bIns="46800" anchor="ctr" anchorCtr="0">
            <a:noAutofit/>
          </a:bodyPr>
          <a:lstStyle/>
          <a:p>
            <a:pPr>
              <a:spcBef>
                <a:spcPts val="0"/>
              </a:spcBef>
              <a:spcAft>
                <a:spcPts val="0"/>
              </a:spcAft>
              <a:buClr>
                <a:schemeClr val="dk1"/>
              </a:buClr>
              <a:buSzPts val="2400"/>
            </a:pPr>
            <a:endParaRPr sz="2400">
              <a:solidFill>
                <a:srgbClr val="00000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4"/>
                                        </p:tgtEl>
                                        <p:attrNameLst>
                                          <p:attrName>style.visibility</p:attrName>
                                        </p:attrNameLst>
                                      </p:cBhvr>
                                      <p:to>
                                        <p:strVal val="visible"/>
                                      </p:to>
                                    </p:set>
                                    <p:animEffect transition="in" filter="fade">
                                      <p:cBhvr>
                                        <p:cTn id="7" dur="1"/>
                                        <p:tgtEl>
                                          <p:spTgt spid="25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5"/>
                                        </p:tgtEl>
                                        <p:attrNameLst>
                                          <p:attrName>style.visibility</p:attrName>
                                        </p:attrNameLst>
                                      </p:cBhvr>
                                      <p:to>
                                        <p:strVal val="visible"/>
                                      </p:to>
                                    </p:set>
                                    <p:animEffect transition="in" filter="fade">
                                      <p:cBhvr>
                                        <p:cTn id="12" dur="1"/>
                                        <p:tgtEl>
                                          <p:spTgt spid="25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1"/>
                                        </p:tgtEl>
                                        <p:attrNameLst>
                                          <p:attrName>style.visibility</p:attrName>
                                        </p:attrNameLst>
                                      </p:cBhvr>
                                      <p:to>
                                        <p:strVal val="visible"/>
                                      </p:to>
                                    </p:set>
                                    <p:animEffect transition="in" filter="fade">
                                      <p:cBhvr>
                                        <p:cTn id="17" dur="1"/>
                                        <p:tgtEl>
                                          <p:spTgt spid="2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9"/>
          <p:cNvSpPr txBox="1">
            <a:spLocks noGrp="1"/>
          </p:cNvSpPr>
          <p:nvPr>
            <p:ph type="title" idx="4294967295"/>
          </p:nvPr>
        </p:nvSpPr>
        <p:spPr>
          <a:xfrm>
            <a:off x="304800" y="304800"/>
            <a:ext cx="7772400" cy="723235"/>
          </a:xfrm>
          <a:prstGeom prst="rect">
            <a:avLst/>
          </a:prstGeom>
          <a:noFill/>
          <a:ln>
            <a:noFill/>
          </a:ln>
        </p:spPr>
        <p:txBody>
          <a:bodyPr spcFirstLastPara="1" vert="horz" wrap="square" lIns="91425" tIns="45700" rIns="91425" bIns="45700" anchor="ctr" anchorCtr="0">
            <a:spAutoFit/>
            <a:scene3d>
              <a:camera prst="orthographicFront"/>
              <a:lightRig rig="soft" dir="t"/>
            </a:scene3d>
            <a:sp3d prstMaterial="softEdge">
              <a:bevelT w="25400" h="25400"/>
            </a:sp3d>
          </a:bodyPr>
          <a:lstStyle/>
          <a:p>
            <a:pPr>
              <a:spcBef>
                <a:spcPts val="0"/>
              </a:spcBef>
              <a:buClr>
                <a:schemeClr val="dk2"/>
              </a:buClr>
              <a:buSzPts val="4100"/>
            </a:pPr>
            <a:r>
              <a:rPr lang="en" dirty="0">
                <a:solidFill>
                  <a:schemeClr val="dk2"/>
                </a:solidFill>
                <a:latin typeface="Lucida Sans"/>
                <a:ea typeface="Lucida Sans"/>
                <a:cs typeface="Lucida Sans"/>
                <a:sym typeface="Lucida Sans"/>
              </a:rPr>
              <a:t>Learning</a:t>
            </a:r>
            <a:endParaRPr dirty="0"/>
          </a:p>
        </p:txBody>
      </p:sp>
      <p:sp>
        <p:nvSpPr>
          <p:cNvPr id="269" name="Google Shape;269;p39"/>
          <p:cNvSpPr txBox="1">
            <a:spLocks noGrp="1"/>
          </p:cNvSpPr>
          <p:nvPr>
            <p:ph type="body" idx="4294967295"/>
          </p:nvPr>
        </p:nvSpPr>
        <p:spPr>
          <a:xfrm>
            <a:off x="609601" y="2571840"/>
            <a:ext cx="7696200" cy="2254423"/>
          </a:xfrm>
          <a:prstGeom prst="rect">
            <a:avLst/>
          </a:prstGeom>
          <a:noFill/>
          <a:ln>
            <a:noFill/>
          </a:ln>
        </p:spPr>
        <p:txBody>
          <a:bodyPr spcFirstLastPara="1" vert="horz" wrap="square" lIns="91425" tIns="45700" rIns="91425" bIns="45700" anchor="t" anchorCtr="0">
            <a:spAutoFit/>
          </a:bodyPr>
          <a:lstStyle/>
          <a:p>
            <a:pPr marL="342720" indent="-342720" algn="ctr">
              <a:spcBef>
                <a:spcPts val="0"/>
              </a:spcBef>
              <a:buSzPts val="2448"/>
              <a:buNone/>
            </a:pPr>
            <a:r>
              <a:rPr lang="en" sz="3600" b="1">
                <a:solidFill>
                  <a:srgbClr val="160AEB"/>
                </a:solidFill>
                <a:latin typeface="Times New Roman"/>
                <a:ea typeface="Times New Roman"/>
                <a:cs typeface="Times New Roman"/>
                <a:sym typeface="Times New Roman"/>
              </a:rPr>
              <a:t>Generalization</a:t>
            </a:r>
            <a:r>
              <a:rPr lang="en" sz="3200">
                <a:solidFill>
                  <a:srgbClr val="160AEB"/>
                </a:solidFill>
                <a:latin typeface="Times New Roman"/>
                <a:ea typeface="Times New Roman"/>
                <a:cs typeface="Times New Roman"/>
                <a:sym typeface="Times New Roman"/>
              </a:rPr>
              <a:t>	</a:t>
            </a:r>
            <a:endParaRPr/>
          </a:p>
          <a:p>
            <a:pPr marL="342720" indent="-342720">
              <a:spcBef>
                <a:spcPts val="697"/>
              </a:spcBef>
              <a:buSzPts val="2176"/>
              <a:buNone/>
            </a:pPr>
            <a:endParaRPr sz="3200">
              <a:solidFill>
                <a:srgbClr val="160AEB"/>
              </a:solidFill>
              <a:latin typeface="Times New Roman"/>
              <a:ea typeface="Times New Roman"/>
              <a:cs typeface="Times New Roman"/>
              <a:sym typeface="Times New Roman"/>
            </a:endParaRPr>
          </a:p>
          <a:p>
            <a:pPr marL="342720" indent="-342720">
              <a:spcBef>
                <a:spcPts val="799"/>
              </a:spcBef>
              <a:buSzPts val="2176"/>
              <a:buNone/>
            </a:pPr>
            <a:r>
              <a:rPr lang="en" sz="3200">
                <a:solidFill>
                  <a:srgbClr val="160AEB"/>
                </a:solidFill>
                <a:latin typeface="Times New Roman"/>
                <a:ea typeface="Times New Roman"/>
                <a:cs typeface="Times New Roman"/>
                <a:sym typeface="Times New Roman"/>
              </a:rPr>
              <a:t>   </a:t>
            </a:r>
            <a:r>
              <a:rPr lang="en" sz="2800">
                <a:solidFill>
                  <a:srgbClr val="160AEB"/>
                </a:solidFill>
                <a:latin typeface="Times New Roman"/>
                <a:ea typeface="Times New Roman"/>
                <a:cs typeface="Times New Roman"/>
                <a:sym typeface="Times New Roman"/>
              </a:rPr>
              <a:t>Produce sensible outputs for inputs that were not seen in learning.</a:t>
            </a:r>
            <a:endParaRPr sz="3200">
              <a:solidFill>
                <a:srgbClr val="160AEB"/>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0"/>
          <p:cNvSpPr txBox="1">
            <a:spLocks noGrp="1"/>
          </p:cNvSpPr>
          <p:nvPr>
            <p:ph type="title" idx="4294967295"/>
          </p:nvPr>
        </p:nvSpPr>
        <p:spPr>
          <a:xfrm>
            <a:off x="262328" y="76200"/>
            <a:ext cx="7772400" cy="723235"/>
          </a:xfrm>
          <a:prstGeom prst="rect">
            <a:avLst/>
          </a:prstGeom>
          <a:noFill/>
          <a:ln>
            <a:noFill/>
          </a:ln>
        </p:spPr>
        <p:txBody>
          <a:bodyPr spcFirstLastPara="1" vert="horz" wrap="square" lIns="91425" tIns="45700" rIns="91425" bIns="45700" anchor="ctr" anchorCtr="0">
            <a:spAutoFit/>
            <a:scene3d>
              <a:camera prst="orthographicFront"/>
              <a:lightRig rig="soft" dir="t"/>
            </a:scene3d>
            <a:sp3d prstMaterial="softEdge">
              <a:bevelT w="25400" h="25400"/>
            </a:sp3d>
          </a:bodyPr>
          <a:lstStyle/>
          <a:p>
            <a:pPr>
              <a:spcBef>
                <a:spcPts val="0"/>
              </a:spcBef>
              <a:buClr>
                <a:schemeClr val="dk2"/>
              </a:buClr>
              <a:buSzPts val="4100"/>
            </a:pPr>
            <a:r>
              <a:rPr lang="en" dirty="0">
                <a:solidFill>
                  <a:schemeClr val="dk2"/>
                </a:solidFill>
                <a:latin typeface="Lucida Sans"/>
                <a:ea typeface="Lucida Sans"/>
                <a:cs typeface="Lucida Sans"/>
                <a:sym typeface="Lucida Sans"/>
              </a:rPr>
              <a:t>Learning</a:t>
            </a:r>
            <a:endParaRPr dirty="0"/>
          </a:p>
        </p:txBody>
      </p:sp>
      <p:sp>
        <p:nvSpPr>
          <p:cNvPr id="277" name="Google Shape;277;p40"/>
          <p:cNvSpPr txBox="1">
            <a:spLocks noGrp="1"/>
          </p:cNvSpPr>
          <p:nvPr>
            <p:ph type="body" idx="4294967295"/>
          </p:nvPr>
        </p:nvSpPr>
        <p:spPr>
          <a:xfrm>
            <a:off x="457200" y="914400"/>
            <a:ext cx="8610600" cy="5650737"/>
          </a:xfrm>
          <a:prstGeom prst="rect">
            <a:avLst/>
          </a:prstGeom>
          <a:noFill/>
          <a:ln>
            <a:noFill/>
          </a:ln>
        </p:spPr>
        <p:txBody>
          <a:bodyPr spcFirstLastPara="1" vert="horz" wrap="square" lIns="91425" tIns="45700" rIns="91425" bIns="45700" anchor="t" anchorCtr="0">
            <a:spAutoFit/>
          </a:bodyPr>
          <a:lstStyle/>
          <a:p>
            <a:pPr marL="0" indent="-152400">
              <a:spcBef>
                <a:spcPts val="0"/>
              </a:spcBef>
              <a:buClr>
                <a:srgbClr val="160AEB"/>
              </a:buClr>
              <a:buSzPts val="2400"/>
              <a:buFont typeface="Noto Sans Symbols"/>
              <a:buChar char="⮚"/>
            </a:pPr>
            <a:r>
              <a:rPr lang="en" sz="2400" b="1" dirty="0">
                <a:solidFill>
                  <a:srgbClr val="160AEB"/>
                </a:solidFill>
                <a:latin typeface="Times New Roman"/>
                <a:ea typeface="Times New Roman"/>
                <a:cs typeface="Times New Roman"/>
                <a:sym typeface="Times New Roman"/>
              </a:rPr>
              <a:t>Modify or adapt predictions</a:t>
            </a:r>
            <a:endParaRPr dirty="0"/>
          </a:p>
          <a:p>
            <a:pPr marL="400320" lvl="2" indent="-114300">
              <a:spcBef>
                <a:spcPts val="598"/>
              </a:spcBef>
              <a:buClr>
                <a:srgbClr val="160AEB"/>
              </a:buClr>
              <a:buSzPts val="1800"/>
              <a:buFont typeface="Noto Sans Symbols"/>
              <a:buChar char="❖"/>
            </a:pPr>
            <a:r>
              <a:rPr lang="en" sz="1800" b="1" dirty="0">
                <a:solidFill>
                  <a:srgbClr val="160AEB"/>
                </a:solidFill>
                <a:latin typeface="Times New Roman"/>
                <a:ea typeface="Times New Roman"/>
                <a:cs typeface="Times New Roman"/>
                <a:sym typeface="Times New Roman"/>
              </a:rPr>
              <a:t>Increase ‘accuracy’</a:t>
            </a:r>
            <a:endParaRPr dirty="0"/>
          </a:p>
          <a:p>
            <a:pPr marL="0" indent="-152400">
              <a:spcBef>
                <a:spcPts val="697"/>
              </a:spcBef>
              <a:buClr>
                <a:srgbClr val="160AEB"/>
              </a:buClr>
              <a:buSzPts val="2400"/>
              <a:buFont typeface="Noto Sans Symbols"/>
              <a:buChar char="⮚"/>
            </a:pPr>
            <a:r>
              <a:rPr lang="en" sz="2400" b="1" dirty="0">
                <a:solidFill>
                  <a:srgbClr val="160AEB"/>
                </a:solidFill>
                <a:latin typeface="Times New Roman"/>
                <a:ea typeface="Times New Roman"/>
                <a:cs typeface="Times New Roman"/>
                <a:sym typeface="Times New Roman"/>
              </a:rPr>
              <a:t>Supervised</a:t>
            </a:r>
            <a:r>
              <a:rPr lang="en" sz="2400" dirty="0">
                <a:solidFill>
                  <a:srgbClr val="160AEB"/>
                </a:solidFill>
                <a:latin typeface="Times New Roman"/>
                <a:ea typeface="Times New Roman"/>
                <a:cs typeface="Times New Roman"/>
                <a:sym typeface="Times New Roman"/>
              </a:rPr>
              <a:t> learning</a:t>
            </a:r>
            <a:endParaRPr dirty="0"/>
          </a:p>
          <a:p>
            <a:pPr marL="400320" lvl="2" indent="-114300">
              <a:spcBef>
                <a:spcPts val="598"/>
              </a:spcBef>
              <a:buClr>
                <a:srgbClr val="160AEB"/>
              </a:buClr>
              <a:buSzPts val="1800"/>
              <a:buFont typeface="Noto Sans Symbols"/>
              <a:buChar char="❖"/>
            </a:pPr>
            <a:r>
              <a:rPr lang="en" sz="1800" dirty="0">
                <a:solidFill>
                  <a:srgbClr val="160AEB"/>
                </a:solidFill>
                <a:latin typeface="Times New Roman"/>
                <a:ea typeface="Times New Roman"/>
                <a:cs typeface="Times New Roman"/>
                <a:sym typeface="Times New Roman"/>
              </a:rPr>
              <a:t>Training set of examples with targets</a:t>
            </a:r>
            <a:endParaRPr dirty="0"/>
          </a:p>
          <a:p>
            <a:pPr marL="400320" lvl="2" indent="-114300">
              <a:spcBef>
                <a:spcPts val="598"/>
              </a:spcBef>
              <a:buClr>
                <a:srgbClr val="160AEB"/>
              </a:buClr>
              <a:buSzPts val="1800"/>
              <a:buFont typeface="Noto Sans Symbols"/>
              <a:buChar char="❖"/>
            </a:pPr>
            <a:r>
              <a:rPr lang="en" sz="1800" dirty="0">
                <a:solidFill>
                  <a:srgbClr val="160AEB"/>
                </a:solidFill>
                <a:latin typeface="Times New Roman"/>
                <a:ea typeface="Times New Roman"/>
                <a:cs typeface="Times New Roman"/>
                <a:sym typeface="Times New Roman"/>
              </a:rPr>
              <a:t>Algorithm generalizes to all inputs</a:t>
            </a:r>
            <a:endParaRPr dirty="0"/>
          </a:p>
          <a:p>
            <a:pPr marL="0" indent="-152400">
              <a:spcBef>
                <a:spcPts val="697"/>
              </a:spcBef>
              <a:buClr>
                <a:srgbClr val="160AEB"/>
              </a:buClr>
              <a:buSzPts val="2400"/>
              <a:buFont typeface="Noto Sans Symbols"/>
              <a:buChar char="⮚"/>
            </a:pPr>
            <a:r>
              <a:rPr lang="en" sz="2400" b="1" dirty="0">
                <a:solidFill>
                  <a:srgbClr val="160AEB"/>
                </a:solidFill>
                <a:latin typeface="Times New Roman"/>
                <a:ea typeface="Times New Roman"/>
                <a:cs typeface="Times New Roman"/>
                <a:sym typeface="Times New Roman"/>
              </a:rPr>
              <a:t>Unsupervised</a:t>
            </a:r>
            <a:r>
              <a:rPr lang="en" sz="2400" dirty="0">
                <a:solidFill>
                  <a:srgbClr val="160AEB"/>
                </a:solidFill>
                <a:latin typeface="Times New Roman"/>
                <a:ea typeface="Times New Roman"/>
                <a:cs typeface="Times New Roman"/>
                <a:sym typeface="Times New Roman"/>
              </a:rPr>
              <a:t> learning</a:t>
            </a:r>
            <a:endParaRPr dirty="0"/>
          </a:p>
          <a:p>
            <a:pPr marL="400320" lvl="2" indent="-114300">
              <a:spcBef>
                <a:spcPts val="598"/>
              </a:spcBef>
              <a:buClr>
                <a:srgbClr val="160AEB"/>
              </a:buClr>
              <a:buSzPts val="1800"/>
              <a:buFont typeface="Noto Sans Symbols"/>
              <a:buChar char="❖"/>
            </a:pPr>
            <a:r>
              <a:rPr lang="en" sz="1800" dirty="0">
                <a:solidFill>
                  <a:srgbClr val="160AEB"/>
                </a:solidFill>
                <a:latin typeface="Times New Roman"/>
                <a:ea typeface="Times New Roman"/>
                <a:cs typeface="Times New Roman"/>
                <a:sym typeface="Times New Roman"/>
              </a:rPr>
              <a:t>No targets</a:t>
            </a:r>
            <a:endParaRPr dirty="0"/>
          </a:p>
          <a:p>
            <a:pPr marL="400320" lvl="2" indent="-114300">
              <a:spcBef>
                <a:spcPts val="598"/>
              </a:spcBef>
              <a:buClr>
                <a:srgbClr val="160AEB"/>
              </a:buClr>
              <a:buSzPts val="1800"/>
              <a:buFont typeface="Noto Sans Symbols"/>
              <a:buChar char="❖"/>
            </a:pPr>
            <a:r>
              <a:rPr lang="en" sz="1800" dirty="0">
                <a:solidFill>
                  <a:srgbClr val="160AEB"/>
                </a:solidFill>
                <a:latin typeface="Times New Roman"/>
                <a:ea typeface="Times New Roman"/>
                <a:cs typeface="Times New Roman"/>
                <a:sym typeface="Times New Roman"/>
              </a:rPr>
              <a:t>Algorithm categorizes by identifying similarities between the inputs</a:t>
            </a:r>
            <a:endParaRPr dirty="0"/>
          </a:p>
          <a:p>
            <a:pPr marL="0" indent="-152400">
              <a:lnSpc>
                <a:spcPct val="90000"/>
              </a:lnSpc>
              <a:spcBef>
                <a:spcPts val="799"/>
              </a:spcBef>
              <a:buClr>
                <a:srgbClr val="160AEB"/>
              </a:buClr>
              <a:buSzPts val="2400"/>
              <a:buFont typeface="Noto Sans Symbols"/>
              <a:buChar char="⮚"/>
            </a:pPr>
            <a:r>
              <a:rPr lang="en" sz="2400" b="1" dirty="0">
                <a:solidFill>
                  <a:srgbClr val="160AEB"/>
                </a:solidFill>
                <a:latin typeface="Times New Roman"/>
                <a:ea typeface="Times New Roman"/>
                <a:cs typeface="Times New Roman"/>
                <a:sym typeface="Times New Roman"/>
              </a:rPr>
              <a:t>Reinforcement</a:t>
            </a:r>
            <a:r>
              <a:rPr lang="en" sz="2400" dirty="0">
                <a:solidFill>
                  <a:srgbClr val="160AEB"/>
                </a:solidFill>
                <a:latin typeface="Times New Roman"/>
                <a:ea typeface="Times New Roman"/>
                <a:cs typeface="Times New Roman"/>
                <a:sym typeface="Times New Roman"/>
              </a:rPr>
              <a:t> learning</a:t>
            </a:r>
            <a:endParaRPr dirty="0"/>
          </a:p>
          <a:p>
            <a:pPr marL="400320" lvl="2" indent="-114300">
              <a:lnSpc>
                <a:spcPct val="90000"/>
              </a:lnSpc>
              <a:spcBef>
                <a:spcPts val="598"/>
              </a:spcBef>
              <a:buClr>
                <a:srgbClr val="160AEB"/>
              </a:buClr>
              <a:buSzPts val="1800"/>
              <a:buFont typeface="Noto Sans Symbols"/>
              <a:buChar char="❖"/>
            </a:pPr>
            <a:r>
              <a:rPr lang="en" sz="1800" dirty="0">
                <a:solidFill>
                  <a:srgbClr val="160AEB"/>
                </a:solidFill>
                <a:latin typeface="Times New Roman"/>
                <a:ea typeface="Times New Roman"/>
                <a:cs typeface="Times New Roman"/>
                <a:sym typeface="Times New Roman"/>
              </a:rPr>
              <a:t>Somewhere in between supervised and unsupervised</a:t>
            </a:r>
            <a:endParaRPr dirty="0"/>
          </a:p>
          <a:p>
            <a:pPr marL="400320" lvl="2" indent="-114300">
              <a:lnSpc>
                <a:spcPct val="90000"/>
              </a:lnSpc>
              <a:spcBef>
                <a:spcPts val="598"/>
              </a:spcBef>
              <a:buClr>
                <a:srgbClr val="160AEB"/>
              </a:buClr>
              <a:buSzPts val="1800"/>
              <a:buFont typeface="Noto Sans Symbols"/>
              <a:buChar char="❖"/>
            </a:pPr>
            <a:r>
              <a:rPr lang="en" sz="1800" dirty="0">
                <a:solidFill>
                  <a:srgbClr val="160AEB"/>
                </a:solidFill>
                <a:latin typeface="Times New Roman"/>
                <a:ea typeface="Times New Roman"/>
                <a:cs typeface="Times New Roman"/>
                <a:sym typeface="Times New Roman"/>
              </a:rPr>
              <a:t>The algorithm is told if it got the answer correct, but is not given the correct answer</a:t>
            </a:r>
            <a:endParaRPr dirty="0"/>
          </a:p>
          <a:p>
            <a:pPr marL="400320" lvl="2" indent="-114300">
              <a:lnSpc>
                <a:spcPct val="90000"/>
              </a:lnSpc>
              <a:spcBef>
                <a:spcPts val="598"/>
              </a:spcBef>
              <a:buClr>
                <a:srgbClr val="160AEB"/>
              </a:buClr>
              <a:buSzPts val="1800"/>
              <a:buFont typeface="Noto Sans Symbols"/>
              <a:buChar char="❖"/>
            </a:pPr>
            <a:r>
              <a:rPr lang="en" sz="1800" dirty="0">
                <a:solidFill>
                  <a:srgbClr val="160AEB"/>
                </a:solidFill>
                <a:latin typeface="Times New Roman"/>
                <a:ea typeface="Times New Roman"/>
                <a:cs typeface="Times New Roman"/>
                <a:sym typeface="Times New Roman"/>
              </a:rPr>
              <a:t>Has to explore new solutions and exploit old ones</a:t>
            </a:r>
            <a:endParaRPr dirty="0"/>
          </a:p>
          <a:p>
            <a:pPr marL="0" indent="-152400">
              <a:lnSpc>
                <a:spcPct val="90000"/>
              </a:lnSpc>
              <a:spcBef>
                <a:spcPts val="799"/>
              </a:spcBef>
              <a:buClr>
                <a:srgbClr val="160AEB"/>
              </a:buClr>
              <a:buSzPts val="2400"/>
              <a:buFont typeface="Noto Sans Symbols"/>
              <a:buChar char="⮚"/>
            </a:pPr>
            <a:r>
              <a:rPr lang="en" sz="2400" b="1" dirty="0">
                <a:solidFill>
                  <a:srgbClr val="160AEB"/>
                </a:solidFill>
                <a:latin typeface="Times New Roman"/>
                <a:ea typeface="Times New Roman"/>
                <a:cs typeface="Times New Roman"/>
                <a:sym typeface="Times New Roman"/>
              </a:rPr>
              <a:t>Evolutionary</a:t>
            </a:r>
            <a:r>
              <a:rPr lang="en" sz="2400" dirty="0">
                <a:solidFill>
                  <a:srgbClr val="160AEB"/>
                </a:solidFill>
                <a:latin typeface="Times New Roman"/>
                <a:ea typeface="Times New Roman"/>
                <a:cs typeface="Times New Roman"/>
                <a:sym typeface="Times New Roman"/>
              </a:rPr>
              <a:t> learning</a:t>
            </a:r>
            <a:endParaRPr dirty="0"/>
          </a:p>
          <a:p>
            <a:pPr marL="400320" lvl="2" indent="-114300">
              <a:lnSpc>
                <a:spcPct val="90000"/>
              </a:lnSpc>
              <a:spcBef>
                <a:spcPts val="598"/>
              </a:spcBef>
              <a:buClr>
                <a:srgbClr val="160AEB"/>
              </a:buClr>
              <a:buSzPts val="1800"/>
              <a:buFont typeface="Noto Sans Symbols"/>
              <a:buChar char="❖"/>
            </a:pPr>
            <a:r>
              <a:rPr lang="en" sz="1800" dirty="0">
                <a:solidFill>
                  <a:srgbClr val="160AEB"/>
                </a:solidFill>
                <a:latin typeface="Times New Roman"/>
                <a:ea typeface="Times New Roman"/>
                <a:cs typeface="Times New Roman"/>
                <a:sym typeface="Times New Roman"/>
              </a:rPr>
              <a:t>Simulates biological evolution</a:t>
            </a:r>
            <a:endParaRPr dirty="0"/>
          </a:p>
          <a:p>
            <a:pPr marL="400320" lvl="2" indent="-114300">
              <a:lnSpc>
                <a:spcPct val="90000"/>
              </a:lnSpc>
              <a:spcBef>
                <a:spcPts val="598"/>
              </a:spcBef>
              <a:buClr>
                <a:srgbClr val="160AEB"/>
              </a:buClr>
              <a:buSzPts val="1800"/>
              <a:buFont typeface="Noto Sans Symbols"/>
              <a:buChar char="❖"/>
            </a:pPr>
            <a:r>
              <a:rPr lang="en" sz="1800" dirty="0">
                <a:solidFill>
                  <a:srgbClr val="160AEB"/>
                </a:solidFill>
                <a:latin typeface="Times New Roman"/>
                <a:ea typeface="Times New Roman"/>
                <a:cs typeface="Times New Roman"/>
                <a:sym typeface="Times New Roman"/>
              </a:rPr>
              <a:t>Solutions improve through ‘breeding’ of current solutions</a:t>
            </a:r>
            <a:endParaRPr sz="2000" dirty="0">
              <a:solidFill>
                <a:srgbClr val="160AEB"/>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1"/>
          <p:cNvSpPr txBox="1">
            <a:spLocks noGrp="1"/>
          </p:cNvSpPr>
          <p:nvPr>
            <p:ph type="title" idx="4294967295"/>
          </p:nvPr>
        </p:nvSpPr>
        <p:spPr>
          <a:xfrm>
            <a:off x="228600" y="304800"/>
            <a:ext cx="7772400" cy="723235"/>
          </a:xfrm>
          <a:prstGeom prst="rect">
            <a:avLst/>
          </a:prstGeom>
          <a:noFill/>
          <a:ln>
            <a:noFill/>
          </a:ln>
        </p:spPr>
        <p:txBody>
          <a:bodyPr spcFirstLastPara="1" vert="horz" wrap="square" lIns="91425" tIns="45700" rIns="91425" bIns="45700" anchor="ctr" anchorCtr="0">
            <a:spAutoFit/>
            <a:scene3d>
              <a:camera prst="orthographicFront"/>
              <a:lightRig rig="soft" dir="t"/>
            </a:scene3d>
            <a:sp3d prstMaterial="softEdge">
              <a:bevelT w="25400" h="25400"/>
            </a:sp3d>
          </a:bodyPr>
          <a:lstStyle/>
          <a:p>
            <a:pPr>
              <a:spcBef>
                <a:spcPts val="0"/>
              </a:spcBef>
              <a:buClr>
                <a:schemeClr val="dk2"/>
              </a:buClr>
              <a:buSzPts val="4100"/>
            </a:pPr>
            <a:r>
              <a:rPr lang="en" dirty="0">
                <a:solidFill>
                  <a:schemeClr val="dk2"/>
                </a:solidFill>
                <a:latin typeface="Lucida Sans"/>
                <a:ea typeface="Lucida Sans"/>
                <a:cs typeface="Lucida Sans"/>
                <a:sym typeface="Lucida Sans"/>
              </a:rPr>
              <a:t>Supervised Learning</a:t>
            </a:r>
            <a:endParaRPr dirty="0"/>
          </a:p>
        </p:txBody>
      </p:sp>
      <p:sp>
        <p:nvSpPr>
          <p:cNvPr id="284" name="Google Shape;284;p41"/>
          <p:cNvSpPr txBox="1">
            <a:spLocks noGrp="1"/>
          </p:cNvSpPr>
          <p:nvPr>
            <p:ph type="body" idx="4294967295"/>
          </p:nvPr>
        </p:nvSpPr>
        <p:spPr>
          <a:xfrm>
            <a:off x="457200" y="2800350"/>
            <a:ext cx="8694576" cy="2021026"/>
          </a:xfrm>
          <a:prstGeom prst="rect">
            <a:avLst/>
          </a:prstGeom>
          <a:noFill/>
          <a:ln>
            <a:noFill/>
          </a:ln>
        </p:spPr>
        <p:txBody>
          <a:bodyPr spcFirstLastPara="1" vert="horz" wrap="square" lIns="91425" tIns="45700" rIns="91425" bIns="45700" anchor="t" anchorCtr="0">
            <a:spAutoFit/>
          </a:bodyPr>
          <a:lstStyle/>
          <a:p>
            <a:pPr marL="0" indent="-177800">
              <a:spcBef>
                <a:spcPts val="0"/>
              </a:spcBef>
              <a:buClr>
                <a:srgbClr val="160AEB"/>
              </a:buClr>
              <a:buSzPts val="2800"/>
              <a:buFont typeface="Noto Sans Symbols"/>
              <a:buChar char="⮚"/>
            </a:pPr>
            <a:r>
              <a:rPr lang="en" sz="2800" dirty="0">
                <a:solidFill>
                  <a:srgbClr val="160AEB"/>
                </a:solidFill>
                <a:latin typeface="Times New Roman"/>
                <a:ea typeface="Times New Roman"/>
                <a:cs typeface="Times New Roman"/>
                <a:sym typeface="Times New Roman"/>
              </a:rPr>
              <a:t>Have inputs x</a:t>
            </a:r>
            <a:r>
              <a:rPr lang="en" sz="2800" baseline="-25000" dirty="0">
                <a:solidFill>
                  <a:srgbClr val="160AEB"/>
                </a:solidFill>
                <a:latin typeface="Times New Roman"/>
                <a:ea typeface="Times New Roman"/>
                <a:cs typeface="Times New Roman"/>
                <a:sym typeface="Times New Roman"/>
              </a:rPr>
              <a:t>i</a:t>
            </a:r>
            <a:r>
              <a:rPr lang="en" sz="2800" dirty="0">
                <a:solidFill>
                  <a:srgbClr val="160AEB"/>
                </a:solidFill>
                <a:latin typeface="Times New Roman"/>
                <a:ea typeface="Times New Roman"/>
                <a:cs typeface="Times New Roman"/>
                <a:sym typeface="Times New Roman"/>
              </a:rPr>
              <a:t> and outputs y</a:t>
            </a:r>
            <a:r>
              <a:rPr lang="en" sz="2800" baseline="-25000" dirty="0">
                <a:solidFill>
                  <a:srgbClr val="160AEB"/>
                </a:solidFill>
                <a:latin typeface="Times New Roman"/>
                <a:ea typeface="Times New Roman"/>
                <a:cs typeface="Times New Roman"/>
                <a:sym typeface="Times New Roman"/>
              </a:rPr>
              <a:t>i</a:t>
            </a:r>
            <a:r>
              <a:rPr lang="en" sz="2800" dirty="0">
                <a:solidFill>
                  <a:srgbClr val="160AEB"/>
                </a:solidFill>
                <a:latin typeface="Times New Roman"/>
                <a:ea typeface="Times New Roman"/>
                <a:cs typeface="Times New Roman"/>
                <a:sym typeface="Times New Roman"/>
              </a:rPr>
              <a:t>, where i = 1,…,N</a:t>
            </a:r>
            <a:endParaRPr dirty="0"/>
          </a:p>
          <a:p>
            <a:pPr marL="0" indent="-177800">
              <a:spcBef>
                <a:spcPts val="799"/>
              </a:spcBef>
              <a:buClr>
                <a:srgbClr val="160AEB"/>
              </a:buClr>
              <a:buSzPts val="2800"/>
              <a:buFont typeface="Noto Sans Symbols"/>
              <a:buChar char="⮚"/>
            </a:pPr>
            <a:r>
              <a:rPr lang="en" sz="2800" dirty="0">
                <a:solidFill>
                  <a:srgbClr val="160AEB"/>
                </a:solidFill>
                <a:latin typeface="Times New Roman"/>
                <a:ea typeface="Times New Roman"/>
                <a:cs typeface="Times New Roman"/>
                <a:sym typeface="Times New Roman"/>
              </a:rPr>
              <a:t>Want a relation between x and y, so we can generalize to get a y for x’s that aren’t present in the data</a:t>
            </a:r>
            <a:endParaRPr dirty="0"/>
          </a:p>
          <a:p>
            <a:pPr marL="0" indent="-177800">
              <a:spcBef>
                <a:spcPts val="799"/>
              </a:spcBef>
              <a:buClr>
                <a:srgbClr val="160AEB"/>
              </a:buClr>
              <a:buSzPts val="2800"/>
              <a:buFont typeface="Noto Sans Symbols"/>
              <a:buChar char="⮚"/>
            </a:pPr>
            <a:r>
              <a:rPr lang="en" sz="2800" dirty="0">
                <a:solidFill>
                  <a:srgbClr val="160AEB"/>
                </a:solidFill>
                <a:latin typeface="Times New Roman"/>
                <a:ea typeface="Times New Roman"/>
                <a:cs typeface="Times New Roman"/>
                <a:sym typeface="Times New Roman"/>
              </a:rPr>
              <a:t>Also allows us to cope with 'noise' in the data</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2"/>
          <p:cNvSpPr txBox="1">
            <a:spLocks noGrp="1"/>
          </p:cNvSpPr>
          <p:nvPr>
            <p:ph type="title" idx="4294967295"/>
          </p:nvPr>
        </p:nvSpPr>
        <p:spPr>
          <a:xfrm>
            <a:off x="228600" y="381000"/>
            <a:ext cx="7772400" cy="723235"/>
          </a:xfrm>
          <a:prstGeom prst="rect">
            <a:avLst/>
          </a:prstGeom>
          <a:noFill/>
          <a:ln>
            <a:noFill/>
          </a:ln>
        </p:spPr>
        <p:txBody>
          <a:bodyPr spcFirstLastPara="1" vert="horz" wrap="square" lIns="91425" tIns="45700" rIns="91425" bIns="45700" anchor="ctr" anchorCtr="0">
            <a:spAutoFit/>
            <a:scene3d>
              <a:camera prst="orthographicFront"/>
              <a:lightRig rig="soft" dir="t"/>
            </a:scene3d>
            <a:sp3d prstMaterial="softEdge">
              <a:bevelT w="25400" h="25400"/>
            </a:sp3d>
          </a:bodyPr>
          <a:lstStyle/>
          <a:p>
            <a:pPr>
              <a:spcBef>
                <a:spcPts val="0"/>
              </a:spcBef>
              <a:buClr>
                <a:schemeClr val="dk2"/>
              </a:buClr>
              <a:buSzPts val="4100"/>
            </a:pPr>
            <a:r>
              <a:rPr lang="en" dirty="0">
                <a:solidFill>
                  <a:schemeClr val="dk2"/>
                </a:solidFill>
                <a:latin typeface="Lucida Sans"/>
                <a:ea typeface="Lucida Sans"/>
                <a:cs typeface="Lucida Sans"/>
                <a:sym typeface="Lucida Sans"/>
              </a:rPr>
              <a:t>Hodgkin-Huxley Model</a:t>
            </a:r>
            <a:endParaRPr dirty="0"/>
          </a:p>
        </p:txBody>
      </p:sp>
      <p:sp>
        <p:nvSpPr>
          <p:cNvPr id="292" name="Google Shape;292;p42"/>
          <p:cNvSpPr txBox="1">
            <a:spLocks noGrp="1"/>
          </p:cNvSpPr>
          <p:nvPr>
            <p:ph type="body" idx="4294967295"/>
          </p:nvPr>
        </p:nvSpPr>
        <p:spPr>
          <a:xfrm>
            <a:off x="685800" y="2800350"/>
            <a:ext cx="7772400" cy="3087984"/>
          </a:xfrm>
          <a:prstGeom prst="rect">
            <a:avLst/>
          </a:prstGeom>
          <a:noFill/>
          <a:ln>
            <a:noFill/>
          </a:ln>
        </p:spPr>
        <p:txBody>
          <a:bodyPr spcFirstLastPara="1" vert="horz" wrap="square" lIns="91425" tIns="45700" rIns="91425" bIns="45700" anchor="t" anchorCtr="0">
            <a:spAutoFit/>
          </a:bodyPr>
          <a:lstStyle/>
          <a:p>
            <a:pPr marL="0" indent="-177800">
              <a:spcBef>
                <a:spcPts val="0"/>
              </a:spcBef>
              <a:buClr>
                <a:srgbClr val="160AEB"/>
              </a:buClr>
              <a:buSzPts val="2800"/>
              <a:buFont typeface="Noto Sans Symbols"/>
              <a:buChar char="⮚"/>
            </a:pPr>
            <a:r>
              <a:rPr lang="en" sz="2800" dirty="0">
                <a:solidFill>
                  <a:srgbClr val="160AEB"/>
                </a:solidFill>
                <a:latin typeface="Times New Roman"/>
                <a:ea typeface="Times New Roman"/>
                <a:cs typeface="Times New Roman"/>
                <a:sym typeface="Times New Roman"/>
              </a:rPr>
              <a:t>Take a real neuron (from a giant squid)</a:t>
            </a:r>
            <a:endParaRPr dirty="0"/>
          </a:p>
          <a:p>
            <a:pPr marL="0" indent="-177800">
              <a:spcBef>
                <a:spcPts val="799"/>
              </a:spcBef>
              <a:buClr>
                <a:srgbClr val="160AEB"/>
              </a:buClr>
              <a:buSzPts val="2800"/>
              <a:buFont typeface="Noto Sans Symbols"/>
              <a:buChar char="⮚"/>
            </a:pPr>
            <a:r>
              <a:rPr lang="en" sz="2800" dirty="0">
                <a:solidFill>
                  <a:srgbClr val="160AEB"/>
                </a:solidFill>
                <a:latin typeface="Times New Roman"/>
                <a:ea typeface="Times New Roman"/>
                <a:cs typeface="Times New Roman"/>
                <a:sym typeface="Times New Roman"/>
              </a:rPr>
              <a:t>Take lots of measurements of chemical concentrations</a:t>
            </a:r>
            <a:endParaRPr dirty="0"/>
          </a:p>
          <a:p>
            <a:pPr marL="0" indent="-177800">
              <a:spcBef>
                <a:spcPts val="799"/>
              </a:spcBef>
              <a:buClr>
                <a:srgbClr val="160AEB"/>
              </a:buClr>
              <a:buSzPts val="2800"/>
              <a:buFont typeface="Noto Sans Symbols"/>
              <a:buChar char="⮚"/>
            </a:pPr>
            <a:r>
              <a:rPr lang="en" sz="2800" dirty="0">
                <a:solidFill>
                  <a:srgbClr val="160AEB"/>
                </a:solidFill>
                <a:latin typeface="Times New Roman"/>
                <a:ea typeface="Times New Roman"/>
                <a:cs typeface="Times New Roman"/>
                <a:sym typeface="Times New Roman"/>
              </a:rPr>
              <a:t>Monitor the </a:t>
            </a:r>
            <a:r>
              <a:rPr lang="en" sz="2800" i="1" dirty="0">
                <a:solidFill>
                  <a:srgbClr val="160AEB"/>
                </a:solidFill>
                <a:latin typeface="Times New Roman"/>
                <a:ea typeface="Times New Roman"/>
                <a:cs typeface="Times New Roman"/>
                <a:sym typeface="Times New Roman"/>
              </a:rPr>
              <a:t>membrane potential</a:t>
            </a:r>
            <a:endParaRPr dirty="0"/>
          </a:p>
          <a:p>
            <a:pPr marL="0" indent="-177800">
              <a:spcBef>
                <a:spcPts val="799"/>
              </a:spcBef>
              <a:buClr>
                <a:srgbClr val="160AEB"/>
              </a:buClr>
              <a:buSzPts val="2800"/>
              <a:buFont typeface="Noto Sans Symbols"/>
              <a:buChar char="⮚"/>
            </a:pPr>
            <a:r>
              <a:rPr lang="en" sz="2800" dirty="0">
                <a:solidFill>
                  <a:srgbClr val="160AEB"/>
                </a:solidFill>
                <a:latin typeface="Times New Roman"/>
                <a:ea typeface="Times New Roman"/>
                <a:cs typeface="Times New Roman"/>
                <a:sym typeface="Times New Roman"/>
              </a:rPr>
              <a:t>Write down the differential equations</a:t>
            </a:r>
            <a:endParaRPr dirty="0"/>
          </a:p>
          <a:p>
            <a:pPr marL="0" indent="-177800">
              <a:spcBef>
                <a:spcPts val="799"/>
              </a:spcBef>
              <a:buClr>
                <a:srgbClr val="160AEB"/>
              </a:buClr>
              <a:buSzPts val="2800"/>
              <a:buFont typeface="Noto Sans Symbols"/>
              <a:buChar char="⮚"/>
            </a:pPr>
            <a:r>
              <a:rPr lang="en" sz="2800" dirty="0">
                <a:solidFill>
                  <a:srgbClr val="160AEB"/>
                </a:solidFill>
                <a:latin typeface="Times New Roman"/>
                <a:ea typeface="Times New Roman"/>
                <a:cs typeface="Times New Roman"/>
                <a:sym typeface="Times New Roman"/>
              </a:rPr>
              <a:t>Win the Nobel prize</a:t>
            </a:r>
            <a:endParaRPr sz="3200" dirty="0">
              <a:solidFill>
                <a:srgbClr val="160AEB"/>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3"/>
          <p:cNvSpPr txBox="1">
            <a:spLocks noGrp="1"/>
          </p:cNvSpPr>
          <p:nvPr>
            <p:ph type="title" idx="4294967295"/>
          </p:nvPr>
        </p:nvSpPr>
        <p:spPr>
          <a:xfrm>
            <a:off x="95249" y="237293"/>
            <a:ext cx="8953501" cy="646290"/>
          </a:xfrm>
          <a:prstGeom prst="rect">
            <a:avLst/>
          </a:prstGeom>
          <a:noFill/>
          <a:ln>
            <a:noFill/>
          </a:ln>
        </p:spPr>
        <p:txBody>
          <a:bodyPr spcFirstLastPara="1" vert="horz" wrap="square" lIns="91425" tIns="45700" rIns="91425" bIns="45700" anchor="ctr" anchorCtr="0">
            <a:spAutoFit/>
            <a:scene3d>
              <a:camera prst="orthographicFront"/>
              <a:lightRig rig="soft" dir="t"/>
            </a:scene3d>
            <a:sp3d prstMaterial="softEdge">
              <a:bevelT w="25400" h="25400"/>
            </a:sp3d>
          </a:bodyPr>
          <a:lstStyle/>
          <a:p>
            <a:pPr>
              <a:spcBef>
                <a:spcPts val="0"/>
              </a:spcBef>
              <a:buClr>
                <a:schemeClr val="dk2"/>
              </a:buClr>
              <a:buSzPts val="4100"/>
            </a:pPr>
            <a:r>
              <a:rPr lang="en" sz="3600" dirty="0">
                <a:solidFill>
                  <a:schemeClr val="dk2"/>
                </a:solidFill>
                <a:latin typeface="Lucida Sans"/>
                <a:ea typeface="Lucida Sans"/>
                <a:cs typeface="Lucida Sans"/>
                <a:sym typeface="Lucida Sans"/>
              </a:rPr>
              <a:t>McCulloch and Pitts Neurons (1943)</a:t>
            </a:r>
            <a:endParaRPr sz="3600" dirty="0"/>
          </a:p>
        </p:txBody>
      </p:sp>
      <p:sp>
        <p:nvSpPr>
          <p:cNvPr id="300" name="Google Shape;300;p43"/>
          <p:cNvSpPr txBox="1">
            <a:spLocks noGrp="1"/>
          </p:cNvSpPr>
          <p:nvPr>
            <p:ph type="body" idx="4294967295"/>
          </p:nvPr>
        </p:nvSpPr>
        <p:spPr>
          <a:xfrm>
            <a:off x="533400" y="4800600"/>
            <a:ext cx="8077200" cy="1826101"/>
          </a:xfrm>
          <a:prstGeom prst="rect">
            <a:avLst/>
          </a:prstGeom>
          <a:noFill/>
          <a:ln>
            <a:noFill/>
          </a:ln>
        </p:spPr>
        <p:txBody>
          <a:bodyPr spcFirstLastPara="1" vert="horz" wrap="square" lIns="91425" tIns="45700" rIns="91425" bIns="45700" anchor="t" anchorCtr="0">
            <a:spAutoFit/>
          </a:bodyPr>
          <a:lstStyle/>
          <a:p>
            <a:pPr marL="0" indent="-177800">
              <a:spcBef>
                <a:spcPts val="0"/>
              </a:spcBef>
              <a:buClr>
                <a:srgbClr val="160AEB"/>
              </a:buClr>
              <a:buSzPts val="2800"/>
              <a:buFont typeface="Noto Sans Symbols"/>
              <a:buChar char="⮚"/>
            </a:pPr>
            <a:r>
              <a:rPr lang="en" sz="2800" dirty="0">
                <a:solidFill>
                  <a:srgbClr val="160AEB"/>
                </a:solidFill>
                <a:latin typeface="Times New Roman"/>
                <a:ea typeface="Times New Roman"/>
                <a:cs typeface="Times New Roman"/>
                <a:sym typeface="Times New Roman"/>
              </a:rPr>
              <a:t>Greatly simplified biological neurons</a:t>
            </a:r>
            <a:endParaRPr dirty="0"/>
          </a:p>
          <a:p>
            <a:pPr marL="0" indent="-177800">
              <a:spcBef>
                <a:spcPts val="799"/>
              </a:spcBef>
              <a:buClr>
                <a:srgbClr val="160AEB"/>
              </a:buClr>
              <a:buSzPts val="2800"/>
              <a:buFont typeface="Noto Sans Symbols"/>
              <a:buChar char="⮚"/>
            </a:pPr>
            <a:r>
              <a:rPr lang="en" sz="2800" dirty="0">
                <a:solidFill>
                  <a:srgbClr val="160AEB"/>
                </a:solidFill>
                <a:latin typeface="Times New Roman"/>
                <a:ea typeface="Times New Roman"/>
                <a:cs typeface="Times New Roman"/>
                <a:sym typeface="Times New Roman"/>
              </a:rPr>
              <a:t>Sum the inputs</a:t>
            </a:r>
            <a:endParaRPr dirty="0"/>
          </a:p>
          <a:p>
            <a:pPr marL="400320" lvl="2" indent="-127000">
              <a:spcBef>
                <a:spcPts val="598"/>
              </a:spcBef>
              <a:buClr>
                <a:srgbClr val="160AEB"/>
              </a:buClr>
              <a:buSzPts val="2000"/>
              <a:buFont typeface="Noto Sans Symbols"/>
              <a:buChar char="❖"/>
            </a:pPr>
            <a:r>
              <a:rPr lang="en" sz="2000" dirty="0">
                <a:solidFill>
                  <a:srgbClr val="160AEB"/>
                </a:solidFill>
                <a:latin typeface="Times New Roman"/>
                <a:ea typeface="Times New Roman"/>
                <a:cs typeface="Times New Roman"/>
                <a:sym typeface="Times New Roman"/>
              </a:rPr>
              <a:t>If total is less than some threshold, neuron fires</a:t>
            </a:r>
            <a:endParaRPr dirty="0"/>
          </a:p>
          <a:p>
            <a:pPr marL="400320" lvl="2" indent="-127000">
              <a:spcBef>
                <a:spcPts val="598"/>
              </a:spcBef>
              <a:buClr>
                <a:srgbClr val="160AEB"/>
              </a:buClr>
              <a:buSzPts val="2000"/>
              <a:buFont typeface="Noto Sans Symbols"/>
              <a:buChar char="❖"/>
            </a:pPr>
            <a:r>
              <a:rPr lang="en" sz="2000" dirty="0">
                <a:solidFill>
                  <a:srgbClr val="160AEB"/>
                </a:solidFill>
                <a:latin typeface="Times New Roman"/>
                <a:ea typeface="Times New Roman"/>
                <a:cs typeface="Times New Roman"/>
                <a:sym typeface="Times New Roman"/>
              </a:rPr>
              <a:t>Otherwise does not</a:t>
            </a:r>
            <a:endParaRPr dirty="0"/>
          </a:p>
        </p:txBody>
      </p:sp>
      <p:pic>
        <p:nvPicPr>
          <p:cNvPr id="7" name="Picture 6">
            <a:extLst>
              <a:ext uri="{FF2B5EF4-FFF2-40B4-BE49-F238E27FC236}">
                <a16:creationId xmlns:a16="http://schemas.microsoft.com/office/drawing/2014/main" id="{12EBDD22-B965-4FC3-984B-648F1E431243}"/>
              </a:ext>
            </a:extLst>
          </p:cNvPr>
          <p:cNvPicPr>
            <a:picLocks noChangeAspect="1"/>
          </p:cNvPicPr>
          <p:nvPr/>
        </p:nvPicPr>
        <p:blipFill>
          <a:blip r:embed="rId3"/>
          <a:stretch>
            <a:fillRect/>
          </a:stretch>
        </p:blipFill>
        <p:spPr>
          <a:xfrm>
            <a:off x="1764506" y="1295400"/>
            <a:ext cx="5614988" cy="317716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44"/>
          <p:cNvSpPr txBox="1">
            <a:spLocks noGrp="1"/>
          </p:cNvSpPr>
          <p:nvPr>
            <p:ph type="title" idx="4294967295"/>
          </p:nvPr>
        </p:nvSpPr>
        <p:spPr>
          <a:xfrm>
            <a:off x="609600" y="152400"/>
            <a:ext cx="8763000" cy="723235"/>
          </a:xfrm>
          <a:prstGeom prst="rect">
            <a:avLst/>
          </a:prstGeom>
          <a:noFill/>
          <a:ln>
            <a:noFill/>
          </a:ln>
        </p:spPr>
        <p:txBody>
          <a:bodyPr spcFirstLastPara="1" vert="horz" wrap="square" lIns="91425" tIns="45700" rIns="91425" bIns="45700" anchor="ctr" anchorCtr="0">
            <a:spAutoFit/>
            <a:scene3d>
              <a:camera prst="orthographicFront"/>
              <a:lightRig rig="soft" dir="t"/>
            </a:scene3d>
            <a:sp3d prstMaterial="softEdge">
              <a:bevelT w="25400" h="25400"/>
            </a:sp3d>
          </a:bodyPr>
          <a:lstStyle/>
          <a:p>
            <a:pPr>
              <a:spcBef>
                <a:spcPts val="0"/>
              </a:spcBef>
              <a:buClr>
                <a:schemeClr val="dk2"/>
              </a:buClr>
              <a:buSzPts val="4100"/>
            </a:pPr>
            <a:r>
              <a:rPr lang="en" dirty="0">
                <a:solidFill>
                  <a:schemeClr val="dk2"/>
                </a:solidFill>
                <a:latin typeface="Lucida Sans"/>
                <a:ea typeface="Lucida Sans"/>
                <a:cs typeface="Lucida Sans"/>
                <a:sym typeface="Lucida Sans"/>
              </a:rPr>
              <a:t>McCulloch and Pitts Neurons</a:t>
            </a:r>
            <a:endParaRPr dirty="0"/>
          </a:p>
        </p:txBody>
      </p:sp>
      <p:sp>
        <p:nvSpPr>
          <p:cNvPr id="342" name="Google Shape;342;p44"/>
          <p:cNvSpPr txBox="1">
            <a:spLocks noGrp="1"/>
          </p:cNvSpPr>
          <p:nvPr>
            <p:ph type="body" idx="4294967295"/>
          </p:nvPr>
        </p:nvSpPr>
        <p:spPr>
          <a:xfrm>
            <a:off x="685800" y="2438400"/>
            <a:ext cx="8077200" cy="2469867"/>
          </a:xfrm>
          <a:prstGeom prst="rect">
            <a:avLst/>
          </a:prstGeom>
          <a:noFill/>
          <a:ln>
            <a:noFill/>
          </a:ln>
        </p:spPr>
        <p:txBody>
          <a:bodyPr spcFirstLastPara="1" vert="horz" wrap="square" lIns="91425" tIns="45700" rIns="91425" bIns="45700" anchor="t" anchorCtr="0">
            <a:spAutoFit/>
          </a:bodyPr>
          <a:lstStyle/>
          <a:p>
            <a:pPr marL="0" indent="-177800">
              <a:spcBef>
                <a:spcPts val="0"/>
              </a:spcBef>
              <a:buClr>
                <a:srgbClr val="160AEB"/>
              </a:buClr>
              <a:buSzPts val="2800"/>
              <a:buFont typeface="Noto Sans Symbols"/>
              <a:buChar char="⮚"/>
            </a:pPr>
            <a:r>
              <a:rPr lang="en" sz="2800" dirty="0">
                <a:solidFill>
                  <a:srgbClr val="160AEB"/>
                </a:solidFill>
                <a:latin typeface="Times New Roman"/>
                <a:ea typeface="Times New Roman"/>
                <a:cs typeface="Times New Roman"/>
                <a:sym typeface="Times New Roman"/>
              </a:rPr>
              <a:t>The weight w</a:t>
            </a:r>
            <a:r>
              <a:rPr lang="en" sz="2800" baseline="-25000" dirty="0">
                <a:solidFill>
                  <a:srgbClr val="160AEB"/>
                </a:solidFill>
                <a:latin typeface="Times New Roman"/>
                <a:ea typeface="Times New Roman"/>
                <a:cs typeface="Times New Roman"/>
                <a:sym typeface="Times New Roman"/>
              </a:rPr>
              <a:t>j</a:t>
            </a:r>
            <a:r>
              <a:rPr lang="en" sz="2800" dirty="0">
                <a:solidFill>
                  <a:srgbClr val="160AEB"/>
                </a:solidFill>
                <a:latin typeface="Times New Roman"/>
                <a:ea typeface="Times New Roman"/>
                <a:cs typeface="Times New Roman"/>
                <a:sym typeface="Times New Roman"/>
              </a:rPr>
              <a:t> can be positive or negative</a:t>
            </a:r>
            <a:endParaRPr dirty="0"/>
          </a:p>
          <a:p>
            <a:pPr marL="400320" lvl="2" indent="-127000">
              <a:spcBef>
                <a:spcPts val="598"/>
              </a:spcBef>
              <a:buClr>
                <a:srgbClr val="160AEB"/>
              </a:buClr>
              <a:buSzPts val="2000"/>
              <a:buFont typeface="Noto Sans Symbols"/>
              <a:buChar char="❖"/>
            </a:pPr>
            <a:r>
              <a:rPr lang="en" sz="2000" dirty="0">
                <a:solidFill>
                  <a:srgbClr val="160AEB"/>
                </a:solidFill>
                <a:latin typeface="Times New Roman"/>
                <a:ea typeface="Times New Roman"/>
                <a:cs typeface="Times New Roman"/>
                <a:sym typeface="Times New Roman"/>
              </a:rPr>
              <a:t>Inhibitory or exitatory</a:t>
            </a:r>
            <a:endParaRPr sz="2000" dirty="0">
              <a:solidFill>
                <a:srgbClr val="160AEB"/>
              </a:solidFill>
              <a:latin typeface="Times New Roman"/>
              <a:ea typeface="Times New Roman"/>
              <a:cs typeface="Times New Roman"/>
              <a:sym typeface="Times New Roman"/>
            </a:endParaRPr>
          </a:p>
          <a:p>
            <a:pPr marL="0" indent="-177800">
              <a:spcBef>
                <a:spcPts val="697"/>
              </a:spcBef>
              <a:buClr>
                <a:srgbClr val="160AEB"/>
              </a:buClr>
              <a:buSzPts val="2800"/>
              <a:buFont typeface="Noto Sans Symbols"/>
              <a:buChar char="⮚"/>
            </a:pPr>
            <a:r>
              <a:rPr lang="en" sz="2800" dirty="0">
                <a:solidFill>
                  <a:srgbClr val="160AEB"/>
                </a:solidFill>
                <a:latin typeface="Times New Roman"/>
                <a:ea typeface="Times New Roman"/>
                <a:cs typeface="Times New Roman"/>
                <a:sym typeface="Times New Roman"/>
              </a:rPr>
              <a:t>Use only a linear sum of inputs</a:t>
            </a:r>
            <a:endParaRPr dirty="0"/>
          </a:p>
          <a:p>
            <a:pPr marL="0" indent="-177800">
              <a:spcBef>
                <a:spcPts val="697"/>
              </a:spcBef>
              <a:buClr>
                <a:srgbClr val="160AEB"/>
              </a:buClr>
              <a:buSzPts val="2800"/>
              <a:buFont typeface="Noto Sans Symbols"/>
              <a:buChar char="⮚"/>
            </a:pPr>
            <a:r>
              <a:rPr lang="en" sz="2800" dirty="0">
                <a:solidFill>
                  <a:srgbClr val="160AEB"/>
                </a:solidFill>
                <a:latin typeface="Times New Roman"/>
                <a:ea typeface="Times New Roman"/>
                <a:cs typeface="Times New Roman"/>
                <a:sym typeface="Times New Roman"/>
              </a:rPr>
              <a:t>No refractory period</a:t>
            </a:r>
            <a:endParaRPr dirty="0"/>
          </a:p>
          <a:p>
            <a:pPr marL="0" indent="-177800">
              <a:spcBef>
                <a:spcPts val="697"/>
              </a:spcBef>
              <a:buClr>
                <a:srgbClr val="160AEB"/>
              </a:buClr>
              <a:buSzPts val="2800"/>
              <a:buFont typeface="Noto Sans Symbols"/>
              <a:buChar char="⮚"/>
            </a:pPr>
            <a:r>
              <a:rPr lang="en" sz="2800" dirty="0">
                <a:solidFill>
                  <a:srgbClr val="160AEB"/>
                </a:solidFill>
                <a:latin typeface="Times New Roman"/>
                <a:ea typeface="Times New Roman"/>
                <a:cs typeface="Times New Roman"/>
                <a:sym typeface="Times New Roman"/>
              </a:rPr>
              <a:t>Use a simple output instead of a pulse (spike train)</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pic>
        <p:nvPicPr>
          <p:cNvPr id="154" name="Google Shape;154;p26" descr="A screenshot of a cell phone&#10;&#10;Description automatically generated"/>
          <p:cNvPicPr preferRelativeResize="0"/>
          <p:nvPr/>
        </p:nvPicPr>
        <p:blipFill rotWithShape="1">
          <a:blip r:embed="rId3">
            <a:alphaModFix/>
          </a:blip>
          <a:srcRect/>
          <a:stretch/>
        </p:blipFill>
        <p:spPr>
          <a:xfrm>
            <a:off x="2971801" y="857250"/>
            <a:ext cx="2215467" cy="513554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6"/>
          <p:cNvSpPr txBox="1">
            <a:spLocks noGrp="1"/>
          </p:cNvSpPr>
          <p:nvPr>
            <p:ph type="title" idx="4294967295"/>
          </p:nvPr>
        </p:nvSpPr>
        <p:spPr>
          <a:xfrm>
            <a:off x="524656" y="381000"/>
            <a:ext cx="8610600" cy="723235"/>
          </a:xfrm>
          <a:prstGeom prst="rect">
            <a:avLst/>
          </a:prstGeom>
          <a:noFill/>
          <a:ln>
            <a:noFill/>
          </a:ln>
        </p:spPr>
        <p:txBody>
          <a:bodyPr spcFirstLastPara="1" vert="horz" wrap="square" lIns="91425" tIns="45700" rIns="91425" bIns="45700" anchor="ctr" anchorCtr="0">
            <a:spAutoFit/>
            <a:scene3d>
              <a:camera prst="orthographicFront"/>
              <a:lightRig rig="soft" dir="t"/>
            </a:scene3d>
            <a:sp3d prstMaterial="softEdge">
              <a:bevelT w="25400" h="25400"/>
            </a:sp3d>
          </a:bodyPr>
          <a:lstStyle/>
          <a:p>
            <a:pPr>
              <a:spcBef>
                <a:spcPts val="0"/>
              </a:spcBef>
              <a:buClr>
                <a:schemeClr val="dk2"/>
              </a:buClr>
              <a:buSzPts val="4100"/>
            </a:pPr>
            <a:r>
              <a:rPr kumimoji="0" lang="en" sz="4100" b="1" i="0" u="none" strike="noStrike" kern="1200" cap="none" spc="0" normalizeH="0" baseline="0" noProof="0" dirty="0">
                <a:ln>
                  <a:noFill/>
                </a:ln>
                <a:solidFill>
                  <a:srgbClr val="464646"/>
                </a:solidFill>
                <a:effectLst>
                  <a:outerShdw blurRad="31750" dist="25400" dir="5400000" algn="tl" rotWithShape="0">
                    <a:srgbClr val="000000">
                      <a:alpha val="25000"/>
                    </a:srgbClr>
                  </a:outerShdw>
                </a:effectLst>
                <a:uLnTx/>
                <a:uFillTx/>
                <a:latin typeface="Lucida Sans"/>
                <a:ea typeface="Lucida Sans"/>
                <a:cs typeface="Lucida Sans"/>
                <a:sym typeface="Lucida Sans"/>
              </a:rPr>
              <a:t>Python for Machine Learning </a:t>
            </a:r>
            <a:endParaRPr dirty="0"/>
          </a:p>
        </p:txBody>
      </p:sp>
      <p:sp>
        <p:nvSpPr>
          <p:cNvPr id="360" name="Google Shape;360;p46"/>
          <p:cNvSpPr txBox="1">
            <a:spLocks noGrp="1"/>
          </p:cNvSpPr>
          <p:nvPr>
            <p:ph type="body" idx="4294967295"/>
          </p:nvPr>
        </p:nvSpPr>
        <p:spPr>
          <a:xfrm>
            <a:off x="762000" y="3047390"/>
            <a:ext cx="7772400" cy="2123618"/>
          </a:xfrm>
          <a:prstGeom prst="rect">
            <a:avLst/>
          </a:prstGeom>
          <a:noFill/>
          <a:ln>
            <a:noFill/>
          </a:ln>
        </p:spPr>
        <p:txBody>
          <a:bodyPr spcFirstLastPara="1" vert="horz" wrap="square" lIns="91425" tIns="45700" rIns="91425" bIns="45700" anchor="t" anchorCtr="0">
            <a:spAutoFit/>
          </a:bodyPr>
          <a:lstStyle/>
          <a:p>
            <a:pPr marL="0" indent="-177800">
              <a:spcBef>
                <a:spcPts val="0"/>
              </a:spcBef>
              <a:buClr>
                <a:srgbClr val="160AEB"/>
              </a:buClr>
              <a:buSzPts val="2800"/>
              <a:buFont typeface="Noto Sans Symbols"/>
              <a:buChar char="⮚"/>
            </a:pPr>
            <a:r>
              <a:rPr lang="en" sz="2800">
                <a:solidFill>
                  <a:srgbClr val="160AEB"/>
                </a:solidFill>
                <a:latin typeface="Times New Roman"/>
                <a:ea typeface="Times New Roman"/>
                <a:cs typeface="Times New Roman"/>
                <a:sym typeface="Times New Roman"/>
              </a:rPr>
              <a:t>Relatively simple programming language</a:t>
            </a:r>
            <a:endParaRPr/>
          </a:p>
          <a:p>
            <a:pPr marL="0" indent="-177800">
              <a:spcBef>
                <a:spcPts val="799"/>
              </a:spcBef>
              <a:buClr>
                <a:srgbClr val="160AEB"/>
              </a:buClr>
              <a:buSzPts val="2800"/>
              <a:buFont typeface="Noto Sans Symbols"/>
              <a:buChar char="⮚"/>
            </a:pPr>
            <a:r>
              <a:rPr lang="en" sz="2800">
                <a:solidFill>
                  <a:srgbClr val="160AEB"/>
                </a:solidFill>
                <a:latin typeface="Times New Roman"/>
                <a:ea typeface="Times New Roman"/>
                <a:cs typeface="Times New Roman"/>
                <a:sym typeface="Times New Roman"/>
              </a:rPr>
              <a:t>Nice syntax</a:t>
            </a:r>
            <a:endParaRPr/>
          </a:p>
          <a:p>
            <a:pPr marL="0" indent="-177800">
              <a:spcBef>
                <a:spcPts val="799"/>
              </a:spcBef>
              <a:buClr>
                <a:srgbClr val="160AEB"/>
              </a:buClr>
              <a:buSzPts val="2800"/>
              <a:buFont typeface="Noto Sans Symbols"/>
              <a:buChar char="⮚"/>
            </a:pPr>
            <a:r>
              <a:rPr lang="en" sz="2800">
                <a:solidFill>
                  <a:srgbClr val="160AEB"/>
                </a:solidFill>
                <a:latin typeface="Times New Roman"/>
                <a:ea typeface="Times New Roman"/>
                <a:cs typeface="Times New Roman"/>
                <a:sym typeface="Times New Roman"/>
              </a:rPr>
              <a:t>Lots of extensions</a:t>
            </a:r>
            <a:endParaRPr/>
          </a:p>
          <a:p>
            <a:pPr marL="0" indent="-177800">
              <a:spcBef>
                <a:spcPts val="799"/>
              </a:spcBef>
              <a:buClr>
                <a:srgbClr val="160AEB"/>
              </a:buClr>
              <a:buSzPts val="2800"/>
              <a:buFont typeface="Noto Sans Symbols"/>
              <a:buChar char="⮚"/>
            </a:pPr>
            <a:r>
              <a:rPr lang="en" sz="2800">
                <a:solidFill>
                  <a:srgbClr val="160AEB"/>
                </a:solidFill>
                <a:latin typeface="Times New Roman"/>
                <a:ea typeface="Times New Roman"/>
                <a:cs typeface="Times New Roman"/>
                <a:sym typeface="Times New Roman"/>
              </a:rPr>
              <a:t>Open source, multiple platforms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47"/>
          <p:cNvSpPr txBox="1">
            <a:spLocks noGrp="1"/>
          </p:cNvSpPr>
          <p:nvPr>
            <p:ph type="title" idx="4294967295"/>
          </p:nvPr>
        </p:nvSpPr>
        <p:spPr>
          <a:xfrm>
            <a:off x="457200" y="381000"/>
            <a:ext cx="7772400" cy="723235"/>
          </a:xfrm>
          <a:prstGeom prst="rect">
            <a:avLst/>
          </a:prstGeom>
          <a:noFill/>
          <a:ln>
            <a:noFill/>
          </a:ln>
        </p:spPr>
        <p:txBody>
          <a:bodyPr spcFirstLastPara="1" vert="horz" wrap="square" lIns="91425" tIns="45700" rIns="91425" bIns="45700" anchor="ctr" anchorCtr="0">
            <a:spAutoFit/>
            <a:scene3d>
              <a:camera prst="orthographicFront"/>
              <a:lightRig rig="soft" dir="t"/>
            </a:scene3d>
            <a:sp3d prstMaterial="softEdge">
              <a:bevelT w="25400" h="25400"/>
            </a:sp3d>
          </a:bodyPr>
          <a:lstStyle/>
          <a:p>
            <a:pPr>
              <a:spcBef>
                <a:spcPts val="0"/>
              </a:spcBef>
              <a:buClr>
                <a:schemeClr val="dk2"/>
              </a:buClr>
              <a:buSzPts val="4100"/>
            </a:pPr>
            <a:r>
              <a:rPr lang="en" dirty="0">
                <a:solidFill>
                  <a:schemeClr val="dk2"/>
                </a:solidFill>
                <a:latin typeface="Lucida Sans"/>
                <a:ea typeface="Lucida Sans"/>
                <a:cs typeface="Lucida Sans"/>
                <a:sym typeface="Lucida Sans"/>
              </a:rPr>
              <a:t>NumPy</a:t>
            </a:r>
            <a:endParaRPr dirty="0">
              <a:solidFill>
                <a:schemeClr val="dk2"/>
              </a:solidFill>
              <a:latin typeface="Lucida Sans"/>
              <a:ea typeface="Lucida Sans"/>
              <a:cs typeface="Lucida Sans"/>
              <a:sym typeface="Lucida Sans"/>
            </a:endParaRPr>
          </a:p>
        </p:txBody>
      </p:sp>
      <p:sp>
        <p:nvSpPr>
          <p:cNvPr id="368" name="Google Shape;368;p47"/>
          <p:cNvSpPr txBox="1">
            <a:spLocks noGrp="1"/>
          </p:cNvSpPr>
          <p:nvPr>
            <p:ph type="body" idx="4294967295"/>
          </p:nvPr>
        </p:nvSpPr>
        <p:spPr>
          <a:xfrm>
            <a:off x="762000" y="3028950"/>
            <a:ext cx="7772400" cy="1179770"/>
          </a:xfrm>
          <a:prstGeom prst="rect">
            <a:avLst/>
          </a:prstGeom>
          <a:noFill/>
          <a:ln>
            <a:noFill/>
          </a:ln>
        </p:spPr>
        <p:txBody>
          <a:bodyPr spcFirstLastPara="1" vert="horz" wrap="square" lIns="91425" tIns="45700" rIns="91425" bIns="45700" anchor="t" anchorCtr="0">
            <a:spAutoFit/>
          </a:bodyPr>
          <a:lstStyle/>
          <a:p>
            <a:pPr marL="0" indent="-203200">
              <a:spcBef>
                <a:spcPts val="0"/>
              </a:spcBef>
              <a:buClr>
                <a:srgbClr val="160AEB"/>
              </a:buClr>
              <a:buSzPts val="3200"/>
              <a:buFont typeface="Noto Sans Symbols"/>
              <a:buChar char="⮚"/>
            </a:pPr>
            <a:r>
              <a:rPr lang="en" sz="3200">
                <a:solidFill>
                  <a:srgbClr val="160AEB"/>
                </a:solidFill>
                <a:latin typeface="Times New Roman"/>
                <a:ea typeface="Times New Roman"/>
                <a:cs typeface="Times New Roman"/>
                <a:sym typeface="Times New Roman"/>
              </a:rPr>
              <a:t>Numerical Python</a:t>
            </a:r>
            <a:endParaRPr/>
          </a:p>
          <a:p>
            <a:pPr marL="0" indent="-203200">
              <a:spcBef>
                <a:spcPts val="799"/>
              </a:spcBef>
              <a:buClr>
                <a:srgbClr val="160AEB"/>
              </a:buClr>
              <a:buSzPts val="3200"/>
              <a:buFont typeface="Noto Sans Symbols"/>
              <a:buChar char="⮚"/>
            </a:pPr>
            <a:r>
              <a:rPr lang="en" sz="3200">
                <a:solidFill>
                  <a:srgbClr val="160AEB"/>
                </a:solidFill>
                <a:latin typeface="Times New Roman"/>
                <a:ea typeface="Times New Roman"/>
                <a:cs typeface="Times New Roman"/>
                <a:sym typeface="Times New Roman"/>
              </a:rPr>
              <a:t>Aims at MATLAB syntax</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48"/>
          <p:cNvSpPr txBox="1">
            <a:spLocks noGrp="1"/>
          </p:cNvSpPr>
          <p:nvPr>
            <p:ph type="title" idx="4294967295"/>
          </p:nvPr>
        </p:nvSpPr>
        <p:spPr>
          <a:xfrm>
            <a:off x="381000" y="228600"/>
            <a:ext cx="7772400" cy="723235"/>
          </a:xfrm>
          <a:prstGeom prst="rect">
            <a:avLst/>
          </a:prstGeom>
          <a:noFill/>
          <a:ln>
            <a:noFill/>
          </a:ln>
        </p:spPr>
        <p:txBody>
          <a:bodyPr spcFirstLastPara="1" vert="horz" wrap="square" lIns="91425" tIns="45700" rIns="91425" bIns="45700" anchor="ctr" anchorCtr="0">
            <a:spAutoFit/>
            <a:scene3d>
              <a:camera prst="orthographicFront"/>
              <a:lightRig rig="soft" dir="t"/>
            </a:scene3d>
            <a:sp3d prstMaterial="softEdge">
              <a:bevelT w="25400" h="25400"/>
            </a:sp3d>
          </a:bodyPr>
          <a:lstStyle/>
          <a:p>
            <a:pPr>
              <a:spcBef>
                <a:spcPts val="0"/>
              </a:spcBef>
              <a:buClr>
                <a:schemeClr val="dk2"/>
              </a:buClr>
              <a:buSzPts val="4100"/>
            </a:pPr>
            <a:r>
              <a:rPr lang="en" dirty="0">
                <a:solidFill>
                  <a:schemeClr val="dk2"/>
                </a:solidFill>
                <a:latin typeface="Lucida Sans"/>
                <a:ea typeface="Lucida Sans"/>
                <a:cs typeface="Lucida Sans"/>
                <a:sym typeface="Lucida Sans"/>
              </a:rPr>
              <a:t>SciPy</a:t>
            </a:r>
            <a:endParaRPr dirty="0">
              <a:solidFill>
                <a:schemeClr val="dk2"/>
              </a:solidFill>
              <a:latin typeface="Lucida Sans"/>
              <a:ea typeface="Lucida Sans"/>
              <a:cs typeface="Lucida Sans"/>
              <a:sym typeface="Lucida Sans"/>
            </a:endParaRPr>
          </a:p>
        </p:txBody>
      </p:sp>
      <p:sp>
        <p:nvSpPr>
          <p:cNvPr id="376" name="Google Shape;376;p48"/>
          <p:cNvSpPr txBox="1">
            <a:spLocks noGrp="1"/>
          </p:cNvSpPr>
          <p:nvPr>
            <p:ph type="body" idx="4294967295"/>
          </p:nvPr>
        </p:nvSpPr>
        <p:spPr>
          <a:xfrm>
            <a:off x="228600" y="2171700"/>
            <a:ext cx="8763000" cy="4360128"/>
          </a:xfrm>
          <a:prstGeom prst="rect">
            <a:avLst/>
          </a:prstGeom>
          <a:noFill/>
          <a:ln>
            <a:noFill/>
          </a:ln>
        </p:spPr>
        <p:txBody>
          <a:bodyPr spcFirstLastPara="1" vert="horz" wrap="square" lIns="91425" tIns="45700" rIns="91425" bIns="45700" anchor="t" anchorCtr="0">
            <a:spAutoFit/>
          </a:bodyPr>
          <a:lstStyle/>
          <a:p>
            <a:pPr marL="0" indent="-152400">
              <a:spcBef>
                <a:spcPts val="0"/>
              </a:spcBef>
              <a:buClr>
                <a:srgbClr val="160AEB"/>
              </a:buClr>
              <a:buSzPts val="2400"/>
              <a:buFont typeface="Noto Sans Symbols"/>
              <a:buChar char="⮚"/>
            </a:pPr>
            <a:r>
              <a:rPr lang="en" sz="2400">
                <a:solidFill>
                  <a:srgbClr val="160AEB"/>
                </a:solidFill>
                <a:latin typeface="Times New Roman"/>
                <a:ea typeface="Times New Roman"/>
                <a:cs typeface="Times New Roman"/>
                <a:sym typeface="Times New Roman"/>
              </a:rPr>
              <a:t>SciPy is an open source Python library used by scientists, analysts, and engineers doing scientific computing and technical computing.</a:t>
            </a:r>
            <a:endParaRPr/>
          </a:p>
          <a:p>
            <a:pPr marL="0" indent="-152400">
              <a:spcBef>
                <a:spcPts val="799"/>
              </a:spcBef>
              <a:buClr>
                <a:srgbClr val="160AEB"/>
              </a:buClr>
              <a:buSzPts val="2400"/>
              <a:buFont typeface="Noto Sans Symbols"/>
              <a:buChar char="⮚"/>
            </a:pPr>
            <a:r>
              <a:rPr lang="en" sz="2400">
                <a:solidFill>
                  <a:srgbClr val="160AEB"/>
                </a:solidFill>
                <a:latin typeface="Times New Roman"/>
                <a:ea typeface="Times New Roman"/>
                <a:cs typeface="Times New Roman"/>
                <a:sym typeface="Times New Roman"/>
              </a:rPr>
              <a:t>SciPy contains modules for optimization, linear algebra, integration, interpolation, special functions, FFT, signal and image processing.</a:t>
            </a:r>
            <a:endParaRPr/>
          </a:p>
          <a:p>
            <a:pPr marL="0" indent="-152400">
              <a:spcBef>
                <a:spcPts val="799"/>
              </a:spcBef>
              <a:buClr>
                <a:srgbClr val="160AEB"/>
              </a:buClr>
              <a:buSzPts val="2400"/>
              <a:buFont typeface="Noto Sans Symbols"/>
              <a:buChar char="⮚"/>
            </a:pPr>
            <a:r>
              <a:rPr lang="en" sz="2400">
                <a:solidFill>
                  <a:srgbClr val="160AEB"/>
                </a:solidFill>
                <a:latin typeface="Times New Roman"/>
                <a:ea typeface="Times New Roman"/>
                <a:cs typeface="Times New Roman"/>
                <a:sym typeface="Times New Roman"/>
              </a:rPr>
              <a:t>SciPy builds on the NumPy array object and is part of the NumPy stack which includes tools like Matplotlib, pandas and SymPy. There is an expanding set of scientific computing libraries that are being added to the NumPy stack every day. This NumPy stack has similar users to other applications such as MATLAB, GNU Octave, and Scilab. The NumPy stack is also sometimes referred to as the SciPy stack.</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49"/>
          <p:cNvSpPr txBox="1">
            <a:spLocks noGrp="1"/>
          </p:cNvSpPr>
          <p:nvPr>
            <p:ph type="title" idx="4294967295"/>
          </p:nvPr>
        </p:nvSpPr>
        <p:spPr>
          <a:xfrm>
            <a:off x="533400" y="152400"/>
            <a:ext cx="7772400" cy="723235"/>
          </a:xfrm>
          <a:prstGeom prst="rect">
            <a:avLst/>
          </a:prstGeom>
          <a:noFill/>
          <a:ln>
            <a:noFill/>
          </a:ln>
        </p:spPr>
        <p:txBody>
          <a:bodyPr spcFirstLastPara="1" vert="horz" wrap="square" lIns="91425" tIns="45700" rIns="91425" bIns="45700" anchor="ctr" anchorCtr="0">
            <a:spAutoFit/>
            <a:scene3d>
              <a:camera prst="orthographicFront"/>
              <a:lightRig rig="soft" dir="t"/>
            </a:scene3d>
            <a:sp3d prstMaterial="softEdge">
              <a:bevelT w="25400" h="25400"/>
            </a:sp3d>
          </a:bodyPr>
          <a:lstStyle/>
          <a:p>
            <a:pPr>
              <a:spcBef>
                <a:spcPts val="0"/>
              </a:spcBef>
              <a:buClr>
                <a:schemeClr val="dk2"/>
              </a:buClr>
              <a:buSzPts val="4100"/>
            </a:pPr>
            <a:r>
              <a:rPr lang="en" dirty="0">
                <a:solidFill>
                  <a:schemeClr val="dk2"/>
                </a:solidFill>
                <a:latin typeface="Lucida Sans"/>
                <a:ea typeface="Lucida Sans"/>
                <a:cs typeface="Lucida Sans"/>
                <a:sym typeface="Lucida Sans"/>
              </a:rPr>
              <a:t>scikit-learn</a:t>
            </a:r>
            <a:endParaRPr dirty="0"/>
          </a:p>
        </p:txBody>
      </p:sp>
      <p:sp>
        <p:nvSpPr>
          <p:cNvPr id="384" name="Google Shape;384;p49"/>
          <p:cNvSpPr txBox="1">
            <a:spLocks noGrp="1"/>
          </p:cNvSpPr>
          <p:nvPr>
            <p:ph type="body" idx="4294967295"/>
          </p:nvPr>
        </p:nvSpPr>
        <p:spPr>
          <a:xfrm>
            <a:off x="228600" y="2857500"/>
            <a:ext cx="8763000" cy="2021026"/>
          </a:xfrm>
          <a:prstGeom prst="rect">
            <a:avLst/>
          </a:prstGeom>
          <a:noFill/>
          <a:ln>
            <a:noFill/>
          </a:ln>
        </p:spPr>
        <p:txBody>
          <a:bodyPr spcFirstLastPara="1" vert="horz" wrap="square" lIns="91425" tIns="45700" rIns="91425" bIns="45700" anchor="t" anchorCtr="0">
            <a:spAutoFit/>
          </a:bodyPr>
          <a:lstStyle/>
          <a:p>
            <a:pPr marL="0" indent="-177800">
              <a:spcBef>
                <a:spcPts val="0"/>
              </a:spcBef>
              <a:buClr>
                <a:srgbClr val="160AEB"/>
              </a:buClr>
              <a:buSzPts val="2800"/>
              <a:buFont typeface="Noto Sans Symbols"/>
              <a:buChar char="⮚"/>
            </a:pPr>
            <a:r>
              <a:rPr lang="en" sz="2800">
                <a:solidFill>
                  <a:srgbClr val="160AEB"/>
                </a:solidFill>
                <a:latin typeface="Times New Roman"/>
                <a:ea typeface="Times New Roman"/>
                <a:cs typeface="Times New Roman"/>
                <a:sym typeface="Times New Roman"/>
              </a:rPr>
              <a:t>Simple and efficient tools for data mining and data analysis</a:t>
            </a:r>
            <a:endParaRPr/>
          </a:p>
          <a:p>
            <a:pPr marL="0" indent="-177800">
              <a:spcBef>
                <a:spcPts val="799"/>
              </a:spcBef>
              <a:buClr>
                <a:srgbClr val="160AEB"/>
              </a:buClr>
              <a:buSzPts val="2800"/>
              <a:buFont typeface="Noto Sans Symbols"/>
              <a:buChar char="⮚"/>
            </a:pPr>
            <a:r>
              <a:rPr lang="en" sz="2800">
                <a:solidFill>
                  <a:srgbClr val="160AEB"/>
                </a:solidFill>
                <a:latin typeface="Times New Roman"/>
                <a:ea typeface="Times New Roman"/>
                <a:cs typeface="Times New Roman"/>
                <a:sym typeface="Times New Roman"/>
              </a:rPr>
              <a:t>Accessible to everybody, and reusable in various contexts</a:t>
            </a:r>
            <a:endParaRPr/>
          </a:p>
          <a:p>
            <a:pPr marL="0" indent="-177800">
              <a:spcBef>
                <a:spcPts val="799"/>
              </a:spcBef>
              <a:buClr>
                <a:srgbClr val="160AEB"/>
              </a:buClr>
              <a:buSzPts val="2800"/>
              <a:buFont typeface="Noto Sans Symbols"/>
              <a:buChar char="⮚"/>
            </a:pPr>
            <a:r>
              <a:rPr lang="en" sz="2800">
                <a:solidFill>
                  <a:srgbClr val="160AEB"/>
                </a:solidFill>
                <a:latin typeface="Times New Roman"/>
                <a:ea typeface="Times New Roman"/>
                <a:cs typeface="Times New Roman"/>
                <a:sym typeface="Times New Roman"/>
              </a:rPr>
              <a:t>Built on NumPy, SciPy, and matplotlib</a:t>
            </a:r>
            <a:endParaRPr sz="2800">
              <a:solidFill>
                <a:srgbClr val="160AEB"/>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50"/>
          <p:cNvSpPr txBox="1">
            <a:spLocks noGrp="1"/>
          </p:cNvSpPr>
          <p:nvPr>
            <p:ph type="title" idx="4294967295"/>
          </p:nvPr>
        </p:nvSpPr>
        <p:spPr>
          <a:xfrm>
            <a:off x="211111" y="228600"/>
            <a:ext cx="7772400" cy="723235"/>
          </a:xfrm>
          <a:prstGeom prst="rect">
            <a:avLst/>
          </a:prstGeom>
          <a:noFill/>
          <a:ln>
            <a:noFill/>
          </a:ln>
        </p:spPr>
        <p:txBody>
          <a:bodyPr spcFirstLastPara="1" vert="horz" wrap="square" lIns="91425" tIns="45700" rIns="91425" bIns="45700" anchor="ctr" anchorCtr="0">
            <a:spAutoFit/>
            <a:scene3d>
              <a:camera prst="orthographicFront"/>
              <a:lightRig rig="soft" dir="t"/>
            </a:scene3d>
            <a:sp3d prstMaterial="softEdge">
              <a:bevelT w="25400" h="25400"/>
            </a:sp3d>
          </a:bodyPr>
          <a:lstStyle/>
          <a:p>
            <a:pPr>
              <a:spcBef>
                <a:spcPts val="0"/>
              </a:spcBef>
              <a:buClr>
                <a:schemeClr val="dk2"/>
              </a:buClr>
              <a:buSzPts val="4100"/>
            </a:pPr>
            <a:r>
              <a:rPr lang="en" dirty="0">
                <a:solidFill>
                  <a:schemeClr val="dk2"/>
                </a:solidFill>
                <a:latin typeface="Lucida Sans"/>
                <a:ea typeface="Lucida Sans"/>
                <a:cs typeface="Lucida Sans"/>
                <a:sym typeface="Lucida Sans"/>
              </a:rPr>
              <a:t>Theano</a:t>
            </a:r>
            <a:endParaRPr dirty="0">
              <a:solidFill>
                <a:schemeClr val="dk2"/>
              </a:solidFill>
              <a:latin typeface="Lucida Sans"/>
              <a:ea typeface="Lucida Sans"/>
              <a:cs typeface="Lucida Sans"/>
              <a:sym typeface="Lucida Sans"/>
            </a:endParaRPr>
          </a:p>
        </p:txBody>
      </p:sp>
      <p:sp>
        <p:nvSpPr>
          <p:cNvPr id="392" name="Google Shape;392;p50"/>
          <p:cNvSpPr txBox="1">
            <a:spLocks noGrp="1"/>
          </p:cNvSpPr>
          <p:nvPr>
            <p:ph type="body" idx="4294967295"/>
          </p:nvPr>
        </p:nvSpPr>
        <p:spPr>
          <a:xfrm>
            <a:off x="304800" y="1524000"/>
            <a:ext cx="8763000" cy="3990796"/>
          </a:xfrm>
          <a:prstGeom prst="rect">
            <a:avLst/>
          </a:prstGeom>
          <a:noFill/>
          <a:ln>
            <a:noFill/>
          </a:ln>
        </p:spPr>
        <p:txBody>
          <a:bodyPr spcFirstLastPara="1" vert="horz" wrap="square" lIns="91425" tIns="45700" rIns="91425" bIns="45700" anchor="t" anchorCtr="0">
            <a:spAutoFit/>
          </a:bodyPr>
          <a:lstStyle/>
          <a:p>
            <a:pPr marL="0" indent="0">
              <a:spcBef>
                <a:spcPts val="0"/>
              </a:spcBef>
              <a:buClr>
                <a:srgbClr val="160AEB"/>
              </a:buClr>
              <a:buSzPts val="2000"/>
              <a:buNone/>
            </a:pPr>
            <a:r>
              <a:rPr lang="en" sz="2000" dirty="0">
                <a:solidFill>
                  <a:srgbClr val="160AEB"/>
                </a:solidFill>
                <a:latin typeface="Times New Roman"/>
                <a:ea typeface="Times New Roman"/>
                <a:cs typeface="Times New Roman"/>
                <a:sym typeface="Times New Roman"/>
              </a:rPr>
              <a:t>Theano is a Python library that allows you to define, optimize, and evaluate mathematical expressions involving multi-dimensional arrays efficiently. Theano features:</a:t>
            </a:r>
            <a:endParaRPr dirty="0"/>
          </a:p>
          <a:p>
            <a:pPr marL="0" indent="-127000">
              <a:spcBef>
                <a:spcPts val="799"/>
              </a:spcBef>
              <a:buClr>
                <a:srgbClr val="160AEB"/>
              </a:buClr>
              <a:buSzPts val="2000"/>
              <a:buFont typeface="Noto Sans Symbols"/>
              <a:buChar char="⮚"/>
            </a:pPr>
            <a:r>
              <a:rPr lang="en" sz="2000" dirty="0">
                <a:solidFill>
                  <a:srgbClr val="160AEB"/>
                </a:solidFill>
                <a:latin typeface="Times New Roman"/>
                <a:ea typeface="Times New Roman"/>
                <a:cs typeface="Times New Roman"/>
                <a:sym typeface="Times New Roman"/>
              </a:rPr>
              <a:t>tight integration with NumPy.</a:t>
            </a:r>
            <a:endParaRPr dirty="0"/>
          </a:p>
          <a:p>
            <a:pPr marL="0" indent="-127000">
              <a:spcBef>
                <a:spcPts val="799"/>
              </a:spcBef>
              <a:buClr>
                <a:srgbClr val="160AEB"/>
              </a:buClr>
              <a:buSzPts val="2000"/>
              <a:buFont typeface="Noto Sans Symbols"/>
              <a:buChar char="⮚"/>
            </a:pPr>
            <a:r>
              <a:rPr lang="en" sz="2000" dirty="0">
                <a:solidFill>
                  <a:srgbClr val="160AEB"/>
                </a:solidFill>
                <a:latin typeface="Times New Roman"/>
                <a:ea typeface="Times New Roman"/>
                <a:cs typeface="Times New Roman"/>
                <a:sym typeface="Times New Roman"/>
              </a:rPr>
              <a:t>transparent use of a GPU – Perform data-intensive calculations up to 140x faster than with CPU.</a:t>
            </a:r>
            <a:endParaRPr dirty="0"/>
          </a:p>
          <a:p>
            <a:pPr marL="0" indent="-127000">
              <a:spcBef>
                <a:spcPts val="799"/>
              </a:spcBef>
              <a:buClr>
                <a:srgbClr val="160AEB"/>
              </a:buClr>
              <a:buSzPts val="2000"/>
              <a:buFont typeface="Noto Sans Symbols"/>
              <a:buChar char="⮚"/>
            </a:pPr>
            <a:r>
              <a:rPr lang="en" sz="2000" dirty="0">
                <a:solidFill>
                  <a:srgbClr val="160AEB"/>
                </a:solidFill>
                <a:latin typeface="Times New Roman"/>
                <a:ea typeface="Times New Roman"/>
                <a:cs typeface="Times New Roman"/>
                <a:sym typeface="Times New Roman"/>
              </a:rPr>
              <a:t>efficient symbolic differentiation – Theano does your derivatives for function with one or many inputs.</a:t>
            </a:r>
            <a:endParaRPr dirty="0"/>
          </a:p>
          <a:p>
            <a:pPr marL="0" indent="-127000">
              <a:spcBef>
                <a:spcPts val="799"/>
              </a:spcBef>
              <a:buClr>
                <a:srgbClr val="160AEB"/>
              </a:buClr>
              <a:buSzPts val="2000"/>
              <a:buFont typeface="Noto Sans Symbols"/>
              <a:buChar char="⮚"/>
            </a:pPr>
            <a:r>
              <a:rPr lang="en" sz="2000" dirty="0">
                <a:solidFill>
                  <a:srgbClr val="160AEB"/>
                </a:solidFill>
                <a:latin typeface="Times New Roman"/>
                <a:ea typeface="Times New Roman"/>
                <a:cs typeface="Times New Roman"/>
                <a:sym typeface="Times New Roman"/>
              </a:rPr>
              <a:t>dynamic C code generation – Evaluate expressions faster.</a:t>
            </a:r>
            <a:endParaRPr dirty="0"/>
          </a:p>
          <a:p>
            <a:pPr marL="0" indent="-127000">
              <a:spcBef>
                <a:spcPts val="799"/>
              </a:spcBef>
              <a:buClr>
                <a:srgbClr val="160AEB"/>
              </a:buClr>
              <a:buSzPts val="2000"/>
              <a:buFont typeface="Noto Sans Symbols"/>
              <a:buChar char="⮚"/>
            </a:pPr>
            <a:r>
              <a:rPr lang="en" sz="2000" dirty="0">
                <a:solidFill>
                  <a:srgbClr val="160AEB"/>
                </a:solidFill>
                <a:latin typeface="Times New Roman"/>
                <a:ea typeface="Times New Roman"/>
                <a:cs typeface="Times New Roman"/>
                <a:sym typeface="Times New Roman"/>
              </a:rPr>
              <a:t>extensive unit-testing and self-verification – Detect and diagnose many types of errors.</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51"/>
          <p:cNvSpPr txBox="1">
            <a:spLocks noGrp="1"/>
          </p:cNvSpPr>
          <p:nvPr>
            <p:ph type="title" idx="4294967295"/>
          </p:nvPr>
        </p:nvSpPr>
        <p:spPr>
          <a:xfrm>
            <a:off x="232348" y="326172"/>
            <a:ext cx="7772400" cy="723235"/>
          </a:xfrm>
          <a:prstGeom prst="rect">
            <a:avLst/>
          </a:prstGeom>
          <a:noFill/>
          <a:ln>
            <a:noFill/>
          </a:ln>
        </p:spPr>
        <p:txBody>
          <a:bodyPr spcFirstLastPara="1" vert="horz" wrap="square" lIns="91425" tIns="45700" rIns="91425" bIns="45700" anchor="ctr" anchorCtr="0">
            <a:spAutoFit/>
            <a:scene3d>
              <a:camera prst="orthographicFront"/>
              <a:lightRig rig="soft" dir="t"/>
            </a:scene3d>
            <a:sp3d prstMaterial="softEdge">
              <a:bevelT w="25400" h="25400"/>
            </a:sp3d>
          </a:bodyPr>
          <a:lstStyle/>
          <a:p>
            <a:pPr>
              <a:spcBef>
                <a:spcPts val="0"/>
              </a:spcBef>
              <a:buClr>
                <a:schemeClr val="dk2"/>
              </a:buClr>
              <a:buSzPts val="4100"/>
            </a:pPr>
            <a:r>
              <a:rPr lang="en" dirty="0">
                <a:solidFill>
                  <a:schemeClr val="dk2"/>
                </a:solidFill>
                <a:latin typeface="Lucida Sans"/>
                <a:ea typeface="Lucida Sans"/>
                <a:cs typeface="Lucida Sans"/>
                <a:sym typeface="Lucida Sans"/>
              </a:rPr>
              <a:t>Pylearn2</a:t>
            </a:r>
            <a:endParaRPr dirty="0"/>
          </a:p>
        </p:txBody>
      </p:sp>
      <p:sp>
        <p:nvSpPr>
          <p:cNvPr id="400" name="Google Shape;400;p51"/>
          <p:cNvSpPr txBox="1">
            <a:spLocks noGrp="1"/>
          </p:cNvSpPr>
          <p:nvPr>
            <p:ph type="body" idx="4294967295"/>
          </p:nvPr>
        </p:nvSpPr>
        <p:spPr>
          <a:xfrm>
            <a:off x="304800" y="1600200"/>
            <a:ext cx="8610600" cy="4360128"/>
          </a:xfrm>
          <a:prstGeom prst="rect">
            <a:avLst/>
          </a:prstGeom>
          <a:noFill/>
          <a:ln>
            <a:noFill/>
          </a:ln>
        </p:spPr>
        <p:txBody>
          <a:bodyPr spcFirstLastPara="1" vert="horz" wrap="square" lIns="91425" tIns="45700" rIns="91425" bIns="45700" anchor="t" anchorCtr="0">
            <a:spAutoFit/>
          </a:bodyPr>
          <a:lstStyle/>
          <a:p>
            <a:pPr marL="0" indent="-152400">
              <a:spcBef>
                <a:spcPts val="0"/>
              </a:spcBef>
              <a:buClr>
                <a:srgbClr val="160AEB"/>
              </a:buClr>
              <a:buSzPts val="2400"/>
              <a:buFont typeface="Noto Sans Symbols"/>
              <a:buChar char="⮚"/>
            </a:pPr>
            <a:r>
              <a:rPr lang="en" sz="2400" dirty="0">
                <a:solidFill>
                  <a:srgbClr val="160AEB"/>
                </a:solidFill>
                <a:latin typeface="Times New Roman"/>
                <a:ea typeface="Times New Roman"/>
                <a:cs typeface="Times New Roman"/>
                <a:sym typeface="Times New Roman"/>
              </a:rPr>
              <a:t>Pylearn2 is a machine learning library. Most of its functionality is built on top of Theano.</a:t>
            </a:r>
            <a:endParaRPr dirty="0"/>
          </a:p>
          <a:p>
            <a:pPr marL="0" indent="-152400">
              <a:spcBef>
                <a:spcPts val="799"/>
              </a:spcBef>
              <a:buClr>
                <a:srgbClr val="160AEB"/>
              </a:buClr>
              <a:buSzPts val="2400"/>
              <a:buFont typeface="Noto Sans Symbols"/>
              <a:buChar char="⮚"/>
            </a:pPr>
            <a:r>
              <a:rPr lang="en" sz="2400" dirty="0">
                <a:solidFill>
                  <a:srgbClr val="160AEB"/>
                </a:solidFill>
                <a:latin typeface="Times New Roman"/>
                <a:ea typeface="Times New Roman"/>
                <a:cs typeface="Times New Roman"/>
                <a:sym typeface="Times New Roman"/>
              </a:rPr>
              <a:t>This means you can write Pylearn2 plugins (new models, algorithms, etc) using mathematical expressions, and Theano will optimize and stabilize those expressions for you, and compile them to a backend of your choice (CPU or GPU).</a:t>
            </a:r>
            <a:endParaRPr dirty="0"/>
          </a:p>
          <a:p>
            <a:pPr marL="0" indent="-152400">
              <a:spcBef>
                <a:spcPts val="799"/>
              </a:spcBef>
              <a:buClr>
                <a:srgbClr val="160AEB"/>
              </a:buClr>
              <a:buSzPts val="2400"/>
              <a:buFont typeface="Noto Sans Symbols"/>
              <a:buChar char="⮚"/>
            </a:pPr>
            <a:r>
              <a:rPr lang="en" sz="2400" dirty="0">
                <a:solidFill>
                  <a:srgbClr val="160AEB"/>
                </a:solidFill>
                <a:latin typeface="Times New Roman"/>
                <a:ea typeface="Times New Roman"/>
                <a:cs typeface="Times New Roman"/>
                <a:sym typeface="Times New Roman"/>
              </a:rPr>
              <a:t> Pylearn2 differs from scikit-learn in that Pylearn2 aims to provide great flexibility and make it possible for a researcher to do almost anything, while scikit-learn aims to work as a “black box” that can produce good results even if the user does not understand the implementation.</a:t>
            </a:r>
            <a:endParaRPr sz="2400" dirty="0">
              <a:solidFill>
                <a:srgbClr val="7C9FCF"/>
              </a:solidFill>
              <a:latin typeface="Open Sans"/>
              <a:ea typeface="Open Sans"/>
              <a:cs typeface="Open Sans"/>
              <a:sym typeface="Ope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52"/>
          <p:cNvSpPr txBox="1">
            <a:spLocks noGrp="1"/>
          </p:cNvSpPr>
          <p:nvPr>
            <p:ph type="title" idx="4294967295"/>
          </p:nvPr>
        </p:nvSpPr>
        <p:spPr>
          <a:xfrm>
            <a:off x="0" y="152400"/>
            <a:ext cx="7772400" cy="723235"/>
          </a:xfrm>
          <a:prstGeom prst="rect">
            <a:avLst/>
          </a:prstGeom>
          <a:noFill/>
          <a:ln>
            <a:noFill/>
          </a:ln>
        </p:spPr>
        <p:txBody>
          <a:bodyPr spcFirstLastPara="1" vert="horz" wrap="square" lIns="91425" tIns="45700" rIns="91425" bIns="45700" anchor="ctr" anchorCtr="0">
            <a:spAutoFit/>
            <a:scene3d>
              <a:camera prst="orthographicFront"/>
              <a:lightRig rig="soft" dir="t"/>
            </a:scene3d>
            <a:sp3d prstMaterial="softEdge">
              <a:bevelT w="25400" h="25400"/>
            </a:sp3d>
          </a:bodyPr>
          <a:lstStyle/>
          <a:p>
            <a:pPr>
              <a:spcBef>
                <a:spcPts val="0"/>
              </a:spcBef>
              <a:buClr>
                <a:schemeClr val="dk2"/>
              </a:buClr>
              <a:buSzPts val="4100"/>
            </a:pPr>
            <a:r>
              <a:rPr lang="en" dirty="0">
                <a:solidFill>
                  <a:schemeClr val="dk2"/>
                </a:solidFill>
                <a:latin typeface="Lucida Sans"/>
                <a:ea typeface="Lucida Sans"/>
                <a:cs typeface="Lucida Sans"/>
                <a:sym typeface="Lucida Sans"/>
              </a:rPr>
              <a:t>Tensorflow (1)</a:t>
            </a:r>
            <a:endParaRPr dirty="0"/>
          </a:p>
        </p:txBody>
      </p:sp>
      <p:sp>
        <p:nvSpPr>
          <p:cNvPr id="408" name="Google Shape;408;p52"/>
          <p:cNvSpPr txBox="1">
            <a:spLocks noGrp="1"/>
          </p:cNvSpPr>
          <p:nvPr>
            <p:ph type="body" idx="4294967295"/>
          </p:nvPr>
        </p:nvSpPr>
        <p:spPr>
          <a:xfrm>
            <a:off x="457200" y="1676400"/>
            <a:ext cx="8610600" cy="3641982"/>
          </a:xfrm>
          <a:prstGeom prst="rect">
            <a:avLst/>
          </a:prstGeom>
          <a:noFill/>
          <a:ln>
            <a:noFill/>
          </a:ln>
        </p:spPr>
        <p:txBody>
          <a:bodyPr spcFirstLastPara="1" vert="horz" wrap="square" lIns="91425" tIns="45700" rIns="91425" bIns="45700" anchor="t" anchorCtr="0">
            <a:spAutoFit/>
          </a:bodyPr>
          <a:lstStyle/>
          <a:p>
            <a:pPr marL="0" indent="-203200">
              <a:spcBef>
                <a:spcPts val="0"/>
              </a:spcBef>
              <a:buClr>
                <a:srgbClr val="160AEB"/>
              </a:buClr>
              <a:buSzPts val="3200"/>
              <a:buFont typeface="Noto Sans Symbols"/>
              <a:buChar char="⮚"/>
            </a:pPr>
            <a:r>
              <a:rPr lang="en" sz="2800" dirty="0">
                <a:solidFill>
                  <a:srgbClr val="160AEB"/>
                </a:solidFill>
                <a:latin typeface="Times New Roman"/>
                <a:ea typeface="Times New Roman"/>
                <a:cs typeface="Times New Roman"/>
                <a:sym typeface="Times New Roman"/>
              </a:rPr>
              <a:t>TensorFlow is an open source software library for numerical computation using data flow graphs. Nodes in the graph represent mathematical operations, while the graph edges represent the multidimensional data arrays (tensors) communicated between them.</a:t>
            </a:r>
            <a:endParaRPr sz="2400" dirty="0"/>
          </a:p>
          <a:p>
            <a:pPr marL="0" indent="-203200">
              <a:spcBef>
                <a:spcPts val="799"/>
              </a:spcBef>
              <a:buClr>
                <a:srgbClr val="160AEB"/>
              </a:buClr>
              <a:buSzPts val="3200"/>
              <a:buFont typeface="Noto Sans Symbols"/>
              <a:buChar char="⮚"/>
            </a:pPr>
            <a:r>
              <a:rPr lang="en" sz="2800" dirty="0">
                <a:solidFill>
                  <a:srgbClr val="160AEB"/>
                </a:solidFill>
                <a:latin typeface="Times New Roman"/>
                <a:ea typeface="Times New Roman"/>
                <a:cs typeface="Times New Roman"/>
                <a:sym typeface="Times New Roman"/>
              </a:rPr>
              <a:t> The flexible architecture allows you to deploy computation to one or more CPUs or GPUs in a desktop, server, or mobile device with a single API.</a:t>
            </a:r>
            <a:endParaRPr sz="2000" dirty="0">
              <a:solidFill>
                <a:srgbClr val="160AEB"/>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53"/>
          <p:cNvSpPr txBox="1">
            <a:spLocks noGrp="1"/>
          </p:cNvSpPr>
          <p:nvPr>
            <p:ph type="title" idx="4294967295"/>
          </p:nvPr>
        </p:nvSpPr>
        <p:spPr>
          <a:xfrm>
            <a:off x="76200" y="121398"/>
            <a:ext cx="7772400" cy="723235"/>
          </a:xfrm>
          <a:prstGeom prst="rect">
            <a:avLst/>
          </a:prstGeom>
          <a:noFill/>
          <a:ln>
            <a:noFill/>
          </a:ln>
        </p:spPr>
        <p:txBody>
          <a:bodyPr spcFirstLastPara="1" vert="horz" wrap="square" lIns="91425" tIns="45700" rIns="91425" bIns="45700" anchor="ctr" anchorCtr="0">
            <a:spAutoFit/>
            <a:scene3d>
              <a:camera prst="orthographicFront"/>
              <a:lightRig rig="soft" dir="t"/>
            </a:scene3d>
            <a:sp3d prstMaterial="softEdge">
              <a:bevelT w="25400" h="25400"/>
            </a:sp3d>
          </a:bodyPr>
          <a:lstStyle/>
          <a:p>
            <a:pPr>
              <a:spcBef>
                <a:spcPts val="0"/>
              </a:spcBef>
              <a:buClr>
                <a:schemeClr val="dk2"/>
              </a:buClr>
              <a:buSzPts val="4100"/>
            </a:pPr>
            <a:r>
              <a:rPr lang="en">
                <a:solidFill>
                  <a:schemeClr val="dk2"/>
                </a:solidFill>
                <a:latin typeface="Lucida Sans"/>
                <a:ea typeface="Lucida Sans"/>
                <a:cs typeface="Lucida Sans"/>
                <a:sym typeface="Lucida Sans"/>
              </a:rPr>
              <a:t>Tensorflow (2)</a:t>
            </a:r>
            <a:endParaRPr/>
          </a:p>
        </p:txBody>
      </p:sp>
      <p:sp>
        <p:nvSpPr>
          <p:cNvPr id="416" name="Google Shape;416;p53"/>
          <p:cNvSpPr txBox="1">
            <a:spLocks noGrp="1"/>
          </p:cNvSpPr>
          <p:nvPr>
            <p:ph type="body" idx="4294967295"/>
          </p:nvPr>
        </p:nvSpPr>
        <p:spPr>
          <a:xfrm>
            <a:off x="266700" y="2286000"/>
            <a:ext cx="8610600" cy="2677616"/>
          </a:xfrm>
          <a:prstGeom prst="rect">
            <a:avLst/>
          </a:prstGeom>
          <a:noFill/>
          <a:ln>
            <a:noFill/>
          </a:ln>
        </p:spPr>
        <p:txBody>
          <a:bodyPr spcFirstLastPara="1" vert="horz" wrap="square" lIns="91425" tIns="45700" rIns="91425" bIns="45700" anchor="t" anchorCtr="0">
            <a:spAutoFit/>
          </a:bodyPr>
          <a:lstStyle/>
          <a:p>
            <a:pPr marL="0" indent="-203200">
              <a:spcBef>
                <a:spcPts val="0"/>
              </a:spcBef>
              <a:buClr>
                <a:srgbClr val="160AEB"/>
              </a:buClr>
              <a:buSzPts val="3200"/>
              <a:buFont typeface="Noto Sans Symbols"/>
              <a:buChar char="⮚"/>
            </a:pPr>
            <a:r>
              <a:rPr lang="en" sz="2800" dirty="0">
                <a:solidFill>
                  <a:srgbClr val="160AEB"/>
                </a:solidFill>
                <a:latin typeface="Times New Roman"/>
                <a:ea typeface="Times New Roman"/>
                <a:cs typeface="Times New Roman"/>
                <a:sym typeface="Times New Roman"/>
              </a:rPr>
              <a:t>TensorFlow was originally developed by researchers and engineers working on the Google Brain Team within Google's Machine Intelligence research organization for the purposes of conducting machine learning and deep neural networks research, but the system is general enough to be applicable in a wide variety of other domains as well.</a:t>
            </a:r>
            <a:endParaRPr sz="2000" dirty="0">
              <a:solidFill>
                <a:srgbClr val="160AEB"/>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54"/>
          <p:cNvSpPr txBox="1">
            <a:spLocks noGrp="1"/>
          </p:cNvSpPr>
          <p:nvPr>
            <p:ph type="title" idx="4294967295"/>
          </p:nvPr>
        </p:nvSpPr>
        <p:spPr>
          <a:xfrm>
            <a:off x="18738" y="34977"/>
            <a:ext cx="8991600" cy="1754286"/>
          </a:xfrm>
          <a:prstGeom prst="rect">
            <a:avLst/>
          </a:prstGeom>
          <a:noFill/>
          <a:ln>
            <a:noFill/>
          </a:ln>
        </p:spPr>
        <p:txBody>
          <a:bodyPr spcFirstLastPara="1" vert="horz" wrap="square" lIns="91425" tIns="45700" rIns="91425" bIns="45700" anchor="ctr" anchorCtr="0">
            <a:spAutoFit/>
            <a:scene3d>
              <a:camera prst="orthographicFront"/>
              <a:lightRig rig="soft" dir="t"/>
            </a:scene3d>
            <a:sp3d prstMaterial="softEdge">
              <a:bevelT w="25400" h="25400"/>
            </a:sp3d>
          </a:bodyPr>
          <a:lstStyle/>
          <a:p>
            <a:pPr>
              <a:spcBef>
                <a:spcPts val="0"/>
              </a:spcBef>
              <a:buClr>
                <a:schemeClr val="dk2"/>
              </a:buClr>
              <a:buSzPts val="3600"/>
            </a:pPr>
            <a:r>
              <a:rPr lang="en" sz="3600" dirty="0">
                <a:solidFill>
                  <a:schemeClr val="dk2"/>
                </a:solidFill>
                <a:latin typeface="Lucida Sans"/>
                <a:ea typeface="Lucida Sans"/>
                <a:cs typeface="Lucida Sans"/>
                <a:sym typeface="Lucida Sans"/>
              </a:rPr>
              <a:t>Keras: The Python Deep Learning library</a:t>
            </a:r>
            <a:br>
              <a:rPr lang="en" sz="3600" dirty="0">
                <a:solidFill>
                  <a:schemeClr val="dk2"/>
                </a:solidFill>
                <a:latin typeface="Lucida Sans"/>
                <a:ea typeface="Lucida Sans"/>
                <a:cs typeface="Lucida Sans"/>
                <a:sym typeface="Lucida Sans"/>
              </a:rPr>
            </a:br>
            <a:endParaRPr sz="3600" dirty="0">
              <a:solidFill>
                <a:schemeClr val="dk2"/>
              </a:solidFill>
              <a:latin typeface="Lucida Sans"/>
              <a:ea typeface="Lucida Sans"/>
              <a:cs typeface="Lucida Sans"/>
              <a:sym typeface="Lucida Sans"/>
            </a:endParaRPr>
          </a:p>
        </p:txBody>
      </p:sp>
      <p:sp>
        <p:nvSpPr>
          <p:cNvPr id="424" name="Google Shape;424;p54"/>
          <p:cNvSpPr txBox="1">
            <a:spLocks noGrp="1"/>
          </p:cNvSpPr>
          <p:nvPr>
            <p:ph type="body" idx="4294967295"/>
          </p:nvPr>
        </p:nvSpPr>
        <p:spPr>
          <a:xfrm>
            <a:off x="304800" y="1676400"/>
            <a:ext cx="8610600" cy="4278054"/>
          </a:xfrm>
          <a:prstGeom prst="rect">
            <a:avLst/>
          </a:prstGeom>
          <a:noFill/>
          <a:ln>
            <a:noFill/>
          </a:ln>
        </p:spPr>
        <p:txBody>
          <a:bodyPr spcFirstLastPara="1" vert="horz" wrap="square" lIns="91425" tIns="45700" rIns="91425" bIns="45700" anchor="t" anchorCtr="0">
            <a:spAutoFit/>
          </a:bodyPr>
          <a:lstStyle/>
          <a:p>
            <a:pPr marL="0" indent="-177800">
              <a:spcBef>
                <a:spcPts val="0"/>
              </a:spcBef>
              <a:buClr>
                <a:srgbClr val="160AEB"/>
              </a:buClr>
              <a:buSzPts val="2800"/>
              <a:buFont typeface="Noto Sans Symbols"/>
              <a:buChar char="⮚"/>
            </a:pPr>
            <a:r>
              <a:rPr lang="en" sz="2800" dirty="0">
                <a:solidFill>
                  <a:srgbClr val="160AEB"/>
                </a:solidFill>
                <a:latin typeface="Times New Roman"/>
                <a:ea typeface="Times New Roman"/>
                <a:cs typeface="Times New Roman"/>
                <a:sym typeface="Times New Roman"/>
              </a:rPr>
              <a:t>Keras is a high-level neural networks API, written in Python and capable of running on top of TensorFlow or Theano.</a:t>
            </a:r>
            <a:endParaRPr dirty="0"/>
          </a:p>
          <a:p>
            <a:pPr marL="0" indent="-177800">
              <a:spcBef>
                <a:spcPts val="799"/>
              </a:spcBef>
              <a:buClr>
                <a:srgbClr val="160AEB"/>
              </a:buClr>
              <a:buSzPts val="2800"/>
              <a:buFont typeface="Noto Sans Symbols"/>
              <a:buChar char="⮚"/>
            </a:pPr>
            <a:r>
              <a:rPr lang="en" sz="2800" dirty="0">
                <a:solidFill>
                  <a:srgbClr val="160AEB"/>
                </a:solidFill>
                <a:latin typeface="Times New Roman"/>
                <a:ea typeface="Times New Roman"/>
                <a:cs typeface="Times New Roman"/>
                <a:sym typeface="Times New Roman"/>
              </a:rPr>
              <a:t>It was developed with a focus on enabling fast experimentation. Being able to go from idea to result with the least possible delay is key to doing good research.</a:t>
            </a:r>
            <a:endParaRPr dirty="0"/>
          </a:p>
          <a:p>
            <a:pPr marL="0" indent="-177800">
              <a:spcBef>
                <a:spcPts val="799"/>
              </a:spcBef>
              <a:buClr>
                <a:srgbClr val="160AEB"/>
              </a:buClr>
              <a:buSzPts val="2800"/>
              <a:buFont typeface="Noto Sans Symbols"/>
              <a:buChar char="⮚"/>
            </a:pPr>
            <a:r>
              <a:rPr lang="en" sz="2800" dirty="0">
                <a:solidFill>
                  <a:srgbClr val="160AEB"/>
                </a:solidFill>
                <a:latin typeface="Times New Roman"/>
                <a:ea typeface="Times New Roman"/>
                <a:cs typeface="Times New Roman"/>
                <a:sym typeface="Times New Roman"/>
              </a:rPr>
              <a:t>Supports both convolutional networks and recurrent networks, as well as combinations of the two.</a:t>
            </a:r>
            <a:endParaRPr dirty="0"/>
          </a:p>
          <a:p>
            <a:pPr marL="0" indent="-177800">
              <a:spcBef>
                <a:spcPts val="799"/>
              </a:spcBef>
              <a:buClr>
                <a:srgbClr val="160AEB"/>
              </a:buClr>
              <a:buSzPts val="2800"/>
              <a:buFont typeface="Noto Sans Symbols"/>
              <a:buChar char="⮚"/>
            </a:pPr>
            <a:r>
              <a:rPr lang="en" sz="2800" dirty="0">
                <a:solidFill>
                  <a:srgbClr val="160AEB"/>
                </a:solidFill>
                <a:latin typeface="Times New Roman"/>
                <a:ea typeface="Times New Roman"/>
                <a:cs typeface="Times New Roman"/>
                <a:sym typeface="Times New Roman"/>
              </a:rPr>
              <a:t>Runs seamlessly on CPU and GPU.</a:t>
            </a: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55"/>
          <p:cNvSpPr txBox="1">
            <a:spLocks noGrp="1"/>
          </p:cNvSpPr>
          <p:nvPr>
            <p:ph type="title" idx="4294967295"/>
          </p:nvPr>
        </p:nvSpPr>
        <p:spPr>
          <a:xfrm>
            <a:off x="152400" y="228600"/>
            <a:ext cx="8077200" cy="1354176"/>
          </a:xfrm>
          <a:prstGeom prst="rect">
            <a:avLst/>
          </a:prstGeom>
          <a:noFill/>
          <a:ln>
            <a:noFill/>
          </a:ln>
        </p:spPr>
        <p:txBody>
          <a:bodyPr spcFirstLastPara="1" vert="horz" wrap="square" lIns="91425" tIns="45700" rIns="91425" bIns="45700" anchor="ctr" anchorCtr="0">
            <a:spAutoFit/>
            <a:scene3d>
              <a:camera prst="orthographicFront"/>
              <a:lightRig rig="soft" dir="t"/>
            </a:scene3d>
            <a:sp3d prstMaterial="softEdge">
              <a:bevelT w="25400" h="25400"/>
            </a:sp3d>
          </a:bodyPr>
          <a:lstStyle/>
          <a:p>
            <a:pPr>
              <a:spcBef>
                <a:spcPts val="0"/>
              </a:spcBef>
              <a:buClr>
                <a:schemeClr val="dk2"/>
              </a:buClr>
              <a:buSzPts val="4100"/>
            </a:pPr>
            <a:r>
              <a:rPr lang="en" dirty="0">
                <a:solidFill>
                  <a:schemeClr val="dk2"/>
                </a:solidFill>
                <a:latin typeface="Lucida Sans"/>
                <a:ea typeface="Lucida Sans"/>
                <a:cs typeface="Lucida Sans"/>
                <a:sym typeface="Lucida Sans"/>
              </a:rPr>
              <a:t>Caffe</a:t>
            </a:r>
            <a:br>
              <a:rPr lang="en" dirty="0">
                <a:solidFill>
                  <a:schemeClr val="dk2"/>
                </a:solidFill>
                <a:latin typeface="Lucida Sans"/>
                <a:ea typeface="Lucida Sans"/>
                <a:cs typeface="Lucida Sans"/>
                <a:sym typeface="Lucida Sans"/>
              </a:rPr>
            </a:br>
            <a:endParaRPr dirty="0">
              <a:solidFill>
                <a:schemeClr val="dk2"/>
              </a:solidFill>
              <a:latin typeface="Lucida Sans"/>
              <a:ea typeface="Lucida Sans"/>
              <a:cs typeface="Lucida Sans"/>
              <a:sym typeface="Lucida Sans"/>
            </a:endParaRPr>
          </a:p>
        </p:txBody>
      </p:sp>
      <p:sp>
        <p:nvSpPr>
          <p:cNvPr id="432" name="Google Shape;432;p55"/>
          <p:cNvSpPr txBox="1">
            <a:spLocks noGrp="1"/>
          </p:cNvSpPr>
          <p:nvPr>
            <p:ph type="body" idx="4294967295"/>
          </p:nvPr>
        </p:nvSpPr>
        <p:spPr>
          <a:xfrm>
            <a:off x="381000" y="2362200"/>
            <a:ext cx="8610600" cy="2349321"/>
          </a:xfrm>
          <a:prstGeom prst="rect">
            <a:avLst/>
          </a:prstGeom>
          <a:noFill/>
          <a:ln>
            <a:noFill/>
          </a:ln>
        </p:spPr>
        <p:txBody>
          <a:bodyPr spcFirstLastPara="1" vert="horz" wrap="square" lIns="91425" tIns="45700" rIns="91425" bIns="45700" anchor="t" anchorCtr="0">
            <a:spAutoFit/>
          </a:bodyPr>
          <a:lstStyle/>
          <a:p>
            <a:pPr marL="0" indent="-177800">
              <a:spcBef>
                <a:spcPts val="0"/>
              </a:spcBef>
              <a:buClr>
                <a:srgbClr val="160AEB"/>
              </a:buClr>
              <a:buSzPts val="2800"/>
              <a:buFont typeface="Noto Sans Symbols"/>
              <a:buChar char="⮚"/>
            </a:pPr>
            <a:r>
              <a:rPr lang="en" sz="2800" dirty="0">
                <a:solidFill>
                  <a:srgbClr val="160AEB"/>
                </a:solidFill>
                <a:latin typeface="Times New Roman"/>
                <a:ea typeface="Times New Roman"/>
                <a:cs typeface="Times New Roman"/>
                <a:sym typeface="Times New Roman"/>
              </a:rPr>
              <a:t>Caffe is a deep learning framework made with expression, speed, and modularity in mind. It is developed by Berkeley AI Research and by community contributors.</a:t>
            </a:r>
            <a:endParaRPr dirty="0"/>
          </a:p>
          <a:p>
            <a:pPr marL="0" indent="-177800">
              <a:spcBef>
                <a:spcPts val="799"/>
              </a:spcBef>
              <a:buClr>
                <a:srgbClr val="160AEB"/>
              </a:buClr>
              <a:buSzPts val="2800"/>
              <a:buFont typeface="Noto Sans Symbols"/>
              <a:buChar char="⮚"/>
            </a:pPr>
            <a:r>
              <a:rPr lang="en" sz="2800" dirty="0">
                <a:solidFill>
                  <a:srgbClr val="160AEB"/>
                </a:solidFill>
                <a:latin typeface="Times New Roman"/>
                <a:ea typeface="Times New Roman"/>
                <a:cs typeface="Times New Roman"/>
                <a:sym typeface="Times New Roman"/>
              </a:rPr>
              <a:t> It is open source, written in C++, with a Python interface.</a:t>
            </a:r>
            <a:endParaRPr sz="2400" dirty="0">
              <a:solidFill>
                <a:srgbClr val="160AEB"/>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p27" descr="A picture containing screenshot&#10;&#10;Description automatically generated"/>
          <p:cNvPicPr preferRelativeResize="0"/>
          <p:nvPr/>
        </p:nvPicPr>
        <p:blipFill rotWithShape="1">
          <a:blip r:embed="rId3">
            <a:alphaModFix/>
          </a:blip>
          <a:srcRect/>
          <a:stretch/>
        </p:blipFill>
        <p:spPr>
          <a:xfrm>
            <a:off x="990601" y="1943100"/>
            <a:ext cx="5555123" cy="33718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56"/>
          <p:cNvSpPr txBox="1">
            <a:spLocks noGrp="1"/>
          </p:cNvSpPr>
          <p:nvPr>
            <p:ph type="title" idx="4294967295"/>
          </p:nvPr>
        </p:nvSpPr>
        <p:spPr>
          <a:xfrm>
            <a:off x="152400" y="243236"/>
            <a:ext cx="8077200" cy="1354176"/>
          </a:xfrm>
          <a:prstGeom prst="rect">
            <a:avLst/>
          </a:prstGeom>
          <a:noFill/>
          <a:ln>
            <a:noFill/>
          </a:ln>
        </p:spPr>
        <p:txBody>
          <a:bodyPr spcFirstLastPara="1" vert="horz" wrap="square" lIns="91425" tIns="45700" rIns="91425" bIns="45700" anchor="ctr" anchorCtr="0">
            <a:spAutoFit/>
            <a:scene3d>
              <a:camera prst="orthographicFront"/>
              <a:lightRig rig="soft" dir="t"/>
            </a:scene3d>
            <a:sp3d prstMaterial="softEdge">
              <a:bevelT w="25400" h="25400"/>
            </a:sp3d>
          </a:bodyPr>
          <a:lstStyle/>
          <a:p>
            <a:pPr>
              <a:spcBef>
                <a:spcPts val="0"/>
              </a:spcBef>
              <a:buClr>
                <a:schemeClr val="dk2"/>
              </a:buClr>
              <a:buSzPts val="4100"/>
            </a:pPr>
            <a:r>
              <a:rPr lang="en" dirty="0">
                <a:solidFill>
                  <a:schemeClr val="dk2"/>
                </a:solidFill>
                <a:latin typeface="Lucida Sans"/>
                <a:ea typeface="Lucida Sans"/>
                <a:cs typeface="Lucida Sans"/>
                <a:sym typeface="Lucida Sans"/>
              </a:rPr>
              <a:t>PyTorch</a:t>
            </a:r>
            <a:br>
              <a:rPr lang="en" dirty="0">
                <a:solidFill>
                  <a:schemeClr val="dk2"/>
                </a:solidFill>
                <a:latin typeface="Lucida Sans"/>
                <a:ea typeface="Lucida Sans"/>
                <a:cs typeface="Lucida Sans"/>
                <a:sym typeface="Lucida Sans"/>
              </a:rPr>
            </a:br>
            <a:endParaRPr dirty="0">
              <a:solidFill>
                <a:schemeClr val="dk2"/>
              </a:solidFill>
              <a:latin typeface="Lucida Sans"/>
              <a:ea typeface="Lucida Sans"/>
              <a:cs typeface="Lucida Sans"/>
              <a:sym typeface="Lucida Sans"/>
            </a:endParaRPr>
          </a:p>
        </p:txBody>
      </p:sp>
      <p:sp>
        <p:nvSpPr>
          <p:cNvPr id="440" name="Google Shape;440;p56"/>
          <p:cNvSpPr txBox="1">
            <a:spLocks noGrp="1"/>
          </p:cNvSpPr>
          <p:nvPr>
            <p:ph type="body" idx="4294967295"/>
          </p:nvPr>
        </p:nvSpPr>
        <p:spPr>
          <a:xfrm>
            <a:off x="304800" y="1981200"/>
            <a:ext cx="8610600" cy="3154669"/>
          </a:xfrm>
          <a:prstGeom prst="rect">
            <a:avLst/>
          </a:prstGeom>
          <a:noFill/>
          <a:ln>
            <a:noFill/>
          </a:ln>
        </p:spPr>
        <p:txBody>
          <a:bodyPr spcFirstLastPara="1" vert="horz" wrap="square" lIns="91425" tIns="45700" rIns="91425" bIns="45700" anchor="t" anchorCtr="0">
            <a:spAutoFit/>
          </a:bodyPr>
          <a:lstStyle/>
          <a:p>
            <a:pPr marL="0" indent="-177800">
              <a:spcBef>
                <a:spcPts val="0"/>
              </a:spcBef>
              <a:buClr>
                <a:srgbClr val="160AEB"/>
              </a:buClr>
              <a:buSzPts val="2800"/>
              <a:buFont typeface="Noto Sans Symbols"/>
              <a:buChar char="⮚"/>
            </a:pPr>
            <a:r>
              <a:rPr lang="en" sz="2800" dirty="0">
                <a:solidFill>
                  <a:srgbClr val="160AEB"/>
                </a:solidFill>
                <a:latin typeface="Times New Roman"/>
                <a:ea typeface="Times New Roman"/>
                <a:cs typeface="Times New Roman"/>
                <a:sym typeface="Times New Roman"/>
              </a:rPr>
              <a:t>PyTorch is a Python package that provides two high-level features:</a:t>
            </a:r>
            <a:endParaRPr dirty="0"/>
          </a:p>
          <a:p>
            <a:pPr marL="742680" lvl="1" indent="-285480">
              <a:spcBef>
                <a:spcPts val="697"/>
              </a:spcBef>
              <a:buClr>
                <a:srgbClr val="000000"/>
              </a:buClr>
              <a:buSzPts val="2400"/>
              <a:buFont typeface="Times New Roman"/>
              <a:buChar char="–"/>
            </a:pPr>
            <a:r>
              <a:rPr lang="en" sz="2400" dirty="0">
                <a:solidFill>
                  <a:srgbClr val="160AEB"/>
                </a:solidFill>
                <a:latin typeface="Times New Roman"/>
                <a:ea typeface="Times New Roman"/>
                <a:cs typeface="Times New Roman"/>
                <a:sym typeface="Times New Roman"/>
              </a:rPr>
              <a:t>Tensor computation (like numpy) with strong GPU acceleration</a:t>
            </a:r>
            <a:endParaRPr dirty="0"/>
          </a:p>
          <a:p>
            <a:pPr marL="742680" lvl="1" indent="-285480">
              <a:spcBef>
                <a:spcPts val="697"/>
              </a:spcBef>
              <a:buClr>
                <a:srgbClr val="000000"/>
              </a:buClr>
              <a:buSzPts val="2400"/>
              <a:buFont typeface="Times New Roman"/>
              <a:buChar char="–"/>
            </a:pPr>
            <a:r>
              <a:rPr lang="en" sz="2400" dirty="0">
                <a:solidFill>
                  <a:srgbClr val="160AEB"/>
                </a:solidFill>
                <a:latin typeface="Times New Roman"/>
                <a:ea typeface="Times New Roman"/>
                <a:cs typeface="Times New Roman"/>
                <a:sym typeface="Times New Roman"/>
              </a:rPr>
              <a:t>Deep Neural Networks built on a tape-based autograd system</a:t>
            </a:r>
            <a:endParaRPr dirty="0"/>
          </a:p>
          <a:p>
            <a:pPr marL="0" indent="-152400">
              <a:buClr>
                <a:srgbClr val="160AEB"/>
              </a:buClr>
              <a:buSzPts val="2400"/>
              <a:buFont typeface="Noto Sans Symbols"/>
              <a:buChar char="⮚"/>
            </a:pPr>
            <a:r>
              <a:rPr lang="en" sz="2400" dirty="0">
                <a:solidFill>
                  <a:srgbClr val="000000"/>
                </a:solidFill>
                <a:latin typeface="Lucida Sans"/>
                <a:ea typeface="Lucida Sans"/>
                <a:cs typeface="Lucida Sans"/>
                <a:sym typeface="Lucida Sans"/>
              </a:rPr>
              <a:t> </a:t>
            </a:r>
            <a:r>
              <a:rPr lang="en" sz="2800" dirty="0">
                <a:solidFill>
                  <a:srgbClr val="160AEB"/>
                </a:solidFill>
                <a:latin typeface="Times New Roman"/>
                <a:ea typeface="Times New Roman"/>
                <a:cs typeface="Times New Roman"/>
                <a:sym typeface="Times New Roman"/>
              </a:rPr>
              <a:t>You can reuse your favorite Python packages such as numpy and scipy to extend PyTorch when needed.</a:t>
            </a:r>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57"/>
          <p:cNvSpPr txBox="1">
            <a:spLocks noGrp="1"/>
          </p:cNvSpPr>
          <p:nvPr>
            <p:ph type="title" idx="4294967295"/>
          </p:nvPr>
        </p:nvSpPr>
        <p:spPr>
          <a:xfrm>
            <a:off x="235134" y="293261"/>
            <a:ext cx="8673731" cy="723235"/>
          </a:xfrm>
          <a:prstGeom prst="rect">
            <a:avLst/>
          </a:prstGeom>
          <a:noFill/>
          <a:ln>
            <a:noFill/>
          </a:ln>
        </p:spPr>
        <p:txBody>
          <a:bodyPr spcFirstLastPara="1" vert="horz" wrap="square" lIns="91425" tIns="45700" rIns="91425" bIns="45700" anchor="ctr" anchorCtr="0">
            <a:spAutoFit/>
            <a:scene3d>
              <a:camera prst="orthographicFront"/>
              <a:lightRig rig="soft" dir="t"/>
            </a:scene3d>
            <a:sp3d prstMaterial="softEdge">
              <a:bevelT w="25400" h="25400"/>
            </a:sp3d>
          </a:bodyPr>
          <a:lstStyle/>
          <a:p>
            <a:pPr>
              <a:spcBef>
                <a:spcPts val="0"/>
              </a:spcBef>
              <a:buClr>
                <a:schemeClr val="dk2"/>
              </a:buClr>
              <a:buSzPts val="4100"/>
            </a:pPr>
            <a:r>
              <a:rPr lang="en" dirty="0">
                <a:solidFill>
                  <a:schemeClr val="dk2"/>
                </a:solidFill>
                <a:latin typeface="Lucida Sans"/>
                <a:ea typeface="Lucida Sans"/>
                <a:cs typeface="Lucida Sans"/>
                <a:sym typeface="Lucida Sans"/>
              </a:rPr>
              <a:t>Recent ML Software</a:t>
            </a:r>
            <a:endParaRPr dirty="0"/>
          </a:p>
        </p:txBody>
      </p:sp>
      <p:sp>
        <p:nvSpPr>
          <p:cNvPr id="447" name="Google Shape;447;p57"/>
          <p:cNvSpPr txBox="1">
            <a:spLocks noGrp="1"/>
          </p:cNvSpPr>
          <p:nvPr>
            <p:ph type="body" idx="4294967295"/>
          </p:nvPr>
        </p:nvSpPr>
        <p:spPr>
          <a:xfrm>
            <a:off x="367931" y="2343151"/>
            <a:ext cx="8534400" cy="3498353"/>
          </a:xfrm>
          <a:prstGeom prst="rect">
            <a:avLst/>
          </a:prstGeom>
          <a:noFill/>
          <a:ln>
            <a:noFill/>
          </a:ln>
        </p:spPr>
        <p:txBody>
          <a:bodyPr spcFirstLastPara="1" vert="horz" wrap="square" lIns="91425" tIns="45700" rIns="91425" bIns="45700" anchor="t" anchorCtr="0">
            <a:spAutoFit/>
          </a:bodyPr>
          <a:lstStyle/>
          <a:p>
            <a:pPr marL="0" indent="-254000">
              <a:spcBef>
                <a:spcPts val="0"/>
              </a:spcBef>
              <a:buClr>
                <a:srgbClr val="160AEB"/>
              </a:buClr>
              <a:buSzPts val="4000"/>
              <a:buFont typeface="Noto Sans Symbols"/>
              <a:buChar char="⮚"/>
            </a:pPr>
            <a:r>
              <a:rPr lang="en" sz="4000">
                <a:solidFill>
                  <a:srgbClr val="160AEB"/>
                </a:solidFill>
                <a:latin typeface="Times New Roman"/>
                <a:ea typeface="Times New Roman"/>
                <a:cs typeface="Times New Roman"/>
                <a:sym typeface="Times New Roman"/>
              </a:rPr>
              <a:t> </a:t>
            </a:r>
            <a:r>
              <a:rPr lang="en" sz="2400" u="sng">
                <a:solidFill>
                  <a:schemeClr val="hlink"/>
                </a:solidFill>
                <a:latin typeface="Times New Roman"/>
                <a:ea typeface="Times New Roman"/>
                <a:cs typeface="Times New Roman"/>
                <a:sym typeface="Times New Roman"/>
                <a:hlinkClick r:id="rId3"/>
              </a:rPr>
              <a:t>Myia</a:t>
            </a:r>
            <a:r>
              <a:rPr lang="en" sz="2400">
                <a:solidFill>
                  <a:srgbClr val="160AEB"/>
                </a:solidFill>
                <a:latin typeface="Times New Roman"/>
                <a:ea typeface="Times New Roman"/>
                <a:cs typeface="Times New Roman"/>
                <a:sym typeface="Times New Roman"/>
              </a:rPr>
              <a:t>, by the Theano team, differentiates and compiles a subset of Python to high-performance GPU code.</a:t>
            </a:r>
            <a:endParaRPr/>
          </a:p>
          <a:p>
            <a:pPr marL="0" indent="-152400">
              <a:spcBef>
                <a:spcPts val="799"/>
              </a:spcBef>
              <a:buClr>
                <a:srgbClr val="160AEB"/>
              </a:buClr>
              <a:buSzPts val="2400"/>
              <a:buFont typeface="Noto Sans Symbols"/>
              <a:buChar char="⮚"/>
            </a:pPr>
            <a:r>
              <a:rPr lang="en" sz="2400" u="sng">
                <a:solidFill>
                  <a:schemeClr val="hlink"/>
                </a:solidFill>
                <a:latin typeface="Times New Roman"/>
                <a:ea typeface="Times New Roman"/>
                <a:cs typeface="Times New Roman"/>
                <a:sym typeface="Times New Roman"/>
                <a:hlinkClick r:id="rId4"/>
              </a:rPr>
              <a:t>Swift for TensorFlow</a:t>
            </a:r>
            <a:r>
              <a:rPr lang="en" sz="2400">
                <a:solidFill>
                  <a:srgbClr val="160AEB"/>
                </a:solidFill>
                <a:latin typeface="Times New Roman"/>
                <a:ea typeface="Times New Roman"/>
                <a:cs typeface="Times New Roman"/>
                <a:sym typeface="Times New Roman"/>
              </a:rPr>
              <a:t> extends Swift so that compatible functions can be compiled to TensorFlow graphs.</a:t>
            </a:r>
            <a:endParaRPr/>
          </a:p>
          <a:p>
            <a:pPr marL="0" indent="-152400">
              <a:spcBef>
                <a:spcPts val="799"/>
              </a:spcBef>
              <a:buClr>
                <a:srgbClr val="160AEB"/>
              </a:buClr>
              <a:buSzPts val="2400"/>
              <a:buFont typeface="Noto Sans Symbols"/>
              <a:buChar char="⮚"/>
            </a:pPr>
            <a:r>
              <a:rPr lang="en" sz="2400">
                <a:solidFill>
                  <a:srgbClr val="160AEB"/>
                </a:solidFill>
                <a:latin typeface="Times New Roman"/>
                <a:ea typeface="Times New Roman"/>
                <a:cs typeface="Times New Roman"/>
                <a:sym typeface="Times New Roman"/>
              </a:rPr>
              <a:t>The </a:t>
            </a:r>
            <a:r>
              <a:rPr lang="en" sz="2400" u="sng">
                <a:solidFill>
                  <a:schemeClr val="hlink"/>
                </a:solidFill>
                <a:latin typeface="Times New Roman"/>
                <a:ea typeface="Times New Roman"/>
                <a:cs typeface="Times New Roman"/>
                <a:sym typeface="Times New Roman"/>
                <a:hlinkClick r:id="rId5"/>
              </a:rPr>
              <a:t>Flux</a:t>
            </a:r>
            <a:r>
              <a:rPr lang="en" sz="2400">
                <a:solidFill>
                  <a:srgbClr val="160AEB"/>
                </a:solidFill>
                <a:latin typeface="Times New Roman"/>
                <a:ea typeface="Times New Roman"/>
                <a:cs typeface="Times New Roman"/>
                <a:sym typeface="Times New Roman"/>
              </a:rPr>
              <a:t> ecosystem is extending Julia’s compiler with a number of ML-focused tools, including first-class gradients, just-in-time CUDA kernel compilation, automatic batching and support for new hardware.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58"/>
          <p:cNvSpPr txBox="1">
            <a:spLocks noGrp="1"/>
          </p:cNvSpPr>
          <p:nvPr>
            <p:ph type="title" idx="4294967295"/>
          </p:nvPr>
        </p:nvSpPr>
        <p:spPr>
          <a:xfrm>
            <a:off x="304800" y="304800"/>
            <a:ext cx="7772400" cy="723235"/>
          </a:xfrm>
          <a:prstGeom prst="rect">
            <a:avLst/>
          </a:prstGeom>
          <a:noFill/>
          <a:ln>
            <a:noFill/>
          </a:ln>
        </p:spPr>
        <p:txBody>
          <a:bodyPr spcFirstLastPara="1" vert="horz" wrap="square" lIns="91425" tIns="45700" rIns="91425" bIns="45700" anchor="ctr" anchorCtr="0">
            <a:spAutoFit/>
            <a:scene3d>
              <a:camera prst="orthographicFront"/>
              <a:lightRig rig="soft" dir="t"/>
            </a:scene3d>
            <a:sp3d prstMaterial="softEdge">
              <a:bevelT w="25400" h="25400"/>
            </a:sp3d>
          </a:bodyPr>
          <a:lstStyle/>
          <a:p>
            <a:pPr>
              <a:spcBef>
                <a:spcPts val="0"/>
              </a:spcBef>
              <a:buClr>
                <a:schemeClr val="dk2"/>
              </a:buClr>
              <a:buSzPts val="4100"/>
            </a:pPr>
            <a:r>
              <a:rPr lang="en" dirty="0">
                <a:solidFill>
                  <a:schemeClr val="dk2"/>
                </a:solidFill>
                <a:latin typeface="Lucida Sans"/>
                <a:ea typeface="Lucida Sans"/>
                <a:cs typeface="Lucida Sans"/>
                <a:sym typeface="Lucida Sans"/>
              </a:rPr>
              <a:t>Python Features</a:t>
            </a:r>
            <a:endParaRPr dirty="0"/>
          </a:p>
        </p:txBody>
      </p:sp>
      <p:sp>
        <p:nvSpPr>
          <p:cNvPr id="455" name="Google Shape;455;p58"/>
          <p:cNvSpPr txBox="1">
            <a:spLocks noGrp="1"/>
          </p:cNvSpPr>
          <p:nvPr>
            <p:ph type="body" idx="4294967295"/>
          </p:nvPr>
        </p:nvSpPr>
        <p:spPr>
          <a:xfrm>
            <a:off x="762000" y="2056849"/>
            <a:ext cx="7620000" cy="2744301"/>
          </a:xfrm>
          <a:prstGeom prst="rect">
            <a:avLst/>
          </a:prstGeom>
          <a:noFill/>
          <a:ln>
            <a:noFill/>
          </a:ln>
        </p:spPr>
        <p:txBody>
          <a:bodyPr spcFirstLastPara="1" vert="horz" wrap="square" lIns="91425" tIns="45700" rIns="91425" bIns="45700" anchor="t" anchorCtr="0">
            <a:spAutoFit/>
          </a:bodyPr>
          <a:lstStyle/>
          <a:p>
            <a:pPr marL="0" indent="-177800">
              <a:spcBef>
                <a:spcPts val="0"/>
              </a:spcBef>
              <a:buClr>
                <a:srgbClr val="160AEB"/>
              </a:buClr>
              <a:buSzPts val="2800"/>
              <a:buFont typeface="Noto Sans Symbols"/>
              <a:buChar char="⮚"/>
            </a:pPr>
            <a:r>
              <a:rPr lang="en" sz="2800" dirty="0">
                <a:solidFill>
                  <a:srgbClr val="160AEB"/>
                </a:solidFill>
                <a:latin typeface="Times New Roman"/>
                <a:ea typeface="Times New Roman"/>
                <a:cs typeface="Times New Roman"/>
                <a:sym typeface="Times New Roman"/>
              </a:rPr>
              <a:t>Python is interpreted</a:t>
            </a:r>
            <a:endParaRPr dirty="0"/>
          </a:p>
          <a:p>
            <a:pPr marL="400320" lvl="2" indent="-127000">
              <a:spcBef>
                <a:spcPts val="598"/>
              </a:spcBef>
              <a:buClr>
                <a:srgbClr val="160AEB"/>
              </a:buClr>
              <a:buSzPts val="2000"/>
              <a:buFont typeface="Noto Sans Symbols"/>
              <a:buChar char="❖"/>
            </a:pPr>
            <a:r>
              <a:rPr lang="en" sz="2000" dirty="0">
                <a:solidFill>
                  <a:srgbClr val="160AEB"/>
                </a:solidFill>
                <a:latin typeface="Times New Roman"/>
                <a:ea typeface="Times New Roman"/>
                <a:cs typeface="Times New Roman"/>
                <a:sym typeface="Times New Roman"/>
              </a:rPr>
              <a:t>Can use as a ‘calculator’</a:t>
            </a:r>
            <a:endParaRPr dirty="0"/>
          </a:p>
          <a:p>
            <a:pPr marL="0" indent="-177800">
              <a:spcBef>
                <a:spcPts val="799"/>
              </a:spcBef>
              <a:buClr>
                <a:srgbClr val="160AEB"/>
              </a:buClr>
              <a:buSzPts val="2800"/>
              <a:buFont typeface="Noto Sans Symbols"/>
              <a:buChar char="⮚"/>
            </a:pPr>
            <a:r>
              <a:rPr lang="en" sz="2800" dirty="0">
                <a:solidFill>
                  <a:srgbClr val="160AEB"/>
                </a:solidFill>
                <a:latin typeface="Times New Roman"/>
                <a:ea typeface="Times New Roman"/>
                <a:cs typeface="Times New Roman"/>
                <a:sym typeface="Times New Roman"/>
              </a:rPr>
              <a:t>It is strongly typed</a:t>
            </a:r>
            <a:endParaRPr dirty="0"/>
          </a:p>
          <a:p>
            <a:pPr marL="400320" lvl="2" indent="-127000">
              <a:spcBef>
                <a:spcPts val="598"/>
              </a:spcBef>
              <a:buClr>
                <a:srgbClr val="160AEB"/>
              </a:buClr>
              <a:buSzPts val="2000"/>
              <a:buFont typeface="Noto Sans Symbols"/>
              <a:buChar char="❖"/>
            </a:pPr>
            <a:r>
              <a:rPr lang="en" sz="2000" dirty="0">
                <a:solidFill>
                  <a:srgbClr val="160AEB"/>
                </a:solidFill>
                <a:latin typeface="Times New Roman"/>
                <a:ea typeface="Times New Roman"/>
                <a:cs typeface="Times New Roman"/>
                <a:sym typeface="Times New Roman"/>
              </a:rPr>
              <a:t>Have to be careful with floats (</a:t>
            </a:r>
            <a:r>
              <a:rPr lang="en" sz="2000" dirty="0">
                <a:solidFill>
                  <a:srgbClr val="160AEB"/>
                </a:solidFill>
                <a:latin typeface="Source Sans Pro"/>
                <a:ea typeface="Source Sans Pro"/>
                <a:cs typeface="Source Sans Pro"/>
                <a:sym typeface="Source Sans Pro"/>
              </a:rPr>
              <a:t>a/2</a:t>
            </a:r>
            <a:r>
              <a:rPr lang="en" sz="2000" dirty="0">
                <a:solidFill>
                  <a:srgbClr val="160AEB"/>
                </a:solidFill>
                <a:latin typeface="Times New Roman"/>
                <a:ea typeface="Times New Roman"/>
                <a:cs typeface="Times New Roman"/>
                <a:sym typeface="Times New Roman"/>
              </a:rPr>
              <a:t> or </a:t>
            </a:r>
            <a:r>
              <a:rPr lang="en" sz="2000" dirty="0">
                <a:solidFill>
                  <a:srgbClr val="160AEB"/>
                </a:solidFill>
                <a:latin typeface="Source Sans Pro"/>
                <a:ea typeface="Source Sans Pro"/>
                <a:cs typeface="Source Sans Pro"/>
                <a:sym typeface="Source Sans Pro"/>
              </a:rPr>
              <a:t>a/2.0</a:t>
            </a:r>
            <a:r>
              <a:rPr lang="en" sz="2000" dirty="0">
                <a:solidFill>
                  <a:srgbClr val="160AEB"/>
                </a:solidFill>
                <a:latin typeface="Times New Roman"/>
                <a:ea typeface="Times New Roman"/>
                <a:cs typeface="Times New Roman"/>
                <a:sym typeface="Times New Roman"/>
              </a:rPr>
              <a:t>)</a:t>
            </a:r>
            <a:endParaRPr dirty="0"/>
          </a:p>
          <a:p>
            <a:pPr marL="0" indent="-177800">
              <a:spcBef>
                <a:spcPts val="799"/>
              </a:spcBef>
              <a:buClr>
                <a:srgbClr val="160AEB"/>
              </a:buClr>
              <a:buSzPts val="2800"/>
              <a:buFont typeface="Noto Sans Symbols"/>
              <a:buChar char="⮚"/>
            </a:pPr>
            <a:r>
              <a:rPr lang="en" sz="2800" dirty="0">
                <a:solidFill>
                  <a:srgbClr val="160AEB"/>
                </a:solidFill>
                <a:latin typeface="Times New Roman"/>
                <a:ea typeface="Times New Roman"/>
                <a:cs typeface="Times New Roman"/>
                <a:sym typeface="Times New Roman"/>
              </a:rPr>
              <a:t>Works by reference</a:t>
            </a:r>
            <a:endParaRPr dirty="0"/>
          </a:p>
          <a:p>
            <a:pPr marL="400320" lvl="2" indent="-127000">
              <a:spcBef>
                <a:spcPts val="598"/>
              </a:spcBef>
              <a:buClr>
                <a:srgbClr val="160AEB"/>
              </a:buClr>
              <a:buSzPts val="2000"/>
              <a:buFont typeface="Noto Sans Symbols"/>
              <a:buChar char="❖"/>
            </a:pPr>
            <a:r>
              <a:rPr lang="en" sz="2000" dirty="0">
                <a:solidFill>
                  <a:srgbClr val="160AEB"/>
                </a:solidFill>
                <a:latin typeface="Source Sans Pro"/>
                <a:ea typeface="Source Sans Pro"/>
                <a:cs typeface="Source Sans Pro"/>
                <a:sym typeface="Source Sans Pro"/>
              </a:rPr>
              <a:t>a=b</a:t>
            </a:r>
            <a:r>
              <a:rPr lang="en" sz="2000" dirty="0">
                <a:solidFill>
                  <a:srgbClr val="160AEB"/>
                </a:solidFill>
                <a:latin typeface="Times New Roman"/>
                <a:ea typeface="Times New Roman"/>
                <a:cs typeface="Times New Roman"/>
                <a:sym typeface="Times New Roman"/>
              </a:rPr>
              <a:t> makes a reference to </a:t>
            </a:r>
            <a:r>
              <a:rPr lang="en" sz="2000" dirty="0">
                <a:solidFill>
                  <a:srgbClr val="160AEB"/>
                </a:solidFill>
                <a:latin typeface="Source Sans Pro"/>
                <a:ea typeface="Source Sans Pro"/>
                <a:cs typeface="Source Sans Pro"/>
                <a:sym typeface="Source Sans Pro"/>
              </a:rPr>
              <a:t>b</a:t>
            </a:r>
            <a:r>
              <a:rPr lang="en" sz="2000" dirty="0">
                <a:solidFill>
                  <a:srgbClr val="160AEB"/>
                </a:solidFill>
                <a:latin typeface="Times New Roman"/>
                <a:ea typeface="Times New Roman"/>
                <a:cs typeface="Times New Roman"/>
                <a:sym typeface="Times New Roman"/>
              </a:rPr>
              <a:t> in </a:t>
            </a:r>
            <a:r>
              <a:rPr lang="en" sz="2000" dirty="0">
                <a:solidFill>
                  <a:srgbClr val="160AEB"/>
                </a:solidFill>
                <a:latin typeface="Source Sans Pro"/>
                <a:ea typeface="Source Sans Pro"/>
                <a:cs typeface="Source Sans Pro"/>
                <a:sym typeface="Source Sans Pro"/>
              </a:rPr>
              <a:t>a</a:t>
            </a:r>
            <a:r>
              <a:rPr lang="en" sz="2000" dirty="0">
                <a:solidFill>
                  <a:srgbClr val="160AEB"/>
                </a:solidFill>
                <a:latin typeface="Times New Roman"/>
                <a:ea typeface="Times New Roman"/>
                <a:cs typeface="Times New Roman"/>
                <a:sym typeface="Times New Roman"/>
              </a:rPr>
              <a:t>, not a copy</a:t>
            </a:r>
            <a:endParaRPr sz="2400" dirty="0">
              <a:solidFill>
                <a:srgbClr val="160AEB"/>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59"/>
          <p:cNvSpPr txBox="1">
            <a:spLocks noGrp="1"/>
          </p:cNvSpPr>
          <p:nvPr>
            <p:ph type="title" idx="4294967295"/>
          </p:nvPr>
        </p:nvSpPr>
        <p:spPr>
          <a:xfrm>
            <a:off x="152400" y="402105"/>
            <a:ext cx="7772400" cy="723235"/>
          </a:xfrm>
          <a:prstGeom prst="rect">
            <a:avLst/>
          </a:prstGeom>
          <a:noFill/>
          <a:ln>
            <a:noFill/>
          </a:ln>
        </p:spPr>
        <p:txBody>
          <a:bodyPr spcFirstLastPara="1" vert="horz" wrap="square" lIns="91425" tIns="45700" rIns="91425" bIns="45700" anchor="ctr" anchorCtr="0">
            <a:spAutoFit/>
            <a:scene3d>
              <a:camera prst="orthographicFront"/>
              <a:lightRig rig="soft" dir="t"/>
            </a:scene3d>
            <a:sp3d prstMaterial="softEdge">
              <a:bevelT w="25400" h="25400"/>
            </a:sp3d>
          </a:bodyPr>
          <a:lstStyle/>
          <a:p>
            <a:pPr>
              <a:spcBef>
                <a:spcPts val="0"/>
              </a:spcBef>
              <a:buClr>
                <a:schemeClr val="dk2"/>
              </a:buClr>
              <a:buSzPts val="4100"/>
            </a:pPr>
            <a:r>
              <a:rPr lang="en" dirty="0">
                <a:solidFill>
                  <a:schemeClr val="dk2"/>
                </a:solidFill>
                <a:latin typeface="Lucida Sans"/>
                <a:ea typeface="Lucida Sans"/>
                <a:cs typeface="Lucida Sans"/>
                <a:sym typeface="Lucida Sans"/>
              </a:rPr>
              <a:t>Python Lists</a:t>
            </a:r>
            <a:endParaRPr dirty="0"/>
          </a:p>
        </p:txBody>
      </p:sp>
      <p:sp>
        <p:nvSpPr>
          <p:cNvPr id="463" name="Google Shape;463;p59"/>
          <p:cNvSpPr txBox="1">
            <a:spLocks noGrp="1"/>
          </p:cNvSpPr>
          <p:nvPr>
            <p:ph type="body" idx="4294967295"/>
          </p:nvPr>
        </p:nvSpPr>
        <p:spPr>
          <a:xfrm>
            <a:off x="800100" y="2057400"/>
            <a:ext cx="7543800" cy="3190577"/>
          </a:xfrm>
          <a:prstGeom prst="rect">
            <a:avLst/>
          </a:prstGeom>
          <a:noFill/>
          <a:ln>
            <a:noFill/>
          </a:ln>
        </p:spPr>
        <p:txBody>
          <a:bodyPr spcFirstLastPara="1" vert="horz" wrap="square" lIns="91425" tIns="45700" rIns="91425" bIns="45700" anchor="t" anchorCtr="0">
            <a:spAutoFit/>
          </a:bodyPr>
          <a:lstStyle/>
          <a:p>
            <a:pPr marL="0" indent="-177800">
              <a:spcBef>
                <a:spcPts val="0"/>
              </a:spcBef>
              <a:buClr>
                <a:srgbClr val="160AEB"/>
              </a:buClr>
              <a:buSzPts val="2800"/>
              <a:buFont typeface="Noto Sans Symbols"/>
              <a:buChar char="⮚"/>
            </a:pPr>
            <a:r>
              <a:rPr lang="en" sz="2800" dirty="0">
                <a:solidFill>
                  <a:srgbClr val="160AEB"/>
                </a:solidFill>
                <a:latin typeface="Times New Roman"/>
                <a:ea typeface="Times New Roman"/>
                <a:cs typeface="Times New Roman"/>
                <a:sym typeface="Times New Roman"/>
              </a:rPr>
              <a:t>Basic data structure</a:t>
            </a:r>
            <a:endParaRPr dirty="0"/>
          </a:p>
          <a:p>
            <a:pPr marL="0" indent="-177800">
              <a:spcBef>
                <a:spcPts val="799"/>
              </a:spcBef>
              <a:buClr>
                <a:srgbClr val="160AEB"/>
              </a:buClr>
              <a:buSzPts val="2800"/>
              <a:buFont typeface="Noto Sans Symbols"/>
              <a:buChar char="⮚"/>
            </a:pPr>
            <a:r>
              <a:rPr lang="en" sz="2800" dirty="0">
                <a:solidFill>
                  <a:srgbClr val="160AEB"/>
                </a:solidFill>
                <a:latin typeface="Source Sans Pro"/>
                <a:ea typeface="Source Sans Pro"/>
                <a:cs typeface="Source Sans Pro"/>
                <a:sym typeface="Source Sans Pro"/>
              </a:rPr>
              <a:t>Newlist = [0, 3, 2, ‘h’]</a:t>
            </a:r>
            <a:endParaRPr dirty="0"/>
          </a:p>
          <a:p>
            <a:pPr marL="0" indent="-177800">
              <a:spcBef>
                <a:spcPts val="799"/>
              </a:spcBef>
              <a:buClr>
                <a:srgbClr val="160AEB"/>
              </a:buClr>
              <a:buSzPts val="2800"/>
              <a:buFont typeface="Noto Sans Symbols"/>
              <a:buChar char="⮚"/>
            </a:pPr>
            <a:r>
              <a:rPr lang="en" sz="2800" dirty="0">
                <a:solidFill>
                  <a:srgbClr val="160AEB"/>
                </a:solidFill>
                <a:latin typeface="Times New Roman"/>
                <a:ea typeface="Times New Roman"/>
                <a:cs typeface="Times New Roman"/>
                <a:sym typeface="Times New Roman"/>
              </a:rPr>
              <a:t>We will mostly use it as an array in NumPy</a:t>
            </a:r>
            <a:endParaRPr sz="2800" dirty="0">
              <a:solidFill>
                <a:srgbClr val="160AEB"/>
              </a:solidFill>
              <a:latin typeface="Times New Roman"/>
              <a:ea typeface="Times New Roman"/>
              <a:cs typeface="Times New Roman"/>
              <a:sym typeface="Times New Roman"/>
            </a:endParaRPr>
          </a:p>
          <a:p>
            <a:pPr marL="0" indent="-177800">
              <a:spcBef>
                <a:spcPts val="799"/>
              </a:spcBef>
              <a:buClr>
                <a:srgbClr val="160AEB"/>
              </a:buClr>
              <a:buSzPts val="2800"/>
              <a:buFont typeface="Noto Sans Symbols"/>
              <a:buChar char="⮚"/>
            </a:pPr>
            <a:r>
              <a:rPr lang="en" sz="2800" dirty="0">
                <a:solidFill>
                  <a:srgbClr val="160AEB"/>
                </a:solidFill>
                <a:latin typeface="Source Sans Pro"/>
                <a:ea typeface="Source Sans Pro"/>
                <a:cs typeface="Source Sans Pro"/>
                <a:sym typeface="Source Sans Pro"/>
              </a:rPr>
              <a:t>B = array([3,4,5])</a:t>
            </a:r>
            <a:endParaRPr dirty="0"/>
          </a:p>
          <a:p>
            <a:pPr marL="0" indent="-177800">
              <a:spcBef>
                <a:spcPts val="799"/>
              </a:spcBef>
              <a:buClr>
                <a:srgbClr val="160AEB"/>
              </a:buClr>
              <a:buSzPts val="2800"/>
              <a:buFont typeface="Noto Sans Symbols"/>
              <a:buChar char="⮚"/>
            </a:pPr>
            <a:r>
              <a:rPr lang="en" sz="2800" dirty="0">
                <a:solidFill>
                  <a:srgbClr val="160AEB"/>
                </a:solidFill>
                <a:latin typeface="Source Sans Pro"/>
                <a:ea typeface="Source Sans Pro"/>
                <a:cs typeface="Source Sans Pro"/>
                <a:sym typeface="Source Sans Pro"/>
              </a:rPr>
              <a:t>C = array([[1,2,3],[4,5,6]])</a:t>
            </a:r>
            <a:endParaRPr dirty="0"/>
          </a:p>
          <a:p>
            <a:pPr marL="0" indent="-177800">
              <a:spcBef>
                <a:spcPts val="799"/>
              </a:spcBef>
              <a:buClr>
                <a:srgbClr val="160AEB"/>
              </a:buClr>
              <a:buSzPts val="2800"/>
              <a:buFont typeface="Noto Sans Symbols"/>
              <a:buChar char="⮚"/>
            </a:pPr>
            <a:r>
              <a:rPr lang="en" sz="2800" dirty="0">
                <a:solidFill>
                  <a:srgbClr val="160AEB"/>
                </a:solidFill>
                <a:latin typeface="Source Sans Pro"/>
                <a:ea typeface="Source Sans Pro"/>
                <a:cs typeface="Source Sans Pro"/>
                <a:sym typeface="Source Sans Pro"/>
              </a:rPr>
              <a:t>A = B</a:t>
            </a:r>
            <a:endParaRPr sz="3200" dirty="0">
              <a:solidFill>
                <a:srgbClr val="160AEB"/>
              </a:solidFill>
              <a:latin typeface="Source Sans Pro"/>
              <a:ea typeface="Source Sans Pro"/>
              <a:cs typeface="Source Sans Pro"/>
              <a:sym typeface="Source Sans Pro"/>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60"/>
          <p:cNvSpPr txBox="1">
            <a:spLocks noGrp="1"/>
          </p:cNvSpPr>
          <p:nvPr>
            <p:ph type="title" idx="4294967295"/>
          </p:nvPr>
        </p:nvSpPr>
        <p:spPr>
          <a:xfrm>
            <a:off x="76200" y="228600"/>
            <a:ext cx="7772400" cy="723235"/>
          </a:xfrm>
          <a:prstGeom prst="rect">
            <a:avLst/>
          </a:prstGeom>
          <a:noFill/>
          <a:ln>
            <a:noFill/>
          </a:ln>
        </p:spPr>
        <p:txBody>
          <a:bodyPr spcFirstLastPara="1" vert="horz" wrap="square" lIns="91425" tIns="45700" rIns="91425" bIns="45700" anchor="ctr" anchorCtr="0">
            <a:spAutoFit/>
            <a:scene3d>
              <a:camera prst="orthographicFront"/>
              <a:lightRig rig="soft" dir="t"/>
            </a:scene3d>
            <a:sp3d prstMaterial="softEdge">
              <a:bevelT w="25400" h="25400"/>
            </a:sp3d>
          </a:bodyPr>
          <a:lstStyle/>
          <a:p>
            <a:pPr>
              <a:spcBef>
                <a:spcPts val="0"/>
              </a:spcBef>
              <a:buClr>
                <a:schemeClr val="dk2"/>
              </a:buClr>
              <a:buSzPts val="4100"/>
            </a:pPr>
            <a:r>
              <a:rPr lang="en">
                <a:solidFill>
                  <a:schemeClr val="dk2"/>
                </a:solidFill>
                <a:latin typeface="Lucida Sans"/>
                <a:ea typeface="Lucida Sans"/>
                <a:cs typeface="Lucida Sans"/>
                <a:sym typeface="Lucida Sans"/>
              </a:rPr>
              <a:t>Python Lists</a:t>
            </a:r>
            <a:endParaRPr/>
          </a:p>
        </p:txBody>
      </p:sp>
      <p:sp>
        <p:nvSpPr>
          <p:cNvPr id="471" name="Google Shape;471;p60"/>
          <p:cNvSpPr txBox="1">
            <a:spLocks noGrp="1"/>
          </p:cNvSpPr>
          <p:nvPr>
            <p:ph type="body" idx="4294967295"/>
          </p:nvPr>
        </p:nvSpPr>
        <p:spPr>
          <a:xfrm>
            <a:off x="685800" y="2133600"/>
            <a:ext cx="7620000" cy="3041818"/>
          </a:xfrm>
          <a:prstGeom prst="rect">
            <a:avLst/>
          </a:prstGeom>
          <a:noFill/>
          <a:ln>
            <a:noFill/>
          </a:ln>
        </p:spPr>
        <p:txBody>
          <a:bodyPr spcFirstLastPara="1" vert="horz" wrap="square" lIns="91425" tIns="45700" rIns="91425" bIns="45700" anchor="t" anchorCtr="0">
            <a:spAutoFit/>
          </a:bodyPr>
          <a:lstStyle/>
          <a:p>
            <a:pPr marL="0" indent="-177800">
              <a:spcBef>
                <a:spcPts val="0"/>
              </a:spcBef>
              <a:buClr>
                <a:srgbClr val="160AEB"/>
              </a:buClr>
              <a:buSzPts val="2800"/>
              <a:buFont typeface="Noto Sans Symbols"/>
              <a:buChar char="⮚"/>
            </a:pPr>
            <a:r>
              <a:rPr lang="en" sz="2800" dirty="0">
                <a:solidFill>
                  <a:srgbClr val="160AEB"/>
                </a:solidFill>
                <a:latin typeface="Times New Roman"/>
                <a:ea typeface="Times New Roman"/>
                <a:cs typeface="Times New Roman"/>
                <a:sym typeface="Times New Roman"/>
              </a:rPr>
              <a:t>Note 0 indexing</a:t>
            </a:r>
            <a:endParaRPr dirty="0"/>
          </a:p>
          <a:p>
            <a:pPr marL="0" indent="-177800">
              <a:spcBef>
                <a:spcPts val="799"/>
              </a:spcBef>
              <a:buClr>
                <a:srgbClr val="160AEB"/>
              </a:buClr>
              <a:buSzPts val="2800"/>
              <a:buFont typeface="Noto Sans Symbols"/>
              <a:buChar char="⮚"/>
            </a:pPr>
            <a:r>
              <a:rPr lang="en" sz="2800" dirty="0">
                <a:solidFill>
                  <a:srgbClr val="160AEB"/>
                </a:solidFill>
                <a:latin typeface="Times New Roman"/>
                <a:ea typeface="Times New Roman"/>
                <a:cs typeface="Times New Roman"/>
                <a:sym typeface="Times New Roman"/>
              </a:rPr>
              <a:t>Can also start from other end:</a:t>
            </a:r>
            <a:endParaRPr dirty="0"/>
          </a:p>
          <a:p>
            <a:pPr marL="400320" lvl="2" indent="-127000">
              <a:spcBef>
                <a:spcPts val="598"/>
              </a:spcBef>
              <a:buClr>
                <a:srgbClr val="160AEB"/>
              </a:buClr>
              <a:buSzPts val="2000"/>
              <a:buFont typeface="Noto Sans Symbols"/>
              <a:buChar char="❖"/>
            </a:pPr>
            <a:r>
              <a:rPr lang="en" sz="2000" dirty="0">
                <a:solidFill>
                  <a:srgbClr val="160AEB"/>
                </a:solidFill>
                <a:latin typeface="Source Sans Pro"/>
                <a:ea typeface="Source Sans Pro"/>
                <a:cs typeface="Source Sans Pro"/>
                <a:sym typeface="Source Sans Pro"/>
              </a:rPr>
              <a:t>B[-1]</a:t>
            </a:r>
            <a:r>
              <a:rPr lang="en" sz="2000" dirty="0">
                <a:solidFill>
                  <a:srgbClr val="160AEB"/>
                </a:solidFill>
                <a:latin typeface="Times New Roman"/>
                <a:ea typeface="Times New Roman"/>
                <a:cs typeface="Times New Roman"/>
                <a:sym typeface="Times New Roman"/>
              </a:rPr>
              <a:t>, etc.</a:t>
            </a:r>
            <a:endParaRPr dirty="0"/>
          </a:p>
          <a:p>
            <a:pPr marL="0" indent="-177800">
              <a:spcBef>
                <a:spcPts val="799"/>
              </a:spcBef>
              <a:buClr>
                <a:srgbClr val="160AEB"/>
              </a:buClr>
              <a:buSzPts val="2800"/>
              <a:buFont typeface="Noto Sans Symbols"/>
              <a:buChar char="⮚"/>
            </a:pPr>
            <a:r>
              <a:rPr lang="en" sz="2800" dirty="0">
                <a:solidFill>
                  <a:srgbClr val="160AEB"/>
                </a:solidFill>
                <a:latin typeface="Times New Roman"/>
                <a:ea typeface="Times New Roman"/>
                <a:cs typeface="Times New Roman"/>
                <a:sym typeface="Times New Roman"/>
              </a:rPr>
              <a:t>To get size of arrays, use </a:t>
            </a:r>
            <a:r>
              <a:rPr lang="en" sz="2800" dirty="0">
                <a:solidFill>
                  <a:srgbClr val="160AEB"/>
                </a:solidFill>
                <a:latin typeface="Source Sans Pro"/>
                <a:ea typeface="Source Sans Pro"/>
                <a:cs typeface="Source Sans Pro"/>
                <a:sym typeface="Source Sans Pro"/>
              </a:rPr>
              <a:t>len(), shape()</a:t>
            </a:r>
            <a:endParaRPr dirty="0"/>
          </a:p>
          <a:p>
            <a:pPr marL="0" indent="-177800">
              <a:spcBef>
                <a:spcPts val="799"/>
              </a:spcBef>
              <a:buClr>
                <a:srgbClr val="160AEB"/>
              </a:buClr>
              <a:buSzPts val="2800"/>
              <a:buFont typeface="Noto Sans Symbols"/>
              <a:buChar char="⮚"/>
            </a:pPr>
            <a:r>
              <a:rPr lang="en" sz="2800" dirty="0">
                <a:solidFill>
                  <a:srgbClr val="160AEB"/>
                </a:solidFill>
                <a:latin typeface="Times New Roman"/>
                <a:ea typeface="Times New Roman"/>
                <a:cs typeface="Times New Roman"/>
                <a:sym typeface="Times New Roman"/>
              </a:rPr>
              <a:t>Slice operator</a:t>
            </a:r>
            <a:endParaRPr dirty="0"/>
          </a:p>
          <a:p>
            <a:pPr marL="0" indent="-177800">
              <a:spcBef>
                <a:spcPts val="799"/>
              </a:spcBef>
              <a:buClr>
                <a:srgbClr val="160AEB"/>
              </a:buClr>
              <a:buSzPts val="2800"/>
              <a:buFont typeface="Noto Sans Symbols"/>
              <a:buChar char="⮚"/>
            </a:pPr>
            <a:r>
              <a:rPr lang="en" sz="2800" dirty="0">
                <a:solidFill>
                  <a:srgbClr val="160AEB"/>
                </a:solidFill>
                <a:latin typeface="Source Sans Pro"/>
                <a:ea typeface="Source Sans Pro"/>
                <a:cs typeface="Source Sans Pro"/>
                <a:sym typeface="Source Sans Pro"/>
              </a:rPr>
              <a:t>C[:,1]</a:t>
            </a:r>
            <a:r>
              <a:rPr lang="en" sz="2800" dirty="0">
                <a:solidFill>
                  <a:srgbClr val="160AEB"/>
                </a:solidFill>
                <a:latin typeface="Times New Roman"/>
                <a:ea typeface="Times New Roman"/>
                <a:cs typeface="Times New Roman"/>
                <a:sym typeface="Times New Roman"/>
              </a:rPr>
              <a:t> and </a:t>
            </a:r>
            <a:r>
              <a:rPr lang="en" sz="2800" dirty="0">
                <a:solidFill>
                  <a:srgbClr val="160AEB"/>
                </a:solidFill>
                <a:latin typeface="Source Sans Pro"/>
                <a:ea typeface="Source Sans Pro"/>
                <a:cs typeface="Source Sans Pro"/>
                <a:sym typeface="Source Sans Pro"/>
              </a:rPr>
              <a:t>C[1,:]</a:t>
            </a:r>
            <a:endParaRPr sz="3200" dirty="0">
              <a:solidFill>
                <a:srgbClr val="160AEB"/>
              </a:solidFill>
              <a:latin typeface="Source Sans Pro"/>
              <a:ea typeface="Source Sans Pro"/>
              <a:cs typeface="Source Sans Pro"/>
              <a:sym typeface="Source Sans Pro"/>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61"/>
          <p:cNvSpPr txBox="1">
            <a:spLocks noGrp="1"/>
          </p:cNvSpPr>
          <p:nvPr>
            <p:ph type="title" idx="4294967295"/>
          </p:nvPr>
        </p:nvSpPr>
        <p:spPr>
          <a:xfrm>
            <a:off x="228600" y="304800"/>
            <a:ext cx="7772400" cy="723235"/>
          </a:xfrm>
          <a:prstGeom prst="rect">
            <a:avLst/>
          </a:prstGeom>
          <a:noFill/>
          <a:ln>
            <a:noFill/>
          </a:ln>
        </p:spPr>
        <p:txBody>
          <a:bodyPr spcFirstLastPara="1" vert="horz" wrap="square" lIns="91425" tIns="45700" rIns="91425" bIns="45700" anchor="ctr" anchorCtr="0">
            <a:spAutoFit/>
            <a:scene3d>
              <a:camera prst="orthographicFront"/>
              <a:lightRig rig="soft" dir="t"/>
            </a:scene3d>
            <a:sp3d prstMaterial="softEdge">
              <a:bevelT w="25400" h="25400"/>
            </a:sp3d>
          </a:bodyPr>
          <a:lstStyle/>
          <a:p>
            <a:pPr>
              <a:spcBef>
                <a:spcPts val="0"/>
              </a:spcBef>
              <a:buClr>
                <a:schemeClr val="dk2"/>
              </a:buClr>
              <a:buSzPts val="4100"/>
            </a:pPr>
            <a:r>
              <a:rPr lang="en" dirty="0">
                <a:solidFill>
                  <a:schemeClr val="dk2"/>
                </a:solidFill>
                <a:latin typeface="Lucida Sans"/>
                <a:ea typeface="Lucida Sans"/>
                <a:cs typeface="Lucida Sans"/>
                <a:sym typeface="Lucida Sans"/>
              </a:rPr>
              <a:t>Multiplication, etc.</a:t>
            </a:r>
            <a:endParaRPr dirty="0"/>
          </a:p>
        </p:txBody>
      </p:sp>
      <p:sp>
        <p:nvSpPr>
          <p:cNvPr id="479" name="Google Shape;479;p61"/>
          <p:cNvSpPr txBox="1">
            <a:spLocks noGrp="1"/>
          </p:cNvSpPr>
          <p:nvPr>
            <p:ph type="body" idx="4294967295"/>
          </p:nvPr>
        </p:nvSpPr>
        <p:spPr>
          <a:xfrm>
            <a:off x="533400" y="2514600"/>
            <a:ext cx="8229600" cy="2123618"/>
          </a:xfrm>
          <a:prstGeom prst="rect">
            <a:avLst/>
          </a:prstGeom>
          <a:noFill/>
          <a:ln>
            <a:noFill/>
          </a:ln>
        </p:spPr>
        <p:txBody>
          <a:bodyPr spcFirstLastPara="1" vert="horz" wrap="square" lIns="91425" tIns="45700" rIns="91425" bIns="45700" anchor="t" anchorCtr="0">
            <a:spAutoFit/>
          </a:bodyPr>
          <a:lstStyle/>
          <a:p>
            <a:pPr marL="0" indent="-177800">
              <a:spcBef>
                <a:spcPts val="0"/>
              </a:spcBef>
              <a:buClr>
                <a:srgbClr val="160AEB"/>
              </a:buClr>
              <a:buSzPts val="2800"/>
              <a:buFont typeface="Noto Sans Symbols"/>
              <a:buChar char="⮚"/>
            </a:pPr>
            <a:r>
              <a:rPr lang="en" sz="2800" dirty="0">
                <a:solidFill>
                  <a:srgbClr val="160AEB"/>
                </a:solidFill>
                <a:latin typeface="Times New Roman"/>
                <a:ea typeface="Times New Roman"/>
                <a:cs typeface="Times New Roman"/>
                <a:sym typeface="Times New Roman"/>
              </a:rPr>
              <a:t>Standard numpy multiplication is elementwise</a:t>
            </a:r>
            <a:endParaRPr dirty="0"/>
          </a:p>
          <a:p>
            <a:pPr marL="0" indent="-177800">
              <a:spcBef>
                <a:spcPts val="799"/>
              </a:spcBef>
              <a:buClr>
                <a:srgbClr val="160AEB"/>
              </a:buClr>
              <a:buSzPts val="2800"/>
              <a:buFont typeface="Noto Sans Symbols"/>
              <a:buChar char="⮚"/>
            </a:pPr>
            <a:r>
              <a:rPr lang="en" sz="2800" dirty="0">
                <a:solidFill>
                  <a:srgbClr val="160AEB"/>
                </a:solidFill>
                <a:latin typeface="Times New Roman"/>
                <a:ea typeface="Times New Roman"/>
                <a:cs typeface="Times New Roman"/>
                <a:sym typeface="Times New Roman"/>
              </a:rPr>
              <a:t>Matrix multiplication uses </a:t>
            </a:r>
            <a:r>
              <a:rPr lang="en" sz="2800" dirty="0">
                <a:solidFill>
                  <a:srgbClr val="160AEB"/>
                </a:solidFill>
                <a:latin typeface="Source Sans Pro"/>
                <a:ea typeface="Source Sans Pro"/>
                <a:cs typeface="Source Sans Pro"/>
                <a:sym typeface="Source Sans Pro"/>
              </a:rPr>
              <a:t>dot(a,b)</a:t>
            </a:r>
            <a:endParaRPr dirty="0"/>
          </a:p>
          <a:p>
            <a:pPr marL="0" indent="-177800">
              <a:spcBef>
                <a:spcPts val="799"/>
              </a:spcBef>
              <a:buClr>
                <a:srgbClr val="160AEB"/>
              </a:buClr>
              <a:buSzPts val="2800"/>
              <a:buFont typeface="Noto Sans Symbols"/>
              <a:buChar char="⮚"/>
            </a:pPr>
            <a:r>
              <a:rPr lang="en" sz="2800" dirty="0">
                <a:solidFill>
                  <a:srgbClr val="160AEB"/>
                </a:solidFill>
                <a:latin typeface="Times New Roman"/>
                <a:ea typeface="Times New Roman"/>
                <a:cs typeface="Times New Roman"/>
                <a:sym typeface="Times New Roman"/>
              </a:rPr>
              <a:t>Matrix exponentiation </a:t>
            </a:r>
            <a:r>
              <a:rPr lang="en" sz="2800" dirty="0">
                <a:solidFill>
                  <a:srgbClr val="160AEB"/>
                </a:solidFill>
                <a:latin typeface="Source Sans Pro"/>
                <a:ea typeface="Source Sans Pro"/>
                <a:cs typeface="Source Sans Pro"/>
                <a:sym typeface="Source Sans Pro"/>
              </a:rPr>
              <a:t>pow(a,2)</a:t>
            </a:r>
            <a:endParaRPr dirty="0"/>
          </a:p>
          <a:p>
            <a:pPr marL="0" indent="-177800">
              <a:spcBef>
                <a:spcPts val="799"/>
              </a:spcBef>
              <a:buClr>
                <a:srgbClr val="160AEB"/>
              </a:buClr>
              <a:buSzPts val="2800"/>
              <a:buFont typeface="Noto Sans Symbols"/>
              <a:buChar char="⮚"/>
            </a:pPr>
            <a:r>
              <a:rPr lang="en" sz="2800" dirty="0">
                <a:solidFill>
                  <a:srgbClr val="160AEB"/>
                </a:solidFill>
                <a:latin typeface="Times New Roman"/>
                <a:ea typeface="Times New Roman"/>
                <a:cs typeface="Times New Roman"/>
                <a:sym typeface="Times New Roman"/>
              </a:rPr>
              <a:t>Inner product </a:t>
            </a:r>
            <a:r>
              <a:rPr lang="en" sz="2800" dirty="0">
                <a:solidFill>
                  <a:srgbClr val="160AEB"/>
                </a:solidFill>
                <a:latin typeface="Source Sans Pro"/>
                <a:ea typeface="Source Sans Pro"/>
                <a:cs typeface="Source Sans Pro"/>
                <a:sym typeface="Source Sans Pro"/>
              </a:rPr>
              <a:t>inner(a,b)</a:t>
            </a:r>
            <a:endParaRP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62"/>
          <p:cNvSpPr txBox="1">
            <a:spLocks noGrp="1"/>
          </p:cNvSpPr>
          <p:nvPr>
            <p:ph type="title" idx="4294967295"/>
          </p:nvPr>
        </p:nvSpPr>
        <p:spPr>
          <a:xfrm>
            <a:off x="152400" y="372437"/>
            <a:ext cx="7772400" cy="723235"/>
          </a:xfrm>
          <a:prstGeom prst="rect">
            <a:avLst/>
          </a:prstGeom>
          <a:noFill/>
          <a:ln>
            <a:noFill/>
          </a:ln>
        </p:spPr>
        <p:txBody>
          <a:bodyPr spcFirstLastPara="1" vert="horz" wrap="square" lIns="91425" tIns="45700" rIns="91425" bIns="45700" anchor="ctr" anchorCtr="0">
            <a:spAutoFit/>
            <a:scene3d>
              <a:camera prst="orthographicFront"/>
              <a:lightRig rig="soft" dir="t"/>
            </a:scene3d>
            <a:sp3d prstMaterial="softEdge">
              <a:bevelT w="25400" h="25400"/>
            </a:sp3d>
          </a:bodyPr>
          <a:lstStyle/>
          <a:p>
            <a:pPr>
              <a:spcBef>
                <a:spcPts val="0"/>
              </a:spcBef>
              <a:buClr>
                <a:schemeClr val="dk2"/>
              </a:buClr>
              <a:buSzPts val="4100"/>
            </a:pPr>
            <a:r>
              <a:rPr lang="en" dirty="0">
                <a:solidFill>
                  <a:schemeClr val="dk2"/>
                </a:solidFill>
                <a:latin typeface="Lucida Sans"/>
                <a:ea typeface="Lucida Sans"/>
                <a:cs typeface="Lucida Sans"/>
                <a:sym typeface="Lucida Sans"/>
              </a:rPr>
              <a:t>Random Numbers</a:t>
            </a:r>
            <a:endParaRPr dirty="0"/>
          </a:p>
        </p:txBody>
      </p:sp>
      <p:sp>
        <p:nvSpPr>
          <p:cNvPr id="486" name="Google Shape;486;p62"/>
          <p:cNvSpPr txBox="1">
            <a:spLocks noGrp="1"/>
          </p:cNvSpPr>
          <p:nvPr>
            <p:ph type="body" idx="4294967295"/>
          </p:nvPr>
        </p:nvSpPr>
        <p:spPr>
          <a:xfrm>
            <a:off x="914400" y="1981200"/>
            <a:ext cx="8077200" cy="3190577"/>
          </a:xfrm>
          <a:prstGeom prst="rect">
            <a:avLst/>
          </a:prstGeom>
          <a:noFill/>
          <a:ln>
            <a:noFill/>
          </a:ln>
        </p:spPr>
        <p:txBody>
          <a:bodyPr spcFirstLastPara="1" vert="horz" wrap="square" lIns="91425" tIns="45700" rIns="91425" bIns="45700" anchor="t" anchorCtr="0">
            <a:spAutoFit/>
          </a:bodyPr>
          <a:lstStyle/>
          <a:p>
            <a:pPr marL="0" indent="-177800">
              <a:spcBef>
                <a:spcPts val="0"/>
              </a:spcBef>
              <a:buClr>
                <a:srgbClr val="160AEB"/>
              </a:buClr>
              <a:buSzPts val="2800"/>
              <a:buFont typeface="Noto Sans Symbols"/>
              <a:buChar char="⮚"/>
            </a:pPr>
            <a:r>
              <a:rPr lang="en" sz="2800" dirty="0">
                <a:solidFill>
                  <a:srgbClr val="160AEB"/>
                </a:solidFill>
                <a:latin typeface="Source Sans Pro"/>
                <a:ea typeface="Source Sans Pro"/>
                <a:cs typeface="Source Sans Pro"/>
                <a:sym typeface="Source Sans Pro"/>
              </a:rPr>
              <a:t>from numpy.random import *</a:t>
            </a:r>
            <a:endParaRPr dirty="0"/>
          </a:p>
          <a:p>
            <a:pPr marL="0" indent="-177800">
              <a:spcBef>
                <a:spcPts val="799"/>
              </a:spcBef>
              <a:buClr>
                <a:srgbClr val="160AEB"/>
              </a:buClr>
              <a:buSzPts val="2800"/>
              <a:buFont typeface="Noto Sans Symbols"/>
              <a:buChar char="⮚"/>
            </a:pPr>
            <a:r>
              <a:rPr lang="en" sz="2800" dirty="0">
                <a:solidFill>
                  <a:srgbClr val="160AEB"/>
                </a:solidFill>
                <a:latin typeface="Source Sans Pro"/>
                <a:ea typeface="Source Sans Pro"/>
                <a:cs typeface="Source Sans Pro"/>
                <a:sym typeface="Source Sans Pro"/>
              </a:rPr>
              <a:t>random.rand(matsize)</a:t>
            </a:r>
            <a:endParaRPr dirty="0"/>
          </a:p>
          <a:p>
            <a:pPr marL="0" indent="-177800">
              <a:spcBef>
                <a:spcPts val="799"/>
              </a:spcBef>
              <a:buClr>
                <a:srgbClr val="160AEB"/>
              </a:buClr>
              <a:buSzPts val="2800"/>
              <a:buFont typeface="Noto Sans Symbols"/>
              <a:buChar char="⮚"/>
            </a:pPr>
            <a:r>
              <a:rPr lang="en" sz="2800" dirty="0">
                <a:solidFill>
                  <a:srgbClr val="160AEB"/>
                </a:solidFill>
                <a:latin typeface="Source Sans Pro"/>
                <a:ea typeface="Source Sans Pro"/>
                <a:cs typeface="Source Sans Pro"/>
                <a:sym typeface="Source Sans Pro"/>
              </a:rPr>
              <a:t>random.randn(matsize)</a:t>
            </a:r>
            <a:endParaRPr dirty="0"/>
          </a:p>
          <a:p>
            <a:pPr marL="0" indent="-177800">
              <a:spcBef>
                <a:spcPts val="799"/>
              </a:spcBef>
              <a:buClr>
                <a:srgbClr val="160AEB"/>
              </a:buClr>
              <a:buSzPts val="2800"/>
              <a:buFont typeface="Noto Sans Symbols"/>
              <a:buChar char="⮚"/>
            </a:pPr>
            <a:r>
              <a:rPr lang="en" sz="2800" dirty="0">
                <a:solidFill>
                  <a:srgbClr val="160AEB"/>
                </a:solidFill>
                <a:latin typeface="Source Sans Pro"/>
                <a:ea typeface="Source Sans Pro"/>
                <a:cs typeface="Source Sans Pro"/>
                <a:sym typeface="Source Sans Pro"/>
              </a:rPr>
              <a:t>random.normal(mean,stdev,matsize)</a:t>
            </a:r>
            <a:endParaRPr dirty="0"/>
          </a:p>
          <a:p>
            <a:pPr marL="0" indent="-177800">
              <a:spcBef>
                <a:spcPts val="799"/>
              </a:spcBef>
              <a:buClr>
                <a:srgbClr val="160AEB"/>
              </a:buClr>
              <a:buSzPts val="2800"/>
              <a:buFont typeface="Noto Sans Symbols"/>
              <a:buChar char="⮚"/>
            </a:pPr>
            <a:r>
              <a:rPr lang="en" sz="2800" dirty="0">
                <a:solidFill>
                  <a:srgbClr val="160AEB"/>
                </a:solidFill>
                <a:latin typeface="Source Sans Pro"/>
                <a:ea typeface="Source Sans Pro"/>
                <a:cs typeface="Source Sans Pro"/>
                <a:sym typeface="Source Sans Pro"/>
              </a:rPr>
              <a:t>random.uniform(low,high,matsize)</a:t>
            </a:r>
            <a:endParaRPr dirty="0"/>
          </a:p>
          <a:p>
            <a:pPr marL="0" indent="-177800">
              <a:spcBef>
                <a:spcPts val="799"/>
              </a:spcBef>
              <a:buClr>
                <a:srgbClr val="160AEB"/>
              </a:buClr>
              <a:buSzPts val="2800"/>
              <a:buFont typeface="Noto Sans Symbols"/>
              <a:buChar char="⮚"/>
            </a:pPr>
            <a:r>
              <a:rPr lang="en" sz="2800" dirty="0">
                <a:solidFill>
                  <a:srgbClr val="160AEB"/>
                </a:solidFill>
                <a:latin typeface="Source Sans Pro"/>
                <a:ea typeface="Source Sans Pro"/>
                <a:cs typeface="Source Sans Pro"/>
                <a:sym typeface="Source Sans Pro"/>
              </a:rPr>
              <a:t>random.randint(low,high,matsize)</a:t>
            </a:r>
            <a:endParaRP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63"/>
          <p:cNvSpPr txBox="1">
            <a:spLocks noGrp="1"/>
          </p:cNvSpPr>
          <p:nvPr>
            <p:ph type="title" idx="4294967295"/>
          </p:nvPr>
        </p:nvSpPr>
        <p:spPr>
          <a:xfrm>
            <a:off x="152400" y="381000"/>
            <a:ext cx="7772400" cy="723235"/>
          </a:xfrm>
          <a:prstGeom prst="rect">
            <a:avLst/>
          </a:prstGeom>
          <a:noFill/>
          <a:ln>
            <a:noFill/>
          </a:ln>
        </p:spPr>
        <p:txBody>
          <a:bodyPr spcFirstLastPara="1" vert="horz" wrap="square" lIns="91425" tIns="45700" rIns="91425" bIns="45700" anchor="ctr" anchorCtr="0">
            <a:spAutoFit/>
            <a:scene3d>
              <a:camera prst="orthographicFront"/>
              <a:lightRig rig="soft" dir="t"/>
            </a:scene3d>
            <a:sp3d prstMaterial="softEdge">
              <a:bevelT w="25400" h="25400"/>
            </a:sp3d>
          </a:bodyPr>
          <a:lstStyle/>
          <a:p>
            <a:pPr>
              <a:spcBef>
                <a:spcPts val="0"/>
              </a:spcBef>
              <a:buClr>
                <a:schemeClr val="dk2"/>
              </a:buClr>
              <a:buSzPts val="4100"/>
            </a:pPr>
            <a:r>
              <a:rPr lang="en" dirty="0">
                <a:solidFill>
                  <a:schemeClr val="dk2"/>
                </a:solidFill>
                <a:latin typeface="Lucida Sans"/>
                <a:ea typeface="Lucida Sans"/>
                <a:cs typeface="Lucida Sans"/>
                <a:sym typeface="Lucida Sans"/>
              </a:rPr>
              <a:t>Linear Algebra</a:t>
            </a:r>
            <a:endParaRPr dirty="0"/>
          </a:p>
        </p:txBody>
      </p:sp>
      <p:sp>
        <p:nvSpPr>
          <p:cNvPr id="493" name="Google Shape;493;p63"/>
          <p:cNvSpPr txBox="1">
            <a:spLocks noGrp="1"/>
          </p:cNvSpPr>
          <p:nvPr>
            <p:ph type="body" idx="4294967295"/>
          </p:nvPr>
        </p:nvSpPr>
        <p:spPr>
          <a:xfrm>
            <a:off x="990600" y="1981200"/>
            <a:ext cx="7772400" cy="3190577"/>
          </a:xfrm>
          <a:prstGeom prst="rect">
            <a:avLst/>
          </a:prstGeom>
          <a:noFill/>
          <a:ln>
            <a:noFill/>
          </a:ln>
        </p:spPr>
        <p:txBody>
          <a:bodyPr spcFirstLastPara="1" vert="horz" wrap="square" lIns="91425" tIns="45700" rIns="91425" bIns="45700" anchor="t" anchorCtr="0">
            <a:spAutoFit/>
          </a:bodyPr>
          <a:lstStyle/>
          <a:p>
            <a:pPr marL="0" indent="-177800">
              <a:spcBef>
                <a:spcPts val="0"/>
              </a:spcBef>
              <a:buClr>
                <a:srgbClr val="160AEB"/>
              </a:buClr>
              <a:buSzPts val="2800"/>
              <a:buFont typeface="Noto Sans Symbols"/>
              <a:buChar char="⮚"/>
            </a:pPr>
            <a:r>
              <a:rPr lang="en" sz="2800" dirty="0">
                <a:solidFill>
                  <a:srgbClr val="160AEB"/>
                </a:solidFill>
                <a:latin typeface="Source Sans Pro"/>
                <a:ea typeface="Source Sans Pro"/>
                <a:cs typeface="Source Sans Pro"/>
                <a:sym typeface="Source Sans Pro"/>
              </a:rPr>
              <a:t>from numpy import linalg</a:t>
            </a:r>
            <a:endParaRPr sz="2800" dirty="0">
              <a:solidFill>
                <a:srgbClr val="160AEB"/>
              </a:solidFill>
              <a:latin typeface="Source Sans Pro"/>
              <a:ea typeface="Source Sans Pro"/>
              <a:cs typeface="Source Sans Pro"/>
              <a:sym typeface="Source Sans Pro"/>
            </a:endParaRPr>
          </a:p>
          <a:p>
            <a:pPr marL="0" indent="-177800">
              <a:spcBef>
                <a:spcPts val="799"/>
              </a:spcBef>
              <a:buClr>
                <a:srgbClr val="160AEB"/>
              </a:buClr>
              <a:buSzPts val="2800"/>
              <a:buFont typeface="Noto Sans Symbols"/>
              <a:buChar char="⮚"/>
            </a:pPr>
            <a:r>
              <a:rPr lang="en" sz="2800" dirty="0">
                <a:solidFill>
                  <a:srgbClr val="160AEB"/>
                </a:solidFill>
                <a:latin typeface="Source Sans Pro"/>
                <a:ea typeface="Source Sans Pro"/>
                <a:cs typeface="Source Sans Pro"/>
                <a:sym typeface="Source Sans Pro"/>
              </a:rPr>
              <a:t>linalg.inv</a:t>
            </a:r>
            <a:endParaRPr sz="2800" dirty="0">
              <a:solidFill>
                <a:srgbClr val="160AEB"/>
              </a:solidFill>
              <a:latin typeface="Source Sans Pro"/>
              <a:ea typeface="Source Sans Pro"/>
              <a:cs typeface="Source Sans Pro"/>
              <a:sym typeface="Source Sans Pro"/>
            </a:endParaRPr>
          </a:p>
          <a:p>
            <a:pPr marL="0" indent="-177800">
              <a:spcBef>
                <a:spcPts val="799"/>
              </a:spcBef>
              <a:buClr>
                <a:srgbClr val="160AEB"/>
              </a:buClr>
              <a:buSzPts val="2800"/>
              <a:buFont typeface="Noto Sans Symbols"/>
              <a:buChar char="⮚"/>
            </a:pPr>
            <a:r>
              <a:rPr lang="en" sz="2800" dirty="0">
                <a:solidFill>
                  <a:srgbClr val="160AEB"/>
                </a:solidFill>
                <a:latin typeface="Source Sans Pro"/>
                <a:ea typeface="Source Sans Pro"/>
                <a:cs typeface="Source Sans Pro"/>
                <a:sym typeface="Source Sans Pro"/>
              </a:rPr>
              <a:t>linalg.pinv</a:t>
            </a:r>
            <a:endParaRPr sz="2800" dirty="0">
              <a:solidFill>
                <a:srgbClr val="160AEB"/>
              </a:solidFill>
              <a:latin typeface="Source Sans Pro"/>
              <a:ea typeface="Source Sans Pro"/>
              <a:cs typeface="Source Sans Pro"/>
              <a:sym typeface="Source Sans Pro"/>
            </a:endParaRPr>
          </a:p>
          <a:p>
            <a:pPr marL="0" indent="-177800">
              <a:spcBef>
                <a:spcPts val="799"/>
              </a:spcBef>
              <a:buClr>
                <a:srgbClr val="160AEB"/>
              </a:buClr>
              <a:buSzPts val="2800"/>
              <a:buFont typeface="Noto Sans Symbols"/>
              <a:buChar char="⮚"/>
            </a:pPr>
            <a:r>
              <a:rPr lang="en" sz="2800" dirty="0">
                <a:solidFill>
                  <a:srgbClr val="160AEB"/>
                </a:solidFill>
                <a:latin typeface="Source Sans Pro"/>
                <a:ea typeface="Source Sans Pro"/>
                <a:cs typeface="Source Sans Pro"/>
                <a:sym typeface="Source Sans Pro"/>
              </a:rPr>
              <a:t>linalg.det</a:t>
            </a:r>
            <a:endParaRPr sz="2800" dirty="0">
              <a:solidFill>
                <a:srgbClr val="160AEB"/>
              </a:solidFill>
              <a:latin typeface="Source Sans Pro"/>
              <a:ea typeface="Source Sans Pro"/>
              <a:cs typeface="Source Sans Pro"/>
              <a:sym typeface="Source Sans Pro"/>
            </a:endParaRPr>
          </a:p>
          <a:p>
            <a:pPr marL="0" indent="-177800">
              <a:spcBef>
                <a:spcPts val="799"/>
              </a:spcBef>
              <a:buClr>
                <a:srgbClr val="160AEB"/>
              </a:buClr>
              <a:buSzPts val="2800"/>
              <a:buFont typeface="Noto Sans Symbols"/>
              <a:buChar char="⮚"/>
            </a:pPr>
            <a:r>
              <a:rPr lang="en" sz="2800" dirty="0">
                <a:solidFill>
                  <a:srgbClr val="160AEB"/>
                </a:solidFill>
                <a:latin typeface="Source Sans Pro"/>
                <a:ea typeface="Source Sans Pro"/>
                <a:cs typeface="Source Sans Pro"/>
                <a:sym typeface="Source Sans Pro"/>
              </a:rPr>
              <a:t>linalg.eig</a:t>
            </a:r>
            <a:endParaRPr sz="2800" dirty="0">
              <a:solidFill>
                <a:srgbClr val="160AEB"/>
              </a:solidFill>
              <a:latin typeface="Source Sans Pro"/>
              <a:ea typeface="Source Sans Pro"/>
              <a:cs typeface="Source Sans Pro"/>
              <a:sym typeface="Source Sans Pro"/>
            </a:endParaRPr>
          </a:p>
          <a:p>
            <a:pPr marL="0" indent="-177800">
              <a:spcBef>
                <a:spcPts val="799"/>
              </a:spcBef>
              <a:buClr>
                <a:srgbClr val="160AEB"/>
              </a:buClr>
              <a:buSzPts val="2800"/>
              <a:buFont typeface="Noto Sans Symbols"/>
              <a:buChar char="⮚"/>
            </a:pPr>
            <a:r>
              <a:rPr lang="en" sz="2800" dirty="0">
                <a:solidFill>
                  <a:srgbClr val="160AEB"/>
                </a:solidFill>
                <a:latin typeface="Source Sans Pro"/>
                <a:ea typeface="Source Sans Pro"/>
                <a:cs typeface="Source Sans Pro"/>
                <a:sym typeface="Source Sans Pro"/>
              </a:rPr>
              <a:t>linalg.svd</a:t>
            </a:r>
            <a:endParaRPr sz="3600" dirty="0">
              <a:solidFill>
                <a:srgbClr val="160AEB"/>
              </a:solidFill>
              <a:latin typeface="Source Sans Pro"/>
              <a:ea typeface="Source Sans Pro"/>
              <a:cs typeface="Source Sans Pro"/>
              <a:sym typeface="Source Sans Pro"/>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64"/>
          <p:cNvSpPr txBox="1">
            <a:spLocks noGrp="1"/>
          </p:cNvSpPr>
          <p:nvPr>
            <p:ph type="title" idx="4294967295"/>
          </p:nvPr>
        </p:nvSpPr>
        <p:spPr>
          <a:xfrm>
            <a:off x="228600" y="381000"/>
            <a:ext cx="7772400" cy="723235"/>
          </a:xfrm>
          <a:prstGeom prst="rect">
            <a:avLst/>
          </a:prstGeom>
          <a:noFill/>
          <a:ln>
            <a:noFill/>
          </a:ln>
        </p:spPr>
        <p:txBody>
          <a:bodyPr spcFirstLastPara="1" vert="horz" wrap="square" lIns="91425" tIns="45700" rIns="91425" bIns="45700" anchor="ctr" anchorCtr="0">
            <a:spAutoFit/>
            <a:scene3d>
              <a:camera prst="orthographicFront"/>
              <a:lightRig rig="soft" dir="t"/>
            </a:scene3d>
            <a:sp3d prstMaterial="softEdge">
              <a:bevelT w="25400" h="25400"/>
            </a:sp3d>
          </a:bodyPr>
          <a:lstStyle/>
          <a:p>
            <a:pPr>
              <a:spcBef>
                <a:spcPts val="0"/>
              </a:spcBef>
              <a:buClr>
                <a:schemeClr val="dk2"/>
              </a:buClr>
              <a:buSzPts val="4100"/>
            </a:pPr>
            <a:r>
              <a:rPr lang="en" dirty="0">
                <a:solidFill>
                  <a:schemeClr val="dk2"/>
                </a:solidFill>
                <a:latin typeface="Lucida Sans"/>
                <a:ea typeface="Lucida Sans"/>
                <a:cs typeface="Lucida Sans"/>
                <a:sym typeface="Lucida Sans"/>
              </a:rPr>
              <a:t>Plotting</a:t>
            </a:r>
            <a:endParaRPr dirty="0"/>
          </a:p>
        </p:txBody>
      </p:sp>
      <p:sp>
        <p:nvSpPr>
          <p:cNvPr id="500" name="Google Shape;500;p64"/>
          <p:cNvSpPr txBox="1">
            <a:spLocks noGrp="1"/>
          </p:cNvSpPr>
          <p:nvPr>
            <p:ph type="body" idx="4294967295"/>
          </p:nvPr>
        </p:nvSpPr>
        <p:spPr>
          <a:xfrm>
            <a:off x="1143000" y="2971800"/>
            <a:ext cx="7239000" cy="1056659"/>
          </a:xfrm>
          <a:prstGeom prst="rect">
            <a:avLst/>
          </a:prstGeom>
          <a:noFill/>
          <a:ln>
            <a:noFill/>
          </a:ln>
        </p:spPr>
        <p:txBody>
          <a:bodyPr spcFirstLastPara="1" vert="horz" wrap="square" lIns="91425" tIns="45700" rIns="91425" bIns="45700" anchor="t" anchorCtr="0">
            <a:spAutoFit/>
          </a:bodyPr>
          <a:lstStyle/>
          <a:p>
            <a:pPr marL="0" indent="-177800">
              <a:spcBef>
                <a:spcPts val="0"/>
              </a:spcBef>
              <a:buClr>
                <a:srgbClr val="160AEB"/>
              </a:buClr>
              <a:buSzPts val="2800"/>
              <a:buFont typeface="Noto Sans Symbols"/>
              <a:buChar char="⮚"/>
            </a:pPr>
            <a:r>
              <a:rPr lang="en" sz="2800" dirty="0">
                <a:solidFill>
                  <a:srgbClr val="160AEB"/>
                </a:solidFill>
                <a:latin typeface="Source Sans Pro"/>
                <a:ea typeface="Source Sans Pro"/>
                <a:cs typeface="Source Sans Pro"/>
                <a:sym typeface="Source Sans Pro"/>
              </a:rPr>
              <a:t>from pylab import *</a:t>
            </a:r>
            <a:endParaRPr dirty="0"/>
          </a:p>
          <a:p>
            <a:pPr marL="0" indent="-177800">
              <a:spcBef>
                <a:spcPts val="799"/>
              </a:spcBef>
              <a:buClr>
                <a:srgbClr val="160AEB"/>
              </a:buClr>
              <a:buSzPts val="2800"/>
              <a:buFont typeface="Noto Sans Symbols"/>
              <a:buChar char="⮚"/>
            </a:pPr>
            <a:r>
              <a:rPr lang="en" sz="2800" dirty="0">
                <a:solidFill>
                  <a:srgbClr val="160AEB"/>
                </a:solidFill>
                <a:latin typeface="Source Sans Pro"/>
                <a:ea typeface="Source Sans Pro"/>
                <a:cs typeface="Source Sans Pro"/>
                <a:sym typeface="Source Sans Pro"/>
              </a:rPr>
              <a:t>plot(x,y,’o-’)</a:t>
            </a:r>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65"/>
          <p:cNvSpPr txBox="1">
            <a:spLocks noGrp="1"/>
          </p:cNvSpPr>
          <p:nvPr>
            <p:ph type="title" idx="4294967295"/>
          </p:nvPr>
        </p:nvSpPr>
        <p:spPr>
          <a:xfrm>
            <a:off x="457200" y="228600"/>
            <a:ext cx="7772400" cy="723235"/>
          </a:xfrm>
          <a:prstGeom prst="rect">
            <a:avLst/>
          </a:prstGeom>
          <a:noFill/>
          <a:ln>
            <a:noFill/>
          </a:ln>
        </p:spPr>
        <p:txBody>
          <a:bodyPr spcFirstLastPara="1" vert="horz" wrap="square" lIns="91425" tIns="45700" rIns="91425" bIns="45700" anchor="ctr" anchorCtr="0">
            <a:spAutoFit/>
            <a:scene3d>
              <a:camera prst="orthographicFront"/>
              <a:lightRig rig="soft" dir="t"/>
            </a:scene3d>
            <a:sp3d prstMaterial="softEdge">
              <a:bevelT w="25400" h="25400"/>
            </a:sp3d>
          </a:bodyPr>
          <a:lstStyle/>
          <a:p>
            <a:pPr>
              <a:spcBef>
                <a:spcPts val="0"/>
              </a:spcBef>
              <a:buClr>
                <a:schemeClr val="dk2"/>
              </a:buClr>
              <a:buSzPts val="4100"/>
            </a:pPr>
            <a:r>
              <a:rPr lang="en" dirty="0">
                <a:solidFill>
                  <a:schemeClr val="dk2"/>
                </a:solidFill>
                <a:latin typeface="Lucida Sans"/>
                <a:ea typeface="Lucida Sans"/>
                <a:cs typeface="Lucida Sans"/>
                <a:sym typeface="Lucida Sans"/>
              </a:rPr>
              <a:t>That’s the basics</a:t>
            </a:r>
            <a:endParaRPr dirty="0"/>
          </a:p>
        </p:txBody>
      </p:sp>
      <p:sp>
        <p:nvSpPr>
          <p:cNvPr id="507" name="Google Shape;507;p65"/>
          <p:cNvSpPr txBox="1">
            <a:spLocks noGrp="1"/>
          </p:cNvSpPr>
          <p:nvPr>
            <p:ph type="body" idx="4294967295"/>
          </p:nvPr>
        </p:nvSpPr>
        <p:spPr>
          <a:xfrm>
            <a:off x="1143000" y="2514600"/>
            <a:ext cx="7772400" cy="2210821"/>
          </a:xfrm>
          <a:prstGeom prst="rect">
            <a:avLst/>
          </a:prstGeom>
          <a:noFill/>
          <a:ln>
            <a:noFill/>
          </a:ln>
        </p:spPr>
        <p:txBody>
          <a:bodyPr spcFirstLastPara="1" vert="horz" wrap="square" lIns="91425" tIns="45700" rIns="91425" bIns="45700" anchor="t" anchorCtr="0">
            <a:spAutoFit/>
          </a:bodyPr>
          <a:lstStyle/>
          <a:p>
            <a:pPr marL="0" indent="-177800">
              <a:spcBef>
                <a:spcPts val="0"/>
              </a:spcBef>
              <a:buClr>
                <a:srgbClr val="160AEB"/>
              </a:buClr>
              <a:buSzPts val="2800"/>
              <a:buFont typeface="Noto Sans Symbols"/>
              <a:buChar char="⮚"/>
            </a:pPr>
            <a:r>
              <a:rPr lang="en" sz="2800" dirty="0">
                <a:solidFill>
                  <a:srgbClr val="160AEB"/>
                </a:solidFill>
                <a:latin typeface="Times New Roman"/>
                <a:ea typeface="Times New Roman"/>
                <a:cs typeface="Times New Roman"/>
                <a:sym typeface="Times New Roman"/>
              </a:rPr>
              <a:t>There is lots more</a:t>
            </a:r>
            <a:endParaRPr dirty="0"/>
          </a:p>
          <a:p>
            <a:pPr marL="400320" lvl="2" indent="-127000">
              <a:spcBef>
                <a:spcPts val="598"/>
              </a:spcBef>
              <a:buClr>
                <a:srgbClr val="160AEB"/>
              </a:buClr>
              <a:buSzPts val="2000"/>
              <a:buFont typeface="Noto Sans Symbols"/>
              <a:buChar char="❖"/>
            </a:pPr>
            <a:r>
              <a:rPr lang="en" sz="2000" dirty="0">
                <a:solidFill>
                  <a:srgbClr val="160AEB"/>
                </a:solidFill>
                <a:latin typeface="Times New Roman"/>
                <a:ea typeface="Times New Roman"/>
                <a:cs typeface="Times New Roman"/>
                <a:sym typeface="Times New Roman"/>
              </a:rPr>
              <a:t>Optimization (in SciPy)</a:t>
            </a:r>
            <a:endParaRPr dirty="0"/>
          </a:p>
          <a:p>
            <a:pPr marL="400320" lvl="2" indent="-127000">
              <a:spcBef>
                <a:spcPts val="598"/>
              </a:spcBef>
              <a:buClr>
                <a:srgbClr val="160AEB"/>
              </a:buClr>
              <a:buSzPts val="2000"/>
              <a:buFont typeface="Noto Sans Symbols"/>
              <a:buChar char="❖"/>
            </a:pPr>
            <a:r>
              <a:rPr lang="en" sz="2000" dirty="0">
                <a:solidFill>
                  <a:srgbClr val="160AEB"/>
                </a:solidFill>
                <a:latin typeface="Times New Roman"/>
                <a:ea typeface="Times New Roman"/>
                <a:cs typeface="Times New Roman"/>
                <a:sym typeface="Times New Roman"/>
              </a:rPr>
              <a:t>Statistics</a:t>
            </a:r>
            <a:endParaRPr dirty="0"/>
          </a:p>
          <a:p>
            <a:pPr marL="400320" lvl="2" indent="-127000">
              <a:spcBef>
                <a:spcPts val="598"/>
              </a:spcBef>
              <a:buClr>
                <a:srgbClr val="160AEB"/>
              </a:buClr>
              <a:buSzPts val="2000"/>
              <a:buFont typeface="Noto Sans Symbols"/>
              <a:buChar char="❖"/>
            </a:pPr>
            <a:r>
              <a:rPr lang="en" sz="2000" dirty="0">
                <a:solidFill>
                  <a:srgbClr val="160AEB"/>
                </a:solidFill>
                <a:latin typeface="Times New Roman"/>
                <a:ea typeface="Times New Roman"/>
                <a:cs typeface="Times New Roman"/>
                <a:sym typeface="Times New Roman"/>
              </a:rPr>
              <a:t>Filtering</a:t>
            </a:r>
            <a:endParaRPr dirty="0"/>
          </a:p>
          <a:p>
            <a:pPr marL="0" indent="-177800">
              <a:spcBef>
                <a:spcPts val="799"/>
              </a:spcBef>
              <a:buClr>
                <a:srgbClr val="160AEB"/>
              </a:buClr>
              <a:buSzPts val="2800"/>
              <a:buFont typeface="Noto Sans Symbols"/>
              <a:buChar char="⮚"/>
            </a:pPr>
            <a:r>
              <a:rPr lang="en" sz="2800" dirty="0">
                <a:solidFill>
                  <a:srgbClr val="160AEB"/>
                </a:solidFill>
                <a:latin typeface="Times New Roman"/>
                <a:ea typeface="Times New Roman"/>
                <a:cs typeface="Times New Roman"/>
                <a:sym typeface="Times New Roman"/>
              </a:rPr>
              <a:t>Write some programs</a:t>
            </a:r>
            <a:endParaRPr sz="3200" dirty="0">
              <a:solidFill>
                <a:srgbClr val="160AEB"/>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164" name="Google Shape;164;p28" descr="A screenshot of a cell phone&#10;&#10;Description automatically generated"/>
          <p:cNvPicPr preferRelativeResize="0"/>
          <p:nvPr/>
        </p:nvPicPr>
        <p:blipFill rotWithShape="1">
          <a:blip r:embed="rId3">
            <a:alphaModFix/>
          </a:blip>
          <a:srcRect/>
          <a:stretch/>
        </p:blipFill>
        <p:spPr>
          <a:xfrm>
            <a:off x="990600" y="3028951"/>
            <a:ext cx="5529842" cy="2103835"/>
          </a:xfrm>
          <a:prstGeom prst="rect">
            <a:avLst/>
          </a:prstGeom>
          <a:noFill/>
          <a:ln>
            <a:noFill/>
          </a:ln>
        </p:spPr>
      </p:pic>
      <p:sp>
        <p:nvSpPr>
          <p:cNvPr id="165" name="Google Shape;165;p28"/>
          <p:cNvSpPr txBox="1"/>
          <p:nvPr/>
        </p:nvSpPr>
        <p:spPr>
          <a:xfrm>
            <a:off x="1833109" y="1428750"/>
            <a:ext cx="5477782" cy="461624"/>
          </a:xfrm>
          <a:prstGeom prst="rect">
            <a:avLst/>
          </a:prstGeom>
          <a:noFill/>
          <a:ln>
            <a:noFill/>
          </a:ln>
        </p:spPr>
        <p:txBody>
          <a:bodyPr spcFirstLastPara="1" wrap="square" lIns="91425" tIns="45700" rIns="91425" bIns="45700" anchor="t" anchorCtr="0">
            <a:spAutoFit/>
          </a:bodyPr>
          <a:lstStyle/>
          <a:p>
            <a:pPr>
              <a:spcBef>
                <a:spcPts val="0"/>
              </a:spcBef>
              <a:spcAft>
                <a:spcPts val="0"/>
              </a:spcAft>
            </a:pPr>
            <a:r>
              <a:rPr lang="en" sz="2400">
                <a:solidFill>
                  <a:schemeClr val="dk1"/>
                </a:solidFill>
                <a:latin typeface="Lucida Sans"/>
                <a:ea typeface="Lucida Sans"/>
                <a:cs typeface="Lucida Sans"/>
                <a:sym typeface="Lucida Sans"/>
              </a:rPr>
              <a:t>Time allocated to ML projects tasks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66"/>
          <p:cNvSpPr/>
          <p:nvPr/>
        </p:nvSpPr>
        <p:spPr>
          <a:xfrm>
            <a:off x="457200" y="381000"/>
            <a:ext cx="6186309" cy="542456"/>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4100" i="1" dirty="0">
                <a:solidFill>
                  <a:srgbClr val="464646"/>
                </a:solidFill>
                <a:latin typeface="Lucida Sans"/>
                <a:ea typeface="Lucida Sans"/>
                <a:cs typeface="Lucida Sans"/>
                <a:sym typeface="Lucida Sans"/>
              </a:rPr>
              <a:t>Recommended Reading</a:t>
            </a:r>
            <a:endParaRPr i="1" dirty="0">
              <a:solidFill>
                <a:schemeClr val="dk1"/>
              </a:solidFill>
              <a:latin typeface="Lucida Sans"/>
              <a:ea typeface="Lucida Sans"/>
              <a:cs typeface="Lucida Sans"/>
              <a:sym typeface="Lucida Sans"/>
            </a:endParaRPr>
          </a:p>
        </p:txBody>
      </p:sp>
      <p:sp>
        <p:nvSpPr>
          <p:cNvPr id="513" name="Google Shape;513;p66"/>
          <p:cNvSpPr/>
          <p:nvPr/>
        </p:nvSpPr>
        <p:spPr>
          <a:xfrm>
            <a:off x="685800" y="2667254"/>
            <a:ext cx="7467600" cy="1731243"/>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i="1" u="sng">
                <a:solidFill>
                  <a:schemeClr val="hlink"/>
                </a:solidFill>
                <a:latin typeface="verdana"/>
                <a:ea typeface="verdana"/>
                <a:cs typeface="verdana"/>
                <a:sym typeface="verdana"/>
                <a:hlinkClick r:id="rId3"/>
              </a:rPr>
              <a:t>Building Machine Learning Systems with Python</a:t>
            </a:r>
            <a:r>
              <a:rPr lang="en">
                <a:solidFill>
                  <a:srgbClr val="444444"/>
                </a:solidFill>
                <a:latin typeface="verdana"/>
                <a:ea typeface="verdana"/>
                <a:cs typeface="verdana"/>
                <a:sym typeface="verdana"/>
              </a:rPr>
              <a:t>, </a:t>
            </a:r>
            <a:r>
              <a:rPr lang="en">
                <a:solidFill>
                  <a:schemeClr val="dk1"/>
                </a:solidFill>
                <a:latin typeface="Lucida Sans"/>
                <a:ea typeface="Lucida Sans"/>
                <a:cs typeface="Lucida Sans"/>
                <a:sym typeface="Lucida Sans"/>
              </a:rPr>
              <a:t>Willi Richert, Luis Pedro Coelho, Second Edition, PACKT Publishing, 2015, open access – very introductory</a:t>
            </a:r>
            <a:endParaRPr/>
          </a:p>
          <a:p>
            <a:pPr>
              <a:spcBef>
                <a:spcPts val="0"/>
              </a:spcBef>
              <a:spcAft>
                <a:spcPts val="0"/>
              </a:spcAft>
            </a:pPr>
            <a:endParaRPr>
              <a:solidFill>
                <a:schemeClr val="dk1"/>
              </a:solidFill>
              <a:latin typeface="Lucida Sans"/>
              <a:ea typeface="Lucida Sans"/>
              <a:cs typeface="Lucida Sans"/>
              <a:sym typeface="Lucida Sans"/>
            </a:endParaRPr>
          </a:p>
          <a:p>
            <a:pPr>
              <a:spcBef>
                <a:spcPts val="0"/>
              </a:spcBef>
              <a:spcAft>
                <a:spcPts val="0"/>
              </a:spcAft>
            </a:pPr>
            <a:endParaRPr>
              <a:solidFill>
                <a:schemeClr val="dk1"/>
              </a:solidFill>
              <a:latin typeface="Lucida Sans"/>
              <a:ea typeface="Lucida Sans"/>
              <a:cs typeface="Lucida Sans"/>
              <a:sym typeface="Lucida Sans"/>
            </a:endParaRPr>
          </a:p>
          <a:p>
            <a:pPr>
              <a:spcBef>
                <a:spcPts val="0"/>
              </a:spcBef>
              <a:spcAft>
                <a:spcPts val="0"/>
              </a:spcAft>
            </a:pPr>
            <a:r>
              <a:rPr lang="en" i="1" u="sng">
                <a:solidFill>
                  <a:schemeClr val="hlink"/>
                </a:solidFill>
                <a:latin typeface="Lucida Sans"/>
                <a:ea typeface="Lucida Sans"/>
                <a:cs typeface="Lucida Sans"/>
                <a:sym typeface="Lucida Sans"/>
                <a:hlinkClick r:id="rId4"/>
              </a:rPr>
              <a:t>Hands-On Machine Learning with Scikit-Learn</a:t>
            </a:r>
            <a:r>
              <a:rPr lang="en" u="sng">
                <a:solidFill>
                  <a:schemeClr val="hlink"/>
                </a:solidFill>
                <a:latin typeface="Lucida Sans"/>
                <a:ea typeface="Lucida Sans"/>
                <a:cs typeface="Lucida Sans"/>
                <a:sym typeface="Lucida Sans"/>
                <a:hlinkClick r:id="rId4"/>
              </a:rPr>
              <a:t>, Keras, and TensorFlow</a:t>
            </a:r>
            <a:r>
              <a:rPr lang="en" i="1" u="sng">
                <a:solidFill>
                  <a:schemeClr val="hlink"/>
                </a:solidFill>
                <a:latin typeface="Lucida Sans"/>
                <a:ea typeface="Lucida Sans"/>
                <a:cs typeface="Lucida Sans"/>
                <a:sym typeface="Lucida Sans"/>
                <a:hlinkClick r:id="rId4"/>
              </a:rPr>
              <a:t>: Concepts, Tools, and Techniques to Build Intelligent Systems </a:t>
            </a:r>
            <a:r>
              <a:rPr lang="en" i="1">
                <a:solidFill>
                  <a:schemeClr val="dk1"/>
                </a:solidFill>
                <a:latin typeface="Lucida Sans"/>
                <a:ea typeface="Lucida Sans"/>
                <a:cs typeface="Lucida Sans"/>
                <a:sym typeface="Lucida Sans"/>
              </a:rPr>
              <a:t>, </a:t>
            </a:r>
            <a:r>
              <a:rPr lang="en">
                <a:solidFill>
                  <a:schemeClr val="dk1"/>
                </a:solidFill>
                <a:latin typeface="Lucida Sans"/>
                <a:ea typeface="Lucida Sans"/>
                <a:cs typeface="Lucida Sans"/>
                <a:sym typeface="Lucida Sans"/>
              </a:rPr>
              <a:t>2nd Edition, 2019 – more advanced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9"/>
          <p:cNvSpPr txBox="1">
            <a:spLocks noGrp="1"/>
          </p:cNvSpPr>
          <p:nvPr>
            <p:ph type="title" idx="4294967295"/>
          </p:nvPr>
        </p:nvSpPr>
        <p:spPr>
          <a:xfrm>
            <a:off x="381000" y="304800"/>
            <a:ext cx="7772400" cy="723235"/>
          </a:xfrm>
          <a:prstGeom prst="rect">
            <a:avLst/>
          </a:prstGeom>
          <a:noFill/>
          <a:ln>
            <a:noFill/>
          </a:ln>
        </p:spPr>
        <p:txBody>
          <a:bodyPr spcFirstLastPara="1" vert="horz" wrap="square" lIns="91425" tIns="45700" rIns="91425" bIns="45700" anchor="ctr" anchorCtr="0">
            <a:spAutoFit/>
            <a:scene3d>
              <a:camera prst="orthographicFront"/>
              <a:lightRig rig="soft" dir="t"/>
            </a:scene3d>
            <a:sp3d prstMaterial="softEdge">
              <a:bevelT w="25400" h="25400"/>
            </a:sp3d>
          </a:bodyPr>
          <a:lstStyle/>
          <a:p>
            <a:pPr>
              <a:spcBef>
                <a:spcPts val="0"/>
              </a:spcBef>
              <a:buClr>
                <a:schemeClr val="dk2"/>
              </a:buClr>
              <a:buSzPts val="4100"/>
            </a:pPr>
            <a:r>
              <a:rPr lang="en" dirty="0">
                <a:solidFill>
                  <a:schemeClr val="dk2"/>
                </a:solidFill>
                <a:latin typeface="Lucida Sans"/>
                <a:ea typeface="Lucida Sans"/>
                <a:cs typeface="Lucida Sans"/>
                <a:sym typeface="Lucida Sans"/>
              </a:rPr>
              <a:t>What is Learning?</a:t>
            </a:r>
            <a:endParaRPr dirty="0"/>
          </a:p>
        </p:txBody>
      </p:sp>
      <p:sp>
        <p:nvSpPr>
          <p:cNvPr id="173" name="Google Shape;173;p29"/>
          <p:cNvSpPr txBox="1">
            <a:spLocks noGrp="1"/>
          </p:cNvSpPr>
          <p:nvPr>
            <p:ph type="body" idx="4294967295"/>
          </p:nvPr>
        </p:nvSpPr>
        <p:spPr>
          <a:xfrm>
            <a:off x="685800" y="2240988"/>
            <a:ext cx="7772400" cy="3519898"/>
          </a:xfrm>
          <a:prstGeom prst="rect">
            <a:avLst/>
          </a:prstGeom>
          <a:noFill/>
          <a:ln>
            <a:noFill/>
          </a:ln>
        </p:spPr>
        <p:txBody>
          <a:bodyPr spcFirstLastPara="1" vert="horz" wrap="square" lIns="91425" tIns="45700" rIns="91425" bIns="45700" anchor="t" anchorCtr="0">
            <a:spAutoFit/>
          </a:bodyPr>
          <a:lstStyle/>
          <a:p>
            <a:pPr marL="0" indent="-203200">
              <a:lnSpc>
                <a:spcPct val="90000"/>
              </a:lnSpc>
              <a:spcBef>
                <a:spcPts val="0"/>
              </a:spcBef>
              <a:buClr>
                <a:srgbClr val="160AEB"/>
              </a:buClr>
              <a:buSzPts val="3200"/>
              <a:buFont typeface="Noto Sans Symbols"/>
              <a:buChar char="⮚"/>
            </a:pPr>
            <a:r>
              <a:rPr lang="en" sz="3200" dirty="0">
                <a:solidFill>
                  <a:srgbClr val="160AEB"/>
                </a:solidFill>
                <a:latin typeface="Times New Roman"/>
                <a:ea typeface="Times New Roman"/>
                <a:cs typeface="Times New Roman"/>
                <a:sym typeface="Times New Roman"/>
              </a:rPr>
              <a:t>Modify behavior by experience</a:t>
            </a:r>
            <a:endParaRPr dirty="0"/>
          </a:p>
          <a:p>
            <a:pPr marL="0" indent="-203200">
              <a:lnSpc>
                <a:spcPct val="90000"/>
              </a:lnSpc>
              <a:spcBef>
                <a:spcPts val="799"/>
              </a:spcBef>
              <a:buClr>
                <a:srgbClr val="160AEB"/>
              </a:buClr>
              <a:buSzPts val="3200"/>
              <a:buFont typeface="Noto Sans Symbols"/>
              <a:buChar char="⮚"/>
            </a:pPr>
            <a:r>
              <a:rPr lang="en" sz="3200" dirty="0">
                <a:solidFill>
                  <a:srgbClr val="160AEB"/>
                </a:solidFill>
                <a:latin typeface="Times New Roman"/>
                <a:ea typeface="Times New Roman"/>
                <a:cs typeface="Times New Roman"/>
                <a:sym typeface="Times New Roman"/>
              </a:rPr>
              <a:t>How does the brain learn?</a:t>
            </a:r>
            <a:endParaRPr dirty="0"/>
          </a:p>
          <a:p>
            <a:pPr marL="400320" lvl="2" indent="-152400">
              <a:lnSpc>
                <a:spcPct val="90000"/>
              </a:lnSpc>
              <a:spcBef>
                <a:spcPts val="598"/>
              </a:spcBef>
              <a:buClr>
                <a:srgbClr val="160AEB"/>
              </a:buClr>
              <a:buSzPts val="2400"/>
              <a:buFont typeface="Noto Sans Symbols"/>
              <a:buChar char="❖"/>
            </a:pPr>
            <a:r>
              <a:rPr lang="en" sz="2400" dirty="0">
                <a:solidFill>
                  <a:srgbClr val="160AEB"/>
                </a:solidFill>
                <a:latin typeface="Times New Roman"/>
                <a:ea typeface="Times New Roman"/>
                <a:cs typeface="Times New Roman"/>
                <a:sym typeface="Times New Roman"/>
              </a:rPr>
              <a:t>Strengths of synaptic connections vary</a:t>
            </a:r>
            <a:endParaRPr dirty="0"/>
          </a:p>
          <a:p>
            <a:pPr marL="0" indent="-203200">
              <a:lnSpc>
                <a:spcPct val="90000"/>
              </a:lnSpc>
              <a:spcBef>
                <a:spcPts val="799"/>
              </a:spcBef>
              <a:buClr>
                <a:srgbClr val="160AEB"/>
              </a:buClr>
              <a:buSzPts val="3200"/>
              <a:buFont typeface="Noto Sans Symbols"/>
              <a:buChar char="⮚"/>
            </a:pPr>
            <a:r>
              <a:rPr lang="en" sz="3200" dirty="0">
                <a:solidFill>
                  <a:srgbClr val="160AEB"/>
                </a:solidFill>
                <a:latin typeface="Times New Roman"/>
                <a:ea typeface="Times New Roman"/>
                <a:cs typeface="Times New Roman"/>
                <a:sym typeface="Times New Roman"/>
              </a:rPr>
              <a:t>Hebb’s rule</a:t>
            </a:r>
            <a:endParaRPr dirty="0"/>
          </a:p>
          <a:p>
            <a:pPr marL="400320" lvl="2" indent="-152400">
              <a:lnSpc>
                <a:spcPct val="90000"/>
              </a:lnSpc>
              <a:spcBef>
                <a:spcPts val="598"/>
              </a:spcBef>
              <a:buClr>
                <a:srgbClr val="160AEB"/>
              </a:buClr>
              <a:buSzPts val="2400"/>
              <a:buFont typeface="Noto Sans Symbols"/>
              <a:buChar char="❖"/>
            </a:pPr>
            <a:r>
              <a:rPr lang="en" sz="2400" dirty="0">
                <a:solidFill>
                  <a:srgbClr val="160AEB"/>
                </a:solidFill>
                <a:latin typeface="Times New Roman"/>
                <a:ea typeface="Times New Roman"/>
                <a:cs typeface="Times New Roman"/>
                <a:sym typeface="Times New Roman"/>
              </a:rPr>
              <a:t>If two neurons connected by a synapse fire simultaneously then the synapse strengthens</a:t>
            </a:r>
            <a:endParaRPr dirty="0"/>
          </a:p>
          <a:p>
            <a:pPr marL="400320" lvl="2" indent="-152400">
              <a:lnSpc>
                <a:spcPct val="90000"/>
              </a:lnSpc>
              <a:spcBef>
                <a:spcPts val="598"/>
              </a:spcBef>
              <a:buClr>
                <a:srgbClr val="160AEB"/>
              </a:buClr>
              <a:buSzPts val="2400"/>
              <a:buFont typeface="Noto Sans Symbols"/>
              <a:buChar char="❖"/>
            </a:pPr>
            <a:r>
              <a:rPr lang="en" sz="2400" dirty="0">
                <a:solidFill>
                  <a:srgbClr val="160AEB"/>
                </a:solidFill>
                <a:latin typeface="Times New Roman"/>
                <a:ea typeface="Times New Roman"/>
                <a:cs typeface="Times New Roman"/>
                <a:sym typeface="Times New Roman"/>
              </a:rPr>
              <a:t>If two neurons connected by a synapse do not fire simultaneously then the synapse weakens</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0"/>
          <p:cNvSpPr txBox="1">
            <a:spLocks noGrp="1"/>
          </p:cNvSpPr>
          <p:nvPr>
            <p:ph type="title" idx="4294967295"/>
          </p:nvPr>
        </p:nvSpPr>
        <p:spPr>
          <a:xfrm>
            <a:off x="119150" y="1162886"/>
            <a:ext cx="7772400" cy="723235"/>
          </a:xfrm>
          <a:prstGeom prst="rect">
            <a:avLst/>
          </a:prstGeom>
          <a:noFill/>
          <a:ln>
            <a:noFill/>
          </a:ln>
        </p:spPr>
        <p:txBody>
          <a:bodyPr spcFirstLastPara="1" vert="horz" wrap="square" lIns="91425" tIns="45700" rIns="91425" bIns="45700" anchor="ctr" anchorCtr="0">
            <a:spAutoFit/>
            <a:scene3d>
              <a:camera prst="orthographicFront"/>
              <a:lightRig rig="soft" dir="t"/>
            </a:scene3d>
            <a:sp3d prstMaterial="softEdge">
              <a:bevelT w="25400" h="25400"/>
            </a:sp3d>
          </a:bodyPr>
          <a:lstStyle/>
          <a:p>
            <a:pPr>
              <a:spcBef>
                <a:spcPts val="0"/>
              </a:spcBef>
              <a:buClr>
                <a:schemeClr val="dk2"/>
              </a:buClr>
              <a:buSzPts val="4100"/>
            </a:pPr>
            <a:r>
              <a:rPr lang="en">
                <a:solidFill>
                  <a:schemeClr val="dk2"/>
                </a:solidFill>
                <a:latin typeface="Lucida Sans"/>
                <a:ea typeface="Lucida Sans"/>
                <a:cs typeface="Lucida Sans"/>
                <a:sym typeface="Lucida Sans"/>
              </a:rPr>
              <a:t>The Neuron</a:t>
            </a:r>
            <a:endParaRPr/>
          </a:p>
        </p:txBody>
      </p:sp>
      <p:pic>
        <p:nvPicPr>
          <p:cNvPr id="181" name="Google Shape;181;p30"/>
          <p:cNvPicPr preferRelativeResize="0"/>
          <p:nvPr/>
        </p:nvPicPr>
        <p:blipFill rotWithShape="1">
          <a:blip r:embed="rId3">
            <a:alphaModFix/>
          </a:blip>
          <a:srcRect/>
          <a:stretch/>
        </p:blipFill>
        <p:spPr>
          <a:xfrm>
            <a:off x="3326025" y="2528313"/>
            <a:ext cx="4234826" cy="3024811"/>
          </a:xfrm>
          <a:prstGeom prst="rect">
            <a:avLst/>
          </a:prstGeom>
          <a:noFill/>
          <a:ln>
            <a:noFill/>
          </a:ln>
        </p:spPr>
      </p:pic>
      <p:pic>
        <p:nvPicPr>
          <p:cNvPr id="182" name="Google Shape;182;p30"/>
          <p:cNvPicPr preferRelativeResize="0"/>
          <p:nvPr/>
        </p:nvPicPr>
        <p:blipFill rotWithShape="1">
          <a:blip r:embed="rId4">
            <a:alphaModFix/>
          </a:blip>
          <a:srcRect/>
          <a:stretch/>
        </p:blipFill>
        <p:spPr>
          <a:xfrm>
            <a:off x="228601" y="2461589"/>
            <a:ext cx="2323069" cy="315825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2"/>
          <p:cNvSpPr txBox="1">
            <a:spLocks noGrp="1"/>
          </p:cNvSpPr>
          <p:nvPr>
            <p:ph type="title" idx="4294967295"/>
          </p:nvPr>
        </p:nvSpPr>
        <p:spPr>
          <a:xfrm>
            <a:off x="152400" y="304800"/>
            <a:ext cx="7772400" cy="723235"/>
          </a:xfrm>
          <a:prstGeom prst="rect">
            <a:avLst/>
          </a:prstGeom>
          <a:noFill/>
          <a:ln>
            <a:noFill/>
          </a:ln>
        </p:spPr>
        <p:txBody>
          <a:bodyPr spcFirstLastPara="1" vert="horz" wrap="square" lIns="91425" tIns="45700" rIns="91425" bIns="45700" anchor="ctr" anchorCtr="0">
            <a:spAutoFit/>
            <a:scene3d>
              <a:camera prst="orthographicFront"/>
              <a:lightRig rig="soft" dir="t"/>
            </a:scene3d>
            <a:sp3d prstMaterial="softEdge">
              <a:bevelT w="25400" h="25400"/>
            </a:sp3d>
          </a:bodyPr>
          <a:lstStyle/>
          <a:p>
            <a:pPr>
              <a:spcBef>
                <a:spcPts val="0"/>
              </a:spcBef>
              <a:buClr>
                <a:schemeClr val="dk2"/>
              </a:buClr>
              <a:buSzPts val="4100"/>
            </a:pPr>
            <a:r>
              <a:rPr lang="en" dirty="0">
                <a:solidFill>
                  <a:schemeClr val="dk2"/>
                </a:solidFill>
                <a:latin typeface="Lucida Sans"/>
                <a:ea typeface="Lucida Sans"/>
                <a:cs typeface="Lucida Sans"/>
                <a:sym typeface="Lucida Sans"/>
              </a:rPr>
              <a:t>The Brain</a:t>
            </a:r>
            <a:endParaRPr dirty="0"/>
          </a:p>
        </p:txBody>
      </p:sp>
      <p:sp>
        <p:nvSpPr>
          <p:cNvPr id="200" name="Google Shape;200;p32"/>
          <p:cNvSpPr txBox="1">
            <a:spLocks noGrp="1"/>
          </p:cNvSpPr>
          <p:nvPr>
            <p:ph type="body" idx="4294967295"/>
          </p:nvPr>
        </p:nvSpPr>
        <p:spPr>
          <a:xfrm>
            <a:off x="1219200" y="3339275"/>
            <a:ext cx="6957802" cy="2816115"/>
          </a:xfrm>
          <a:prstGeom prst="rect">
            <a:avLst/>
          </a:prstGeom>
          <a:noFill/>
          <a:ln>
            <a:noFill/>
          </a:ln>
        </p:spPr>
        <p:txBody>
          <a:bodyPr spcFirstLastPara="1" vert="horz" wrap="square" lIns="91425" tIns="45700" rIns="91425" bIns="45700" anchor="t" anchorCtr="0">
            <a:spAutoFit/>
          </a:bodyPr>
          <a:lstStyle/>
          <a:p>
            <a:pPr marL="0" indent="-203200">
              <a:spcBef>
                <a:spcPts val="0"/>
              </a:spcBef>
              <a:buClr>
                <a:srgbClr val="160AEB"/>
              </a:buClr>
              <a:buSzPts val="3200"/>
              <a:buFont typeface="Noto Sans Symbols"/>
              <a:buChar char="⮚"/>
            </a:pPr>
            <a:r>
              <a:rPr lang="en" sz="3200" dirty="0">
                <a:solidFill>
                  <a:srgbClr val="160AEB"/>
                </a:solidFill>
                <a:latin typeface="Times New Roman"/>
                <a:ea typeface="Times New Roman"/>
                <a:cs typeface="Times New Roman"/>
                <a:sym typeface="Times New Roman"/>
              </a:rPr>
              <a:t>Average human brain weighs 1.4kg</a:t>
            </a:r>
            <a:endParaRPr dirty="0"/>
          </a:p>
          <a:p>
            <a:pPr marL="0" indent="-203200">
              <a:spcBef>
                <a:spcPts val="799"/>
              </a:spcBef>
              <a:buClr>
                <a:srgbClr val="160AEB"/>
              </a:buClr>
              <a:buSzPts val="3200"/>
              <a:buFont typeface="Noto Sans Symbols"/>
              <a:buChar char="⮚"/>
            </a:pPr>
            <a:r>
              <a:rPr lang="en" sz="3200" dirty="0">
                <a:solidFill>
                  <a:srgbClr val="160AEB"/>
                </a:solidFill>
                <a:latin typeface="Times New Roman"/>
                <a:ea typeface="Times New Roman"/>
                <a:cs typeface="Times New Roman"/>
                <a:sym typeface="Times New Roman"/>
              </a:rPr>
              <a:t>Contains around 10</a:t>
            </a:r>
            <a:r>
              <a:rPr lang="en" sz="3200" baseline="30000" dirty="0">
                <a:solidFill>
                  <a:srgbClr val="160AEB"/>
                </a:solidFill>
                <a:latin typeface="Times New Roman"/>
                <a:ea typeface="Times New Roman"/>
                <a:cs typeface="Times New Roman"/>
                <a:sym typeface="Times New Roman"/>
              </a:rPr>
              <a:t>11</a:t>
            </a:r>
            <a:r>
              <a:rPr lang="en" sz="3200" dirty="0">
                <a:solidFill>
                  <a:srgbClr val="160AEB"/>
                </a:solidFill>
                <a:latin typeface="Times New Roman"/>
                <a:ea typeface="Times New Roman"/>
                <a:cs typeface="Times New Roman"/>
                <a:sym typeface="Times New Roman"/>
              </a:rPr>
              <a:t> neurons</a:t>
            </a:r>
            <a:endParaRPr dirty="0"/>
          </a:p>
          <a:p>
            <a:pPr marL="400320" lvl="2" indent="-152400">
              <a:spcBef>
                <a:spcPts val="598"/>
              </a:spcBef>
              <a:buClr>
                <a:srgbClr val="160AEB"/>
              </a:buClr>
              <a:buSzPts val="2400"/>
              <a:buFont typeface="Noto Sans Symbols"/>
              <a:buChar char="❖"/>
            </a:pPr>
            <a:r>
              <a:rPr lang="en" sz="2400" dirty="0">
                <a:solidFill>
                  <a:srgbClr val="160AEB"/>
                </a:solidFill>
                <a:latin typeface="Times New Roman"/>
                <a:ea typeface="Times New Roman"/>
                <a:cs typeface="Times New Roman"/>
                <a:sym typeface="Times New Roman"/>
              </a:rPr>
              <a:t>Many different types</a:t>
            </a:r>
            <a:endParaRPr dirty="0"/>
          </a:p>
          <a:p>
            <a:pPr marL="0" indent="-203200">
              <a:spcBef>
                <a:spcPts val="799"/>
              </a:spcBef>
              <a:buClr>
                <a:srgbClr val="160AEB"/>
              </a:buClr>
              <a:buSzPts val="3200"/>
              <a:buFont typeface="Noto Sans Symbols"/>
              <a:buChar char="⮚"/>
            </a:pPr>
            <a:r>
              <a:rPr lang="en" sz="3200" dirty="0">
                <a:solidFill>
                  <a:srgbClr val="160AEB"/>
                </a:solidFill>
                <a:latin typeface="Times New Roman"/>
                <a:ea typeface="Times New Roman"/>
                <a:cs typeface="Times New Roman"/>
                <a:sym typeface="Times New Roman"/>
              </a:rPr>
              <a:t>Has about 10</a:t>
            </a:r>
            <a:r>
              <a:rPr lang="en" sz="3200" baseline="30000" dirty="0">
                <a:solidFill>
                  <a:srgbClr val="160AEB"/>
                </a:solidFill>
                <a:latin typeface="Times New Roman"/>
                <a:ea typeface="Times New Roman"/>
                <a:cs typeface="Times New Roman"/>
                <a:sym typeface="Times New Roman"/>
              </a:rPr>
              <a:t>14</a:t>
            </a:r>
            <a:r>
              <a:rPr lang="en" sz="3200" dirty="0">
                <a:solidFill>
                  <a:srgbClr val="160AEB"/>
                </a:solidFill>
                <a:latin typeface="Times New Roman"/>
                <a:ea typeface="Times New Roman"/>
                <a:cs typeface="Times New Roman"/>
                <a:sym typeface="Times New Roman"/>
              </a:rPr>
              <a:t> synapses</a:t>
            </a:r>
            <a:endParaRPr dirty="0"/>
          </a:p>
          <a:p>
            <a:pPr marL="0" indent="-203200">
              <a:spcBef>
                <a:spcPts val="799"/>
              </a:spcBef>
              <a:buClr>
                <a:srgbClr val="160AEB"/>
              </a:buClr>
              <a:buSzPts val="3200"/>
              <a:buFont typeface="Noto Sans Symbols"/>
              <a:buChar char="⮚"/>
            </a:pPr>
            <a:r>
              <a:rPr lang="en" sz="3200" dirty="0">
                <a:solidFill>
                  <a:srgbClr val="160AEB"/>
                </a:solidFill>
                <a:latin typeface="Times New Roman"/>
                <a:ea typeface="Times New Roman"/>
                <a:cs typeface="Times New Roman"/>
                <a:sym typeface="Times New Roman"/>
              </a:rPr>
              <a:t>Massively parallel</a:t>
            </a:r>
            <a:endParaRPr dirty="0"/>
          </a:p>
        </p:txBody>
      </p:sp>
      <p:pic>
        <p:nvPicPr>
          <p:cNvPr id="4" name="Google Shape;192;p31">
            <a:extLst>
              <a:ext uri="{FF2B5EF4-FFF2-40B4-BE49-F238E27FC236}">
                <a16:creationId xmlns:a16="http://schemas.microsoft.com/office/drawing/2014/main" id="{62B4956A-EED4-4E7B-8663-870935CC7976}"/>
              </a:ext>
            </a:extLst>
          </p:cNvPr>
          <p:cNvPicPr preferRelativeResize="0"/>
          <p:nvPr/>
        </p:nvPicPr>
        <p:blipFill rotWithShape="1">
          <a:blip r:embed="rId3">
            <a:alphaModFix/>
          </a:blip>
          <a:srcRect t="21592"/>
          <a:stretch/>
        </p:blipFill>
        <p:spPr>
          <a:xfrm>
            <a:off x="2590800" y="1295400"/>
            <a:ext cx="3200400" cy="174528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3"/>
          <p:cNvSpPr txBox="1">
            <a:spLocks noGrp="1"/>
          </p:cNvSpPr>
          <p:nvPr>
            <p:ph type="title" idx="4294967295"/>
          </p:nvPr>
        </p:nvSpPr>
        <p:spPr>
          <a:xfrm>
            <a:off x="144308" y="916565"/>
            <a:ext cx="7772400" cy="723235"/>
          </a:xfrm>
          <a:prstGeom prst="rect">
            <a:avLst/>
          </a:prstGeom>
          <a:noFill/>
          <a:ln>
            <a:noFill/>
          </a:ln>
        </p:spPr>
        <p:txBody>
          <a:bodyPr spcFirstLastPara="1" vert="horz" wrap="square" lIns="91425" tIns="45700" rIns="91425" bIns="45700" anchor="ctr" anchorCtr="0">
            <a:spAutoFit/>
            <a:scene3d>
              <a:camera prst="orthographicFront"/>
              <a:lightRig rig="soft" dir="t"/>
            </a:scene3d>
            <a:sp3d prstMaterial="softEdge">
              <a:bevelT w="25400" h="25400"/>
            </a:sp3d>
          </a:bodyPr>
          <a:lstStyle/>
          <a:p>
            <a:pPr>
              <a:spcBef>
                <a:spcPts val="0"/>
              </a:spcBef>
              <a:buClr>
                <a:schemeClr val="dk2"/>
              </a:buClr>
              <a:buSzPts val="4100"/>
            </a:pPr>
            <a:r>
              <a:rPr lang="en" dirty="0">
                <a:solidFill>
                  <a:schemeClr val="dk2"/>
                </a:solidFill>
                <a:latin typeface="Lucida Sans"/>
                <a:ea typeface="Lucida Sans"/>
                <a:cs typeface="Lucida Sans"/>
                <a:sym typeface="Lucida Sans"/>
              </a:rPr>
              <a:t>In Computational Terms</a:t>
            </a:r>
            <a:endParaRPr dirty="0"/>
          </a:p>
        </p:txBody>
      </p:sp>
      <p:sp>
        <p:nvSpPr>
          <p:cNvPr id="207" name="Google Shape;207;p33"/>
          <p:cNvSpPr txBox="1">
            <a:spLocks noGrp="1"/>
          </p:cNvSpPr>
          <p:nvPr>
            <p:ph type="body" idx="4294967295"/>
          </p:nvPr>
        </p:nvSpPr>
        <p:spPr>
          <a:xfrm>
            <a:off x="609601" y="2400300"/>
            <a:ext cx="7441975" cy="3257262"/>
          </a:xfrm>
          <a:prstGeom prst="rect">
            <a:avLst/>
          </a:prstGeom>
          <a:noFill/>
          <a:ln>
            <a:noFill/>
          </a:ln>
        </p:spPr>
        <p:txBody>
          <a:bodyPr spcFirstLastPara="1" vert="horz" wrap="square" lIns="91425" tIns="45700" rIns="91425" bIns="45700" anchor="t" anchorCtr="0">
            <a:spAutoFit/>
          </a:bodyPr>
          <a:lstStyle/>
          <a:p>
            <a:pPr marL="0" indent="-203200">
              <a:spcBef>
                <a:spcPts val="0"/>
              </a:spcBef>
              <a:buClr>
                <a:srgbClr val="160AEB"/>
              </a:buClr>
              <a:buSzPts val="3200"/>
              <a:buFont typeface="Noto Sans Symbols"/>
              <a:buChar char="⮚"/>
            </a:pPr>
            <a:r>
              <a:rPr lang="en" sz="3200" dirty="0">
                <a:solidFill>
                  <a:srgbClr val="160AEB"/>
                </a:solidFill>
                <a:latin typeface="Times New Roman"/>
                <a:ea typeface="Times New Roman"/>
                <a:cs typeface="Times New Roman"/>
                <a:sym typeface="Times New Roman"/>
              </a:rPr>
              <a:t>The brain</a:t>
            </a:r>
            <a:endParaRPr dirty="0"/>
          </a:p>
          <a:p>
            <a:pPr marL="400320" lvl="2" indent="-152400">
              <a:spcBef>
                <a:spcPts val="598"/>
              </a:spcBef>
              <a:buClr>
                <a:srgbClr val="160AEB"/>
              </a:buClr>
              <a:buSzPts val="2400"/>
              <a:buFont typeface="Noto Sans Symbols"/>
              <a:buChar char="❖"/>
            </a:pPr>
            <a:r>
              <a:rPr lang="en" sz="2400" dirty="0">
                <a:solidFill>
                  <a:srgbClr val="160AEB"/>
                </a:solidFill>
                <a:latin typeface="Times New Roman"/>
                <a:ea typeface="Times New Roman"/>
                <a:cs typeface="Times New Roman"/>
                <a:sym typeface="Times New Roman"/>
              </a:rPr>
              <a:t>Deals with noisy, and even inconsistent data (the later much better than a computer)</a:t>
            </a:r>
            <a:endParaRPr dirty="0"/>
          </a:p>
          <a:p>
            <a:pPr marL="400320" lvl="2" indent="-152400">
              <a:spcBef>
                <a:spcPts val="598"/>
              </a:spcBef>
              <a:buClr>
                <a:srgbClr val="160AEB"/>
              </a:buClr>
              <a:buSzPts val="2400"/>
              <a:buFont typeface="Noto Sans Symbols"/>
              <a:buChar char="❖"/>
            </a:pPr>
            <a:r>
              <a:rPr lang="en" sz="2400" dirty="0">
                <a:solidFill>
                  <a:srgbClr val="160AEB"/>
                </a:solidFill>
                <a:latin typeface="Times New Roman"/>
                <a:ea typeface="Times New Roman"/>
                <a:cs typeface="Times New Roman"/>
                <a:sym typeface="Times New Roman"/>
              </a:rPr>
              <a:t>Produces correct answers from high-dimensional data (usually images)</a:t>
            </a:r>
            <a:endParaRPr dirty="0"/>
          </a:p>
          <a:p>
            <a:pPr marL="400320" lvl="2" indent="-152400">
              <a:spcBef>
                <a:spcPts val="598"/>
              </a:spcBef>
              <a:buClr>
                <a:srgbClr val="160AEB"/>
              </a:buClr>
              <a:buSzPts val="2400"/>
              <a:buFont typeface="Noto Sans Symbols"/>
              <a:buChar char="❖"/>
            </a:pPr>
            <a:r>
              <a:rPr lang="en" sz="2400" dirty="0">
                <a:solidFill>
                  <a:srgbClr val="160AEB"/>
                </a:solidFill>
                <a:latin typeface="Times New Roman"/>
                <a:ea typeface="Times New Roman"/>
                <a:cs typeface="Times New Roman"/>
                <a:sym typeface="Times New Roman"/>
              </a:rPr>
              <a:t>And does so quickly!</a:t>
            </a:r>
            <a:endParaRPr dirty="0"/>
          </a:p>
          <a:p>
            <a:pPr marL="0" indent="-203200">
              <a:spcBef>
                <a:spcPts val="799"/>
              </a:spcBef>
              <a:buClr>
                <a:srgbClr val="160AEB"/>
              </a:buClr>
              <a:buSzPts val="3200"/>
              <a:buFont typeface="Noto Sans Symbols"/>
              <a:buChar char="⮚"/>
            </a:pPr>
            <a:r>
              <a:rPr lang="en" sz="3200" dirty="0">
                <a:solidFill>
                  <a:srgbClr val="160AEB"/>
                </a:solidFill>
                <a:latin typeface="Times New Roman"/>
                <a:ea typeface="Times New Roman"/>
                <a:cs typeface="Times New Roman"/>
                <a:sym typeface="Times New Roman"/>
              </a:rPr>
              <a:t>How does this work?</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4"/>
          <p:cNvSpPr txBox="1">
            <a:spLocks noGrp="1"/>
          </p:cNvSpPr>
          <p:nvPr>
            <p:ph type="title" idx="4294967295"/>
          </p:nvPr>
        </p:nvSpPr>
        <p:spPr>
          <a:xfrm>
            <a:off x="26504" y="1038558"/>
            <a:ext cx="7772400" cy="723235"/>
          </a:xfrm>
          <a:prstGeom prst="rect">
            <a:avLst/>
          </a:prstGeom>
          <a:noFill/>
          <a:ln>
            <a:noFill/>
          </a:ln>
        </p:spPr>
        <p:txBody>
          <a:bodyPr spcFirstLastPara="1" vert="horz" wrap="square" lIns="91425" tIns="45700" rIns="91425" bIns="45700" anchor="ctr" anchorCtr="0">
            <a:spAutoFit/>
            <a:scene3d>
              <a:camera prst="orthographicFront"/>
              <a:lightRig rig="soft" dir="t"/>
            </a:scene3d>
            <a:sp3d prstMaterial="softEdge">
              <a:bevelT w="25400" h="25400"/>
            </a:sp3d>
          </a:bodyPr>
          <a:lstStyle/>
          <a:p>
            <a:pPr>
              <a:spcBef>
                <a:spcPts val="0"/>
              </a:spcBef>
              <a:buClr>
                <a:schemeClr val="dk2"/>
              </a:buClr>
              <a:buSzPts val="4100"/>
            </a:pPr>
            <a:r>
              <a:rPr lang="en">
                <a:solidFill>
                  <a:schemeClr val="dk2"/>
                </a:solidFill>
                <a:latin typeface="Lucida Sans"/>
                <a:ea typeface="Lucida Sans"/>
                <a:cs typeface="Lucida Sans"/>
                <a:sym typeface="Lucida Sans"/>
              </a:rPr>
              <a:t>Learning</a:t>
            </a:r>
            <a:endParaRPr/>
          </a:p>
        </p:txBody>
      </p:sp>
      <p:sp>
        <p:nvSpPr>
          <p:cNvPr id="214" name="Google Shape;214;p34"/>
          <p:cNvSpPr txBox="1">
            <a:spLocks noGrp="1"/>
          </p:cNvSpPr>
          <p:nvPr>
            <p:ph type="body" idx="4294967295"/>
          </p:nvPr>
        </p:nvSpPr>
        <p:spPr>
          <a:xfrm>
            <a:off x="685800" y="2057400"/>
            <a:ext cx="7772400" cy="4685858"/>
          </a:xfrm>
          <a:prstGeom prst="rect">
            <a:avLst/>
          </a:prstGeom>
          <a:noFill/>
          <a:ln>
            <a:noFill/>
          </a:ln>
        </p:spPr>
        <p:txBody>
          <a:bodyPr spcFirstLastPara="1" vert="horz" wrap="square" lIns="91425" tIns="45700" rIns="91425" bIns="45700" anchor="t" anchorCtr="0">
            <a:spAutoFit/>
          </a:bodyPr>
          <a:lstStyle/>
          <a:p>
            <a:pPr marL="0" indent="-203200">
              <a:spcBef>
                <a:spcPts val="0"/>
              </a:spcBef>
              <a:buClr>
                <a:srgbClr val="160AEB"/>
              </a:buClr>
              <a:buSzPts val="3200"/>
              <a:buFont typeface="Noto Sans Symbols"/>
              <a:buChar char="⮚"/>
            </a:pPr>
            <a:r>
              <a:rPr lang="en" sz="3200">
                <a:solidFill>
                  <a:srgbClr val="160AEB"/>
                </a:solidFill>
                <a:latin typeface="Times New Roman"/>
                <a:ea typeface="Times New Roman"/>
                <a:cs typeface="Times New Roman"/>
                <a:sym typeface="Times New Roman"/>
              </a:rPr>
              <a:t>We are interested in </a:t>
            </a:r>
            <a:r>
              <a:rPr lang="en" sz="3200" u="sng">
                <a:solidFill>
                  <a:srgbClr val="160AEB"/>
                </a:solidFill>
                <a:latin typeface="Times New Roman"/>
                <a:ea typeface="Times New Roman"/>
                <a:cs typeface="Times New Roman"/>
                <a:sym typeface="Times New Roman"/>
              </a:rPr>
              <a:t>learning from data</a:t>
            </a:r>
            <a:endParaRPr/>
          </a:p>
          <a:p>
            <a:pPr marL="0" indent="-203200">
              <a:spcBef>
                <a:spcPts val="799"/>
              </a:spcBef>
              <a:buClr>
                <a:srgbClr val="160AEB"/>
              </a:buClr>
              <a:buSzPts val="3200"/>
              <a:buFont typeface="Noto Sans Symbols"/>
              <a:buChar char="⮚"/>
            </a:pPr>
            <a:r>
              <a:rPr lang="en" sz="3200">
                <a:solidFill>
                  <a:srgbClr val="160AEB"/>
                </a:solidFill>
                <a:latin typeface="Times New Roman"/>
                <a:ea typeface="Times New Roman"/>
                <a:cs typeface="Times New Roman"/>
                <a:sym typeface="Times New Roman"/>
              </a:rPr>
              <a:t>Human behavioural terms</a:t>
            </a:r>
            <a:endParaRPr/>
          </a:p>
          <a:p>
            <a:pPr marL="0" lvl="1" indent="-177800">
              <a:spcBef>
                <a:spcPts val="697"/>
              </a:spcBef>
              <a:buClr>
                <a:srgbClr val="160AEB"/>
              </a:buClr>
              <a:buSzPts val="2800"/>
              <a:buFont typeface="Noto Sans Symbols"/>
              <a:buChar char="❖"/>
            </a:pPr>
            <a:r>
              <a:rPr lang="en" sz="2800">
                <a:solidFill>
                  <a:srgbClr val="160AEB"/>
                </a:solidFill>
                <a:latin typeface="Times New Roman"/>
                <a:ea typeface="Times New Roman"/>
                <a:cs typeface="Times New Roman"/>
                <a:sym typeface="Times New Roman"/>
              </a:rPr>
              <a:t>Learning from experience</a:t>
            </a:r>
            <a:endParaRPr/>
          </a:p>
          <a:p>
            <a:pPr marL="457198" lvl="3" indent="-127000">
              <a:spcBef>
                <a:spcPts val="499"/>
              </a:spcBef>
              <a:buClr>
                <a:srgbClr val="160AEB"/>
              </a:buClr>
              <a:buSzPts val="2000"/>
              <a:buFont typeface="Noto Sans Symbols"/>
              <a:buChar char="✔"/>
            </a:pPr>
            <a:r>
              <a:rPr lang="en" sz="2000">
                <a:solidFill>
                  <a:srgbClr val="160AEB"/>
                </a:solidFill>
                <a:latin typeface="Times New Roman"/>
                <a:ea typeface="Times New Roman"/>
                <a:cs typeface="Times New Roman"/>
                <a:sym typeface="Times New Roman"/>
              </a:rPr>
              <a:t>Remembering</a:t>
            </a:r>
            <a:endParaRPr/>
          </a:p>
          <a:p>
            <a:pPr marL="0" lvl="3" indent="-127000">
              <a:spcBef>
                <a:spcPts val="499"/>
              </a:spcBef>
              <a:buClr>
                <a:srgbClr val="160AEB"/>
              </a:buClr>
              <a:buSzPts val="2000"/>
              <a:buFont typeface="Noto Sans Symbols"/>
              <a:buChar char="⮚"/>
            </a:pPr>
            <a:r>
              <a:rPr lang="en" sz="2000">
                <a:solidFill>
                  <a:srgbClr val="160AEB"/>
                </a:solidFill>
                <a:latin typeface="Times New Roman"/>
                <a:ea typeface="Times New Roman"/>
                <a:cs typeface="Times New Roman"/>
                <a:sym typeface="Times New Roman"/>
              </a:rPr>
              <a:t>The last time we saw this data,</a:t>
            </a:r>
            <a:endParaRPr/>
          </a:p>
          <a:p>
            <a:pPr marL="457198" lvl="3" indent="-127000">
              <a:spcBef>
                <a:spcPts val="499"/>
              </a:spcBef>
              <a:buClr>
                <a:srgbClr val="160AEB"/>
              </a:buClr>
              <a:buSzPts val="2000"/>
              <a:buFont typeface="Noto Sans Symbols"/>
              <a:buChar char="✔"/>
            </a:pPr>
            <a:r>
              <a:rPr lang="en" sz="2000">
                <a:solidFill>
                  <a:srgbClr val="160AEB"/>
                </a:solidFill>
                <a:latin typeface="Times New Roman"/>
                <a:ea typeface="Times New Roman"/>
                <a:cs typeface="Times New Roman"/>
                <a:sym typeface="Times New Roman"/>
              </a:rPr>
              <a:t>Adapting</a:t>
            </a:r>
            <a:endParaRPr/>
          </a:p>
          <a:p>
            <a:pPr marL="0" lvl="3" indent="-127000">
              <a:spcBef>
                <a:spcPts val="499"/>
              </a:spcBef>
              <a:buClr>
                <a:srgbClr val="160AEB"/>
              </a:buClr>
              <a:buSzPts val="2000"/>
              <a:buFont typeface="Noto Sans Symbols"/>
              <a:buChar char="⮚"/>
            </a:pPr>
            <a:r>
              <a:rPr lang="en" sz="2000">
                <a:solidFill>
                  <a:srgbClr val="160AEB"/>
                </a:solidFill>
                <a:latin typeface="Times New Roman"/>
                <a:ea typeface="Times New Roman"/>
                <a:cs typeface="Times New Roman"/>
                <a:sym typeface="Times New Roman"/>
              </a:rPr>
              <a:t>we tried … which worked (or not) so we’ll do the same (or something different) this time</a:t>
            </a:r>
            <a:endParaRPr/>
          </a:p>
          <a:p>
            <a:pPr marL="457198" lvl="3" indent="-127000">
              <a:spcBef>
                <a:spcPts val="499"/>
              </a:spcBef>
              <a:buClr>
                <a:srgbClr val="160AEB"/>
              </a:buClr>
              <a:buSzPts val="2000"/>
              <a:buFont typeface="Noto Sans Symbols"/>
              <a:buChar char="✔"/>
            </a:pPr>
            <a:r>
              <a:rPr lang="en" sz="2000">
                <a:solidFill>
                  <a:srgbClr val="160AEB"/>
                </a:solidFill>
                <a:latin typeface="Times New Roman"/>
                <a:ea typeface="Times New Roman"/>
                <a:cs typeface="Times New Roman"/>
                <a:sym typeface="Times New Roman"/>
              </a:rPr>
              <a:t>Generalizing</a:t>
            </a:r>
            <a:endParaRPr/>
          </a:p>
          <a:p>
            <a:pPr marL="0" lvl="3" indent="-127000">
              <a:spcBef>
                <a:spcPts val="499"/>
              </a:spcBef>
              <a:buClr>
                <a:srgbClr val="160AEB"/>
              </a:buClr>
              <a:buSzPts val="2000"/>
              <a:buFont typeface="Noto Sans Symbols"/>
              <a:buChar char="⮚"/>
            </a:pPr>
            <a:r>
              <a:rPr lang="en" sz="2000">
                <a:solidFill>
                  <a:srgbClr val="160AEB"/>
                </a:solidFill>
                <a:latin typeface="Times New Roman"/>
                <a:ea typeface="Times New Roman"/>
                <a:cs typeface="Times New Roman"/>
                <a:sym typeface="Times New Roman"/>
              </a:rPr>
              <a:t>In a similar situation, … worked well so we’ll try it here</a:t>
            </a:r>
            <a:endParaRPr/>
          </a:p>
          <a:p>
            <a:pPr marL="1143000" lvl="2">
              <a:spcBef>
                <a:spcPts val="598"/>
              </a:spcBef>
              <a:buClr>
                <a:srgbClr val="000000"/>
              </a:buClr>
              <a:buSzPts val="2400"/>
              <a:buNone/>
            </a:pPr>
            <a:endParaRPr sz="2400">
              <a:solidFill>
                <a:srgbClr val="160AEB"/>
              </a:solidFill>
              <a:latin typeface="Times New Roman"/>
              <a:ea typeface="Times New Roman"/>
              <a:cs typeface="Times New Roman"/>
              <a:sym typeface="Times New Roman"/>
            </a:endParaRPr>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1357</TotalTime>
  <Words>1671</Words>
  <Application>Microsoft Office PowerPoint</Application>
  <PresentationFormat>On-screen Show (4:3)</PresentationFormat>
  <Paragraphs>231</Paragraphs>
  <Slides>40</Slides>
  <Notes>40</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40</vt:i4>
      </vt:variant>
    </vt:vector>
  </HeadingPairs>
  <TitlesOfParts>
    <vt:vector size="54" baseType="lpstr">
      <vt:lpstr>Arial</vt:lpstr>
      <vt:lpstr>Calibri</vt:lpstr>
      <vt:lpstr>Lucida Sans</vt:lpstr>
      <vt:lpstr>Lucida Sans Unicode</vt:lpstr>
      <vt:lpstr>Noto Sans Symbols</vt:lpstr>
      <vt:lpstr>Open Sans</vt:lpstr>
      <vt:lpstr>Source Sans Pro</vt:lpstr>
      <vt:lpstr>Times New Roman</vt:lpstr>
      <vt:lpstr>Verdana</vt:lpstr>
      <vt:lpstr>Verdana</vt:lpstr>
      <vt:lpstr>Wingdings 2</vt:lpstr>
      <vt:lpstr>Wingdings 3</vt:lpstr>
      <vt:lpstr>Custom Design</vt:lpstr>
      <vt:lpstr>Concourse</vt:lpstr>
      <vt:lpstr>Computational Intelligence &amp; Machine Learning   Introduction</vt:lpstr>
      <vt:lpstr>PowerPoint Presentation</vt:lpstr>
      <vt:lpstr>PowerPoint Presentation</vt:lpstr>
      <vt:lpstr>PowerPoint Presentation</vt:lpstr>
      <vt:lpstr>What is Learning?</vt:lpstr>
      <vt:lpstr>The Neuron</vt:lpstr>
      <vt:lpstr>The Brain</vt:lpstr>
      <vt:lpstr>In Computational Terms</vt:lpstr>
      <vt:lpstr>Learning</vt:lpstr>
      <vt:lpstr>What is Learning?</vt:lpstr>
      <vt:lpstr>Example: Classification</vt:lpstr>
      <vt:lpstr>Example: Regression</vt:lpstr>
      <vt:lpstr>Regression</vt:lpstr>
      <vt:lpstr>Learning</vt:lpstr>
      <vt:lpstr>Learning</vt:lpstr>
      <vt:lpstr>Supervised Learning</vt:lpstr>
      <vt:lpstr>Hodgkin-Huxley Model</vt:lpstr>
      <vt:lpstr>McCulloch and Pitts Neurons (1943)</vt:lpstr>
      <vt:lpstr>McCulloch and Pitts Neurons</vt:lpstr>
      <vt:lpstr>Python for Machine Learning </vt:lpstr>
      <vt:lpstr>NumPy</vt:lpstr>
      <vt:lpstr>SciPy</vt:lpstr>
      <vt:lpstr>scikit-learn</vt:lpstr>
      <vt:lpstr>Theano</vt:lpstr>
      <vt:lpstr>Pylearn2</vt:lpstr>
      <vt:lpstr>Tensorflow (1)</vt:lpstr>
      <vt:lpstr>Tensorflow (2)</vt:lpstr>
      <vt:lpstr>Keras: The Python Deep Learning library </vt:lpstr>
      <vt:lpstr>Caffe </vt:lpstr>
      <vt:lpstr>PyTorch </vt:lpstr>
      <vt:lpstr>Recent ML Software</vt:lpstr>
      <vt:lpstr>Python Features</vt:lpstr>
      <vt:lpstr>Python Lists</vt:lpstr>
      <vt:lpstr>Python Lists</vt:lpstr>
      <vt:lpstr>Multiplication, etc.</vt:lpstr>
      <vt:lpstr>Random Numbers</vt:lpstr>
      <vt:lpstr>Linear Algebra</vt:lpstr>
      <vt:lpstr>Plotting</vt:lpstr>
      <vt:lpstr>That’s the basics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WEKA</dc:title>
  <dc:creator>Razvan</dc:creator>
  <cp:lastModifiedBy>Razvan Andonie</cp:lastModifiedBy>
  <cp:revision>74</cp:revision>
  <dcterms:created xsi:type="dcterms:W3CDTF">2006-08-16T00:00:00Z</dcterms:created>
  <dcterms:modified xsi:type="dcterms:W3CDTF">2022-03-30T17:49:37Z</dcterms:modified>
</cp:coreProperties>
</file>