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71" r:id="rId3"/>
    <p:sldId id="273" r:id="rId4"/>
    <p:sldId id="275" r:id="rId5"/>
    <p:sldId id="276" r:id="rId6"/>
    <p:sldId id="277" r:id="rId7"/>
    <p:sldId id="265" r:id="rId8"/>
    <p:sldId id="278" r:id="rId9"/>
    <p:sldId id="338" r:id="rId10"/>
    <p:sldId id="340" r:id="rId11"/>
    <p:sldId id="266" r:id="rId12"/>
    <p:sldId id="345" r:id="rId13"/>
    <p:sldId id="279" r:id="rId14"/>
    <p:sldId id="281" r:id="rId15"/>
    <p:sldId id="282" r:id="rId16"/>
    <p:sldId id="283" r:id="rId17"/>
    <p:sldId id="284" r:id="rId18"/>
    <p:sldId id="285" r:id="rId19"/>
    <p:sldId id="286" r:id="rId20"/>
    <p:sldId id="287" r:id="rId21"/>
  </p:sldIdLst>
  <p:sldSz cx="9144000" cy="6858000" type="screen4x3"/>
  <p:notesSz cx="9874250" cy="67960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8" autoAdjust="0"/>
    <p:restoredTop sz="94660"/>
  </p:normalViewPr>
  <p:slideViewPr>
    <p:cSldViewPr>
      <p:cViewPr varScale="1">
        <p:scale>
          <a:sx n="103" d="100"/>
          <a:sy n="103" d="100"/>
        </p:scale>
        <p:origin x="108" y="4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4285080" cy="339480"/>
          </a:xfrm>
          <a:prstGeom prst="rect">
            <a:avLst/>
          </a:prstGeom>
          <a:noFill/>
          <a:ln>
            <a:noFill/>
          </a:ln>
        </p:spPr>
        <p:txBody>
          <a:bodyPr vert="horz" wrap="none" lIns="90000" tIns="45000" rIns="90000" bIns="45000"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en-US" sz="1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Date Placeholder 2"/>
          <p:cNvSpPr txBox="1">
            <a:spLocks noGrp="1"/>
          </p:cNvSpPr>
          <p:nvPr>
            <p:ph type="dt" sz="quarter" idx="1"/>
          </p:nvPr>
        </p:nvSpPr>
        <p:spPr>
          <a:xfrm>
            <a:off x="5589360" y="0"/>
            <a:ext cx="4285080" cy="339480"/>
          </a:xfrm>
          <a:prstGeom prst="rect">
            <a:avLst/>
          </a:prstGeom>
          <a:noFill/>
          <a:ln>
            <a:noFill/>
          </a:ln>
        </p:spPr>
        <p:txBody>
          <a:bodyPr vert="horz" wrap="none" lIns="90000" tIns="45000" rIns="90000" bIns="45000"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en-US" sz="1400" b="0" i="0" u="none" strike="noStrike" baseline="0">
              <a:ln>
                <a:noFill/>
              </a:ln>
              <a:solidFill>
                <a:srgbClr val="000000"/>
              </a:solidFill>
              <a:latin typeface="Times New Roman" pitchFamily="18"/>
              <a:ea typeface="Arial Unicode MS" pitchFamily="2"/>
              <a:cs typeface="Arial Unicode MS" pitchFamily="2"/>
            </a:endParaRPr>
          </a:p>
        </p:txBody>
      </p:sp>
      <p:sp>
        <p:nvSpPr>
          <p:cNvPr id="4" name="Footer Placeholder 3"/>
          <p:cNvSpPr txBox="1">
            <a:spLocks noGrp="1"/>
          </p:cNvSpPr>
          <p:nvPr>
            <p:ph type="ftr" sz="quarter" idx="2"/>
          </p:nvPr>
        </p:nvSpPr>
        <p:spPr>
          <a:xfrm>
            <a:off x="0" y="6456960"/>
            <a:ext cx="4285080" cy="339480"/>
          </a:xfrm>
          <a:prstGeom prst="rect">
            <a:avLst/>
          </a:prstGeom>
          <a:noFill/>
          <a:ln>
            <a:noFill/>
          </a:ln>
        </p:spPr>
        <p:txBody>
          <a:bodyPr vert="horz" wrap="none" lIns="90000" tIns="45000" rIns="90000" bIns="45000" anchor="b"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en-US" sz="1400" b="0" i="0" u="none" strike="noStrike" baseline="0">
              <a:ln>
                <a:noFill/>
              </a:ln>
              <a:solidFill>
                <a:srgbClr val="000000"/>
              </a:solidFill>
              <a:latin typeface="Times New Roman" pitchFamily="18"/>
              <a:ea typeface="Arial Unicode MS" pitchFamily="2"/>
              <a:cs typeface="Arial Unicode MS" pitchFamily="2"/>
            </a:endParaRPr>
          </a:p>
        </p:txBody>
      </p:sp>
      <p:sp>
        <p:nvSpPr>
          <p:cNvPr id="5" name="Slide Number Placeholder 4"/>
          <p:cNvSpPr txBox="1">
            <a:spLocks noGrp="1"/>
          </p:cNvSpPr>
          <p:nvPr>
            <p:ph type="sldNum" sz="quarter" idx="3"/>
          </p:nvPr>
        </p:nvSpPr>
        <p:spPr>
          <a:xfrm>
            <a:off x="5589360" y="6456960"/>
            <a:ext cx="4285080" cy="339480"/>
          </a:xfrm>
          <a:prstGeom prst="rect">
            <a:avLst/>
          </a:prstGeom>
          <a:noFill/>
          <a:ln>
            <a:noFill/>
          </a:ln>
        </p:spPr>
        <p:txBody>
          <a:bodyPr vert="horz" wrap="none" lIns="90000" tIns="45000" rIns="90000" bIns="45000" anchor="b"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fld id="{274A4320-C822-4DA8-8B75-25DB3577AFF2}" type="slidenum">
              <a:rPr/>
              <a: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t>‹#›</a:t>
            </a:fld>
            <a:endParaRPr lang="en-US" sz="1400" b="0" i="0" u="none" strike="noStrike" baseline="0">
              <a:ln>
                <a:noFill/>
              </a:ln>
              <a:solidFill>
                <a:srgbClr val="000000"/>
              </a:solidFill>
              <a:latin typeface="Times New Roman" pitchFamily="18"/>
              <a:ea typeface="Arial Unicode MS" pitchFamily="2"/>
              <a:cs typeface="Arial Unicode MS" pitchFamily="2"/>
            </a:endParaRPr>
          </a:p>
        </p:txBody>
      </p:sp>
    </p:spTree>
    <p:extLst>
      <p:ext uri="{BB962C8B-B14F-4D97-AF65-F5344CB8AC3E}">
        <p14:creationId xmlns:p14="http://schemas.microsoft.com/office/powerpoint/2010/main" val="182138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9874800" cy="6796800"/>
          </a:xfrm>
          <a:prstGeom prst="rect">
            <a:avLst/>
          </a:prstGeom>
          <a:solidFill>
            <a:srgbClr val="FFFFFF"/>
          </a:solidFill>
          <a:ln>
            <a:noFill/>
            <a:prstDash val="solid"/>
          </a:ln>
        </p:spPr>
        <p:txBody>
          <a:bodyPr vert="horz" wrap="none" lIns="90000" tIns="45000" rIns="90000" bIns="45000" anchor="ctr" anchorCtr="1"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Freeform 2"/>
          <p:cNvSpPr/>
          <p:nvPr/>
        </p:nvSpPr>
        <p:spPr>
          <a:xfrm>
            <a:off x="0" y="0"/>
            <a:ext cx="9874079" cy="679608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 name="Header Placeholder 3"/>
          <p:cNvSpPr txBox="1">
            <a:spLocks noGrp="1"/>
          </p:cNvSpPr>
          <p:nvPr>
            <p:ph type="hdr" sz="quarter"/>
          </p:nvPr>
        </p:nvSpPr>
        <p:spPr>
          <a:xfrm>
            <a:off x="0" y="-360"/>
            <a:ext cx="4278240" cy="3384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Arial Unicode MS" pitchFamily="2"/>
                <a:cs typeface="Arial Unicode MS" pitchFamily="2"/>
              </a:defRPr>
            </a:lvl1pPr>
          </a:lstStyle>
          <a:p>
            <a:pPr lvl="0"/>
            <a:endParaRPr lang="en-US"/>
          </a:p>
        </p:txBody>
      </p:sp>
      <p:sp>
        <p:nvSpPr>
          <p:cNvPr id="5" name="Date Placeholder 4"/>
          <p:cNvSpPr txBox="1">
            <a:spLocks noGrp="1"/>
          </p:cNvSpPr>
          <p:nvPr>
            <p:ph type="dt" idx="1"/>
          </p:nvPr>
        </p:nvSpPr>
        <p:spPr>
          <a:xfrm>
            <a:off x="5594400" y="-360"/>
            <a:ext cx="4278240" cy="338400"/>
          </a:xfrm>
          <a:prstGeom prst="rect">
            <a:avLst/>
          </a:prstGeom>
          <a:noFill/>
          <a:ln>
            <a:noFill/>
          </a:ln>
        </p:spPr>
        <p:txBody>
          <a:bodyPr vert="horz" wrap="square" lIns="90000" tIns="46800" rIns="90000" bIns="46800" anchor="t" anchorCtr="0" compatLnSpc="1"/>
          <a:lstStyle>
            <a:lvl1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Arial Unicode MS" pitchFamily="2"/>
                <a:cs typeface="Arial Unicode MS" pitchFamily="2"/>
              </a:defRPr>
            </a:lvl1pPr>
          </a:lstStyle>
          <a:p>
            <a:pPr lvl="0"/>
            <a:endParaRPr lang="en-US"/>
          </a:p>
        </p:txBody>
      </p:sp>
      <p:sp>
        <p:nvSpPr>
          <p:cNvPr id="6" name="Slide Image Placeholder 5"/>
          <p:cNvSpPr>
            <a:spLocks noGrp="1" noRot="1" noChangeAspect="1"/>
          </p:cNvSpPr>
          <p:nvPr>
            <p:ph type="sldImg" idx="2"/>
          </p:nvPr>
        </p:nvSpPr>
        <p:spPr>
          <a:xfrm>
            <a:off x="3239640" y="509399"/>
            <a:ext cx="3397320" cy="2548080"/>
          </a:xfrm>
          <a:prstGeom prst="rect">
            <a:avLst/>
          </a:prstGeom>
          <a:noFill/>
          <a:ln>
            <a:noFill/>
            <a:prstDash val="solid"/>
          </a:ln>
        </p:spPr>
      </p:sp>
      <p:sp>
        <p:nvSpPr>
          <p:cNvPr id="7" name="Notes Placeholder 6"/>
          <p:cNvSpPr txBox="1">
            <a:spLocks noGrp="1"/>
          </p:cNvSpPr>
          <p:nvPr>
            <p:ph type="body" sz="quarter" idx="3"/>
          </p:nvPr>
        </p:nvSpPr>
        <p:spPr>
          <a:xfrm>
            <a:off x="1316160" y="3228840"/>
            <a:ext cx="7240320" cy="305820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
        <p:nvSpPr>
          <p:cNvPr id="8" name="Footer Placeholder 7"/>
          <p:cNvSpPr txBox="1">
            <a:spLocks noGrp="1"/>
          </p:cNvSpPr>
          <p:nvPr>
            <p:ph type="ftr" sz="quarter" idx="4"/>
          </p:nvPr>
        </p:nvSpPr>
        <p:spPr>
          <a:xfrm>
            <a:off x="0" y="6457320"/>
            <a:ext cx="4278240" cy="338400"/>
          </a:xfrm>
          <a:prstGeom prst="rect">
            <a:avLst/>
          </a:prstGeom>
          <a:noFill/>
          <a:ln>
            <a:noFill/>
          </a:ln>
        </p:spPr>
        <p:txBody>
          <a:bodyPr vert="horz" wrap="square" lIns="90000" tIns="46800" rIns="90000" bIns="46800" anchor="b" anchorCtr="0" compatLnSpc="1"/>
          <a:lstStyle>
            <a:lvl1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Arial Unicode MS" pitchFamily="2"/>
                <a:cs typeface="Arial Unicode MS" pitchFamily="2"/>
              </a:defRPr>
            </a:lvl1pPr>
          </a:lstStyle>
          <a:p>
            <a:pPr lvl="0"/>
            <a:endParaRPr lang="en-US"/>
          </a:p>
        </p:txBody>
      </p:sp>
      <p:sp>
        <p:nvSpPr>
          <p:cNvPr id="9" name="Slide Number Placeholder 8"/>
          <p:cNvSpPr txBox="1">
            <a:spLocks noGrp="1"/>
          </p:cNvSpPr>
          <p:nvPr>
            <p:ph type="sldNum" sz="quarter" idx="5"/>
          </p:nvPr>
        </p:nvSpPr>
        <p:spPr>
          <a:xfrm>
            <a:off x="5594400" y="6457320"/>
            <a:ext cx="4278240" cy="3384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Arial Unicode MS" pitchFamily="2"/>
                <a:cs typeface="Arial Unicode MS" pitchFamily="2"/>
              </a:defRPr>
            </a:lvl1pPr>
          </a:lstStyle>
          <a:p>
            <a:pPr lvl="0"/>
            <a:fld id="{90DF1650-A038-484D-8DA4-530F924A6A19}" type="slidenum">
              <a:rPr/>
              <a:pPr lvl="0"/>
              <a:t>‹#›</a:t>
            </a:fld>
            <a:endParaRPr lang="en-US"/>
          </a:p>
        </p:txBody>
      </p:sp>
    </p:spTree>
    <p:extLst>
      <p:ext uri="{BB962C8B-B14F-4D97-AF65-F5344CB8AC3E}">
        <p14:creationId xmlns:p14="http://schemas.microsoft.com/office/powerpoint/2010/main" val="3399289672"/>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C3802EC0-85F6-48F8-9659-46C7BAD98108}" type="slidenum">
              <a:rPr/>
              <a:pPr lvl="0"/>
              <a:t>1</a:t>
            </a:fld>
            <a:endParaRPr lang="en-US"/>
          </a:p>
        </p:txBody>
      </p:sp>
      <p:sp>
        <p:nvSpPr>
          <p:cNvPr id="2" name="Freeform 1"/>
          <p:cNvSpPr/>
          <p:nvPr/>
        </p:nvSpPr>
        <p:spPr>
          <a:xfrm>
            <a:off x="3240000" y="509760"/>
            <a:ext cx="3398759" cy="254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1315800" y="3228840"/>
            <a:ext cx="7242120" cy="3155039"/>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13</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14</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15</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16</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17</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18</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19</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20</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2</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8656D93D-34BC-470E-BF2F-18FF18EC105C}" type="slidenum">
              <a:rPr/>
              <a:pPr lvl="0"/>
              <a:t>3</a:t>
            </a:fld>
            <a:endParaRPr lang="en-US"/>
          </a:p>
        </p:txBody>
      </p:sp>
      <p:sp>
        <p:nvSpPr>
          <p:cNvPr id="2" name="Slide Image Placeholder 1"/>
          <p:cNvSpPr>
            <a:spLocks noGrp="1" noRot="1" noChangeAspect="1"/>
          </p:cNvSpPr>
          <p:nvPr>
            <p:ph type="sldImg"/>
          </p:nvPr>
        </p:nvSpPr>
        <p:spPr>
          <a:xfrm>
            <a:off x="3240088" y="509588"/>
            <a:ext cx="3398837" cy="2549525"/>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1315800" y="3228840"/>
            <a:ext cx="7242120" cy="3155039"/>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8656D93D-34BC-470E-BF2F-18FF18EC105C}" type="slidenum">
              <a:rPr/>
              <a:pPr lvl="0"/>
              <a:t>4</a:t>
            </a:fld>
            <a:endParaRPr lang="en-US"/>
          </a:p>
        </p:txBody>
      </p:sp>
      <p:sp>
        <p:nvSpPr>
          <p:cNvPr id="2" name="Slide Image Placeholder 1"/>
          <p:cNvSpPr>
            <a:spLocks noGrp="1" noRot="1" noChangeAspect="1"/>
          </p:cNvSpPr>
          <p:nvPr>
            <p:ph type="sldImg"/>
          </p:nvPr>
        </p:nvSpPr>
        <p:spPr>
          <a:xfrm>
            <a:off x="3240088" y="509588"/>
            <a:ext cx="3398837" cy="2549525"/>
          </a:xfr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1315800" y="3228840"/>
            <a:ext cx="7242120" cy="3155039"/>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5</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6</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8</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40088" y="509588"/>
            <a:ext cx="3397250" cy="2547937"/>
          </a:xfrm>
        </p:spPr>
      </p:sp>
      <p:sp>
        <p:nvSpPr>
          <p:cNvPr id="3" name="Notes Placeholder 2"/>
          <p:cNvSpPr>
            <a:spLocks noGrp="1"/>
          </p:cNvSpPr>
          <p:nvPr>
            <p:ph type="body" idx="1"/>
          </p:nvPr>
        </p:nvSpPr>
        <p:spPr/>
        <p:txBody>
          <a:bodyPr>
            <a:normAutofit/>
          </a:bodyPr>
          <a:lstStyle/>
          <a:p>
            <a:r>
              <a:rPr lang="en-US" dirty="0"/>
              <a:t>“Partition” implies that each file is in exactly 1 subset.</a:t>
            </a:r>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11</a:t>
            </a:fld>
            <a:endParaRPr lang="en-US"/>
          </a:p>
        </p:txBody>
      </p:sp>
    </p:spTree>
    <p:extLst>
      <p:ext uri="{BB962C8B-B14F-4D97-AF65-F5344CB8AC3E}">
        <p14:creationId xmlns:p14="http://schemas.microsoft.com/office/powerpoint/2010/main" val="137805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74152A8-8444-4EF5-A81A-2F8A630872B0}" type="slidenum">
              <a:rPr/>
              <a:pPr lvl="0"/>
              <a:t>12</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4/5/2021</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lvl="0"/>
            <a:endParaRPr lang="en-NZ"/>
          </a:p>
        </p:txBody>
      </p:sp>
      <p:sp>
        <p:nvSpPr>
          <p:cNvPr id="5" name="Footer Placeholder 4"/>
          <p:cNvSpPr>
            <a:spLocks noGrp="1"/>
          </p:cNvSpPr>
          <p:nvPr>
            <p:ph type="ftr" sz="quarter" idx="11"/>
          </p:nvPr>
        </p:nvSpPr>
        <p:spPr/>
        <p:txBody>
          <a:bodyPr/>
          <a:lstStyle/>
          <a:p>
            <a:pPr lvl="0"/>
            <a:endParaRPr lang="en-NZ"/>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4/5/2021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lvl="0"/>
            <a:endParaRPr lang="en-NZ"/>
          </a:p>
        </p:txBody>
      </p:sp>
      <p:sp>
        <p:nvSpPr>
          <p:cNvPr id="4" name="Footer Placeholder 3"/>
          <p:cNvSpPr>
            <a:spLocks noGrp="1"/>
          </p:cNvSpPr>
          <p:nvPr>
            <p:ph type="ftr" sz="quarter" idx="11"/>
          </p:nvPr>
        </p:nvSpPr>
        <p:spPr/>
        <p:txBody>
          <a:bodyPr/>
          <a:lstStyle/>
          <a:p>
            <a:pPr lvl="0"/>
            <a:endParaRPr lang="en-NZ"/>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4/5/2021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4213AF-26F6-41FA-8D85-E2C5388D6E58}"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lvl="0"/>
            <a:endParaRPr lang="en-NZ"/>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lvl="0"/>
            <a:endParaRPr lang="en-NZ"/>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4/5/2021</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04800" y="1752600"/>
            <a:ext cx="8382000" cy="2616101"/>
          </a:xfrm>
        </p:spPr>
        <p:txBody>
          <a:bodyPr wrap="square">
            <a:spAutoFit/>
          </a:bodyPr>
          <a:lstStyle>
            <a:defPPr lvl="0">
              <a:buNone/>
            </a:defPPr>
            <a:lvl1pPr lvl="0">
              <a:buNone/>
            </a:lvl1pPr>
          </a:lstStyle>
          <a:p>
            <a:pPr lvl="0" algn="ctr"/>
            <a:r>
              <a:rPr lang="en-NZ" dirty="0"/>
              <a:t>Preliminaries in Machine Learning</a:t>
            </a:r>
            <a:br>
              <a:rPr lang="en-NZ" dirty="0"/>
            </a:br>
            <a:br>
              <a:rPr lang="en-NZ" dirty="0"/>
            </a:br>
            <a:r>
              <a:rPr lang="en-NZ" dirty="0"/>
              <a:t> </a:t>
            </a:r>
            <a:r>
              <a:rPr lang="en-NZ" sz="3200" dirty="0"/>
              <a:t>Some Terminology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97547" y="2074545"/>
            <a:ext cx="7748905" cy="270891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spc="-35" dirty="0">
                <a:latin typeface="Times New Roman"/>
                <a:cs typeface="Times New Roman"/>
              </a:rPr>
              <a:t>Test </a:t>
            </a:r>
            <a:r>
              <a:rPr sz="2000" dirty="0">
                <a:latin typeface="Times New Roman"/>
                <a:cs typeface="Times New Roman"/>
              </a:rPr>
              <a:t>the performance on the </a:t>
            </a:r>
            <a:r>
              <a:rPr sz="2000" spc="-5" dirty="0">
                <a:latin typeface="Times New Roman"/>
                <a:cs typeface="Times New Roman"/>
              </a:rPr>
              <a:t>test</a:t>
            </a:r>
            <a:r>
              <a:rPr sz="2000" spc="-65" dirty="0">
                <a:latin typeface="Times New Roman"/>
                <a:cs typeface="Times New Roman"/>
              </a:rPr>
              <a:t> </a:t>
            </a:r>
            <a:r>
              <a:rPr sz="2000" spc="-5" dirty="0">
                <a:latin typeface="Times New Roman"/>
                <a:cs typeface="Times New Roman"/>
              </a:rPr>
              <a:t>set.</a:t>
            </a:r>
            <a:endParaRPr sz="2000" dirty="0">
              <a:latin typeface="Times New Roman"/>
              <a:cs typeface="Times New Roman"/>
            </a:endParaRPr>
          </a:p>
          <a:p>
            <a:pPr>
              <a:lnSpc>
                <a:spcPct val="100000"/>
              </a:lnSpc>
              <a:spcBef>
                <a:spcPts val="20"/>
              </a:spcBef>
              <a:buFont typeface="Times New Roman"/>
              <a:buChar char="•"/>
            </a:pPr>
            <a:endParaRPr sz="2900" dirty="0">
              <a:latin typeface="Times New Roman"/>
              <a:cs typeface="Times New Roman"/>
            </a:endParaRPr>
          </a:p>
          <a:p>
            <a:pPr marL="355600" indent="-342900">
              <a:lnSpc>
                <a:spcPct val="100000"/>
              </a:lnSpc>
              <a:spcBef>
                <a:spcPts val="5"/>
              </a:spcBef>
              <a:buChar char="•"/>
              <a:tabLst>
                <a:tab pos="354965" algn="l"/>
                <a:tab pos="355600" algn="l"/>
              </a:tabLst>
            </a:pPr>
            <a:r>
              <a:rPr sz="2000" dirty="0">
                <a:latin typeface="Times New Roman"/>
                <a:cs typeface="Times New Roman"/>
              </a:rPr>
              <a:t>The </a:t>
            </a:r>
            <a:r>
              <a:rPr sz="2000" spc="-5" dirty="0">
                <a:latin typeface="Times New Roman"/>
                <a:cs typeface="Times New Roman"/>
              </a:rPr>
              <a:t>test </a:t>
            </a:r>
            <a:r>
              <a:rPr sz="2000" dirty="0">
                <a:latin typeface="Times New Roman"/>
                <a:cs typeface="Times New Roman"/>
              </a:rPr>
              <a:t>set should </a:t>
            </a:r>
            <a:r>
              <a:rPr sz="2000" b="1" dirty="0">
                <a:latin typeface="Times New Roman"/>
                <a:cs typeface="Times New Roman"/>
              </a:rPr>
              <a:t>NOT </a:t>
            </a:r>
            <a:r>
              <a:rPr sz="2000" dirty="0">
                <a:latin typeface="Times New Roman"/>
                <a:cs typeface="Times New Roman"/>
              </a:rPr>
              <a:t>be used for training or validation. It is</a:t>
            </a:r>
            <a:r>
              <a:rPr sz="2000" spc="-235" dirty="0">
                <a:latin typeface="Times New Roman"/>
                <a:cs typeface="Times New Roman"/>
              </a:rPr>
              <a:t> </a:t>
            </a:r>
            <a:r>
              <a:rPr sz="2000" dirty="0">
                <a:latin typeface="Times New Roman"/>
                <a:cs typeface="Times New Roman"/>
              </a:rPr>
              <a:t>used</a:t>
            </a:r>
          </a:p>
          <a:p>
            <a:pPr marL="355600">
              <a:lnSpc>
                <a:spcPct val="100000"/>
              </a:lnSpc>
            </a:pPr>
            <a:r>
              <a:rPr sz="2000" b="1" spc="-45" dirty="0">
                <a:latin typeface="Times New Roman"/>
                <a:cs typeface="Times New Roman"/>
              </a:rPr>
              <a:t>ONLY </a:t>
            </a:r>
            <a:r>
              <a:rPr sz="2000" dirty="0">
                <a:latin typeface="Times New Roman"/>
                <a:cs typeface="Times New Roman"/>
              </a:rPr>
              <a:t>in the end for </a:t>
            </a:r>
            <a:r>
              <a:rPr sz="2000" spc="-5" dirty="0">
                <a:latin typeface="Times New Roman"/>
                <a:cs typeface="Times New Roman"/>
              </a:rPr>
              <a:t>estimating </a:t>
            </a:r>
            <a:r>
              <a:rPr sz="2000" dirty="0">
                <a:latin typeface="Times New Roman"/>
                <a:cs typeface="Times New Roman"/>
              </a:rPr>
              <a:t>the </a:t>
            </a:r>
            <a:r>
              <a:rPr sz="2000" spc="-5" dirty="0">
                <a:latin typeface="Times New Roman"/>
                <a:cs typeface="Times New Roman"/>
              </a:rPr>
              <a:t>performance </a:t>
            </a:r>
            <a:r>
              <a:rPr sz="2000" dirty="0">
                <a:latin typeface="Times New Roman"/>
                <a:cs typeface="Times New Roman"/>
              </a:rPr>
              <a:t>on </a:t>
            </a:r>
            <a:r>
              <a:rPr sz="2000" spc="5" dirty="0">
                <a:latin typeface="Times New Roman"/>
                <a:cs typeface="Times New Roman"/>
              </a:rPr>
              <a:t>unknown</a:t>
            </a:r>
            <a:r>
              <a:rPr sz="2000" spc="-65" dirty="0">
                <a:latin typeface="Times New Roman"/>
                <a:cs typeface="Times New Roman"/>
              </a:rPr>
              <a:t> </a:t>
            </a:r>
            <a:r>
              <a:rPr sz="2000" spc="-5" dirty="0">
                <a:latin typeface="Times New Roman"/>
                <a:cs typeface="Times New Roman"/>
              </a:rPr>
              <a:t>examples,</a:t>
            </a:r>
            <a:endParaRPr sz="2000" dirty="0">
              <a:latin typeface="Times New Roman"/>
              <a:cs typeface="Times New Roman"/>
            </a:endParaRPr>
          </a:p>
          <a:p>
            <a:pPr marL="355600">
              <a:lnSpc>
                <a:spcPct val="100000"/>
              </a:lnSpc>
            </a:pPr>
            <a:r>
              <a:rPr sz="2000" dirty="0">
                <a:latin typeface="Times New Roman"/>
                <a:cs typeface="Times New Roman"/>
              </a:rPr>
              <a:t>i.e. </a:t>
            </a:r>
            <a:r>
              <a:rPr sz="2000" spc="5" dirty="0">
                <a:latin typeface="Times New Roman"/>
                <a:cs typeface="Times New Roman"/>
              </a:rPr>
              <a:t>how </a:t>
            </a:r>
            <a:r>
              <a:rPr sz="2000" dirty="0">
                <a:latin typeface="Times New Roman"/>
                <a:cs typeface="Times New Roman"/>
              </a:rPr>
              <a:t>well your trained </a:t>
            </a:r>
            <a:r>
              <a:rPr sz="2000" spc="-5" dirty="0">
                <a:latin typeface="Times New Roman"/>
                <a:cs typeface="Times New Roman"/>
              </a:rPr>
              <a:t>classifiers</a:t>
            </a:r>
            <a:r>
              <a:rPr sz="2000" spc="-125" dirty="0">
                <a:latin typeface="Times New Roman"/>
                <a:cs typeface="Times New Roman"/>
              </a:rPr>
              <a:t> </a:t>
            </a:r>
            <a:r>
              <a:rPr sz="2000" dirty="0">
                <a:latin typeface="Times New Roman"/>
                <a:cs typeface="Times New Roman"/>
              </a:rPr>
              <a:t>generalises.</a:t>
            </a:r>
          </a:p>
          <a:p>
            <a:pPr>
              <a:lnSpc>
                <a:spcPct val="100000"/>
              </a:lnSpc>
              <a:spcBef>
                <a:spcPts val="25"/>
              </a:spcBef>
            </a:pPr>
            <a:endParaRPr sz="2900" dirty="0">
              <a:latin typeface="Times New Roman"/>
              <a:cs typeface="Times New Roman"/>
            </a:endParaRPr>
          </a:p>
          <a:p>
            <a:pPr marL="355600" marR="338455" indent="-342900">
              <a:lnSpc>
                <a:spcPct val="100000"/>
              </a:lnSpc>
              <a:buChar char="•"/>
              <a:tabLst>
                <a:tab pos="354965" algn="l"/>
                <a:tab pos="355600" algn="l"/>
              </a:tabLst>
            </a:pPr>
            <a:r>
              <a:rPr sz="2000" spc="-65" dirty="0">
                <a:latin typeface="Times New Roman"/>
                <a:cs typeface="Times New Roman"/>
              </a:rPr>
              <a:t>You </a:t>
            </a:r>
            <a:r>
              <a:rPr sz="2000" dirty="0">
                <a:latin typeface="Times New Roman"/>
                <a:cs typeface="Times New Roman"/>
              </a:rPr>
              <a:t>should </a:t>
            </a:r>
            <a:r>
              <a:rPr sz="2000" spc="-5" dirty="0">
                <a:latin typeface="Times New Roman"/>
                <a:cs typeface="Times New Roman"/>
              </a:rPr>
              <a:t>assume </a:t>
            </a:r>
            <a:r>
              <a:rPr sz="2000" dirty="0">
                <a:latin typeface="Times New Roman"/>
                <a:cs typeface="Times New Roman"/>
              </a:rPr>
              <a:t>that you do </a:t>
            </a:r>
            <a:r>
              <a:rPr sz="2000" spc="5" dirty="0">
                <a:latin typeface="Times New Roman"/>
                <a:cs typeface="Times New Roman"/>
              </a:rPr>
              <a:t>not </a:t>
            </a:r>
            <a:r>
              <a:rPr sz="2000" dirty="0">
                <a:latin typeface="Times New Roman"/>
                <a:cs typeface="Times New Roman"/>
              </a:rPr>
              <a:t>know the </a:t>
            </a:r>
            <a:r>
              <a:rPr sz="2000" spc="-5" dirty="0">
                <a:latin typeface="Times New Roman"/>
                <a:cs typeface="Times New Roman"/>
              </a:rPr>
              <a:t>labels </a:t>
            </a:r>
            <a:r>
              <a:rPr sz="2000" dirty="0">
                <a:latin typeface="Times New Roman"/>
                <a:cs typeface="Times New Roman"/>
              </a:rPr>
              <a:t>of the </a:t>
            </a:r>
            <a:r>
              <a:rPr sz="2000" spc="-5" dirty="0">
                <a:latin typeface="Times New Roman"/>
                <a:cs typeface="Times New Roman"/>
              </a:rPr>
              <a:t>test </a:t>
            </a:r>
            <a:r>
              <a:rPr sz="2000" dirty="0">
                <a:latin typeface="Times New Roman"/>
                <a:cs typeface="Times New Roman"/>
              </a:rPr>
              <a:t>set</a:t>
            </a:r>
            <a:r>
              <a:rPr sz="2000" spc="-110" dirty="0">
                <a:latin typeface="Times New Roman"/>
                <a:cs typeface="Times New Roman"/>
              </a:rPr>
              <a:t> </a:t>
            </a:r>
            <a:r>
              <a:rPr sz="2000" dirty="0">
                <a:latin typeface="Times New Roman"/>
                <a:cs typeface="Times New Roman"/>
              </a:rPr>
              <a:t>and  only after you have trained your </a:t>
            </a:r>
            <a:r>
              <a:rPr sz="2000" spc="-5" dirty="0">
                <a:latin typeface="Times New Roman"/>
                <a:cs typeface="Times New Roman"/>
              </a:rPr>
              <a:t>classifier </a:t>
            </a:r>
            <a:r>
              <a:rPr sz="2000" dirty="0">
                <a:latin typeface="Times New Roman"/>
                <a:cs typeface="Times New Roman"/>
              </a:rPr>
              <a:t>they are given to</a:t>
            </a:r>
            <a:r>
              <a:rPr sz="2000" spc="-200" dirty="0">
                <a:latin typeface="Times New Roman"/>
                <a:cs typeface="Times New Roman"/>
              </a:rPr>
              <a:t> </a:t>
            </a:r>
            <a:r>
              <a:rPr sz="2000" dirty="0">
                <a:latin typeface="Times New Roman"/>
                <a:cs typeface="Times New Roman"/>
              </a:rPr>
              <a:t>you.</a:t>
            </a:r>
          </a:p>
        </p:txBody>
      </p:sp>
      <p:sp>
        <p:nvSpPr>
          <p:cNvPr id="6" name="object 996">
            <a:extLst>
              <a:ext uri="{FF2B5EF4-FFF2-40B4-BE49-F238E27FC236}">
                <a16:creationId xmlns:a16="http://schemas.microsoft.com/office/drawing/2014/main" id="{31B8D5AE-5880-488B-B601-C27161F45B3A}"/>
              </a:ext>
            </a:extLst>
          </p:cNvPr>
          <p:cNvSpPr txBox="1">
            <a:spLocks noGrp="1"/>
          </p:cNvSpPr>
          <p:nvPr>
            <p:ph type="title"/>
          </p:nvPr>
        </p:nvSpPr>
        <p:spPr>
          <a:xfrm>
            <a:off x="381002" y="100161"/>
            <a:ext cx="8376284" cy="1120178"/>
          </a:xfrm>
          <a:prstGeom prst="rect">
            <a:avLst/>
          </a:prstGeom>
        </p:spPr>
        <p:txBody>
          <a:bodyPr vert="horz" wrap="square" lIns="0" tIns="12065" rIns="0" bIns="0" rtlCol="0">
            <a:spAutoFit/>
          </a:bodyPr>
          <a:lstStyle/>
          <a:p>
            <a:pPr marL="12700" algn="ctr">
              <a:lnSpc>
                <a:spcPct val="100000"/>
              </a:lnSpc>
              <a:spcBef>
                <a:spcPts val="95"/>
              </a:spcBef>
            </a:pPr>
            <a:r>
              <a:rPr sz="3600" spc="-5" dirty="0"/>
              <a:t>Training/Validation/Test</a:t>
            </a:r>
            <a:r>
              <a:rPr sz="3600" spc="10" dirty="0"/>
              <a:t> </a:t>
            </a:r>
            <a:r>
              <a:rPr sz="3600" spc="-5" dirty="0"/>
              <a:t>Sets</a:t>
            </a:r>
            <a:br>
              <a:rPr lang="en-US" sz="3600" spc="-5" dirty="0"/>
            </a:br>
            <a:endParaRPr sz="3600"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68275"/>
            <a:ext cx="5715000" cy="1143000"/>
          </a:xfrm>
        </p:spPr>
        <p:txBody>
          <a:bodyPr>
            <a:normAutofit fontScale="90000"/>
          </a:bodyPr>
          <a:lstStyle/>
          <a:p>
            <a:pPr algn="ctr"/>
            <a:r>
              <a:rPr lang="en-US" i="1" dirty="0"/>
              <a:t>n</a:t>
            </a:r>
            <a:r>
              <a:rPr lang="en-US" dirty="0"/>
              <a:t>-Fold Cross Validation</a:t>
            </a:r>
          </a:p>
        </p:txBody>
      </p:sp>
      <p:sp>
        <p:nvSpPr>
          <p:cNvPr id="3" name="Content Placeholder 2"/>
          <p:cNvSpPr>
            <a:spLocks noGrp="1"/>
          </p:cNvSpPr>
          <p:nvPr>
            <p:ph idx="1"/>
          </p:nvPr>
        </p:nvSpPr>
        <p:spPr>
          <a:xfrm>
            <a:off x="495300" y="1989591"/>
            <a:ext cx="8153400" cy="4495800"/>
          </a:xfrm>
        </p:spPr>
        <p:txBody>
          <a:bodyPr/>
          <a:lstStyle/>
          <a:p>
            <a:r>
              <a:rPr lang="en-US" dirty="0"/>
              <a:t>Partition match set into </a:t>
            </a:r>
            <a:r>
              <a:rPr lang="en-US" dirty="0" err="1">
                <a:latin typeface="Lucida Grande"/>
                <a:cs typeface="Lucida Grande"/>
              </a:rPr>
              <a:t>n</a:t>
            </a:r>
            <a:r>
              <a:rPr lang="en-US" dirty="0"/>
              <a:t> equal subsets</a:t>
            </a:r>
          </a:p>
          <a:p>
            <a:pPr lvl="1"/>
            <a:r>
              <a:rPr lang="en-US" dirty="0"/>
              <a:t>Denote subsets as </a:t>
            </a:r>
            <a:r>
              <a:rPr lang="en-US" dirty="0">
                <a:latin typeface="Lucida Grande"/>
                <a:cs typeface="Lucida Grande"/>
              </a:rPr>
              <a:t>S</a:t>
            </a:r>
            <a:r>
              <a:rPr lang="en-US" baseline="-25000" dirty="0">
                <a:latin typeface="Lucida Grande"/>
                <a:cs typeface="Lucida Grande"/>
              </a:rPr>
              <a:t>1</a:t>
            </a:r>
            <a:r>
              <a:rPr lang="en-US" dirty="0">
                <a:latin typeface="Lucida Grande"/>
                <a:cs typeface="Lucida Grande"/>
              </a:rPr>
              <a:t>,S</a:t>
            </a:r>
            <a:r>
              <a:rPr lang="en-US" baseline="-25000" dirty="0">
                <a:latin typeface="Lucida Grande"/>
                <a:cs typeface="Lucida Grande"/>
              </a:rPr>
              <a:t>2</a:t>
            </a:r>
            <a:r>
              <a:rPr lang="en-US" dirty="0">
                <a:latin typeface="Lucida Grande"/>
                <a:cs typeface="Lucida Grande"/>
              </a:rPr>
              <a:t>,…,</a:t>
            </a:r>
            <a:r>
              <a:rPr lang="en-US" dirty="0" err="1">
                <a:latin typeface="Lucida Grande"/>
                <a:cs typeface="Lucida Grande"/>
              </a:rPr>
              <a:t>S</a:t>
            </a:r>
            <a:r>
              <a:rPr lang="en-US" i="1" baseline="-25000" dirty="0" err="1">
                <a:latin typeface="Lucida Grande"/>
                <a:cs typeface="Lucida Grande"/>
              </a:rPr>
              <a:t>n</a:t>
            </a:r>
            <a:r>
              <a:rPr lang="en-US" dirty="0"/>
              <a:t>  </a:t>
            </a:r>
          </a:p>
          <a:p>
            <a:r>
              <a:rPr lang="en-US" dirty="0"/>
              <a:t>Let training set be </a:t>
            </a:r>
            <a:r>
              <a:rPr lang="en-US" sz="2400" dirty="0">
                <a:latin typeface="Lucida Grande"/>
                <a:cs typeface="Lucida Grande"/>
              </a:rPr>
              <a:t>S</a:t>
            </a:r>
            <a:r>
              <a:rPr lang="en-US" sz="2400" baseline="-25000" dirty="0">
                <a:latin typeface="Lucida Grande"/>
                <a:cs typeface="Lucida Grande"/>
              </a:rPr>
              <a:t>2</a:t>
            </a:r>
            <a:r>
              <a:rPr lang="en-US" sz="2400" dirty="0">
                <a:sym typeface="Symbol" charset="2"/>
              </a:rPr>
              <a:t></a:t>
            </a:r>
            <a:r>
              <a:rPr lang="en-US" sz="2400" baseline="-25000" dirty="0">
                <a:latin typeface="Lucida Grande"/>
                <a:cs typeface="Lucida Grande"/>
              </a:rPr>
              <a:t> </a:t>
            </a:r>
            <a:r>
              <a:rPr lang="en-US" sz="2400" dirty="0">
                <a:latin typeface="Lucida Grande"/>
                <a:cs typeface="Lucida Grande"/>
              </a:rPr>
              <a:t>S</a:t>
            </a:r>
            <a:r>
              <a:rPr lang="en-US" sz="2400" baseline="-25000" dirty="0">
                <a:latin typeface="Lucida Grande"/>
                <a:cs typeface="Lucida Grande"/>
              </a:rPr>
              <a:t>3</a:t>
            </a:r>
            <a:r>
              <a:rPr lang="en-US" sz="2400" dirty="0">
                <a:sym typeface="Symbol" charset="2"/>
              </a:rPr>
              <a:t> </a:t>
            </a:r>
            <a:r>
              <a:rPr lang="en-US" sz="2400" dirty="0">
                <a:latin typeface="Lucida Grande"/>
                <a:cs typeface="Lucida Grande"/>
              </a:rPr>
              <a:t>… </a:t>
            </a:r>
            <a:r>
              <a:rPr lang="en-US" sz="2400" dirty="0">
                <a:sym typeface="Symbol" charset="2"/>
              </a:rPr>
              <a:t></a:t>
            </a:r>
            <a:r>
              <a:rPr lang="en-US" sz="2400" baseline="-25000" dirty="0">
                <a:sym typeface="Symbol" charset="2"/>
              </a:rPr>
              <a:t> </a:t>
            </a:r>
            <a:r>
              <a:rPr lang="en-US" sz="2400" dirty="0" err="1">
                <a:latin typeface="Lucida Grande"/>
                <a:cs typeface="Lucida Grande"/>
              </a:rPr>
              <a:t>S</a:t>
            </a:r>
            <a:r>
              <a:rPr lang="en-US" sz="2400" i="1" baseline="-25000" dirty="0" err="1">
                <a:latin typeface="Lucida Grande"/>
                <a:cs typeface="Lucida Grande"/>
              </a:rPr>
              <a:t>n</a:t>
            </a:r>
            <a:r>
              <a:rPr lang="en-US" sz="2400" dirty="0"/>
              <a:t>    </a:t>
            </a:r>
            <a:endParaRPr lang="en-US" dirty="0"/>
          </a:p>
          <a:p>
            <a:pPr lvl="1"/>
            <a:r>
              <a:rPr lang="en-US" dirty="0"/>
              <a:t>And test set is </a:t>
            </a:r>
            <a:r>
              <a:rPr lang="en-US" dirty="0">
                <a:latin typeface="Lucida Grande"/>
                <a:cs typeface="Lucida Grande"/>
              </a:rPr>
              <a:t>S</a:t>
            </a:r>
            <a:r>
              <a:rPr lang="en-US" baseline="-25000" dirty="0">
                <a:latin typeface="Lucida Grande"/>
                <a:cs typeface="Lucida Grande"/>
              </a:rPr>
              <a:t>1</a:t>
            </a:r>
            <a:r>
              <a:rPr lang="en-US" dirty="0"/>
              <a:t>    </a:t>
            </a:r>
          </a:p>
          <a:p>
            <a:r>
              <a:rPr lang="en-US" dirty="0"/>
              <a:t>Repeat with training set </a:t>
            </a:r>
            <a:r>
              <a:rPr lang="en-US" sz="2400" dirty="0">
                <a:latin typeface="Lucida Grande"/>
                <a:cs typeface="Lucida Grande"/>
              </a:rPr>
              <a:t>S</a:t>
            </a:r>
            <a:r>
              <a:rPr lang="en-US" sz="2400" baseline="-25000" dirty="0">
                <a:latin typeface="Lucida Grande"/>
                <a:cs typeface="Lucida Grande"/>
              </a:rPr>
              <a:t>1</a:t>
            </a:r>
            <a:r>
              <a:rPr lang="en-US" sz="2400" dirty="0">
                <a:sym typeface="Symbol" charset="2"/>
              </a:rPr>
              <a:t></a:t>
            </a:r>
            <a:r>
              <a:rPr lang="en-US" sz="2400" baseline="-25000" dirty="0">
                <a:sym typeface="Symbol" charset="2"/>
              </a:rPr>
              <a:t> </a:t>
            </a:r>
            <a:r>
              <a:rPr lang="en-US" sz="2400" dirty="0">
                <a:latin typeface="Lucida Grande"/>
                <a:cs typeface="Lucida Grande"/>
              </a:rPr>
              <a:t>S</a:t>
            </a:r>
            <a:r>
              <a:rPr lang="en-US" sz="2400" baseline="-25000" dirty="0">
                <a:latin typeface="Lucida Grande"/>
                <a:cs typeface="Lucida Grande"/>
              </a:rPr>
              <a:t>3</a:t>
            </a:r>
            <a:r>
              <a:rPr lang="en-US" sz="2400" dirty="0">
                <a:sym typeface="Symbol" charset="2"/>
              </a:rPr>
              <a:t> </a:t>
            </a:r>
            <a:r>
              <a:rPr lang="en-US" sz="2400" dirty="0">
                <a:latin typeface="Lucida Grande"/>
                <a:cs typeface="Lucida Grande"/>
              </a:rPr>
              <a:t>… </a:t>
            </a:r>
            <a:r>
              <a:rPr lang="en-US" sz="2400" dirty="0">
                <a:sym typeface="Symbol" charset="2"/>
              </a:rPr>
              <a:t></a:t>
            </a:r>
            <a:r>
              <a:rPr lang="en-US" sz="2400" baseline="-25000" dirty="0">
                <a:sym typeface="Symbol" charset="2"/>
              </a:rPr>
              <a:t> </a:t>
            </a:r>
            <a:r>
              <a:rPr lang="en-US" sz="2400" dirty="0" err="1">
                <a:latin typeface="Lucida Grande"/>
                <a:cs typeface="Lucida Grande"/>
              </a:rPr>
              <a:t>S</a:t>
            </a:r>
            <a:r>
              <a:rPr lang="en-US" sz="2400" i="1" baseline="-25000" dirty="0" err="1">
                <a:latin typeface="Lucida Grande"/>
                <a:cs typeface="Lucida Grande"/>
              </a:rPr>
              <a:t>n</a:t>
            </a:r>
            <a:r>
              <a:rPr lang="en-US" sz="2400" dirty="0"/>
              <a:t>   </a:t>
            </a:r>
            <a:endParaRPr lang="en-US" dirty="0"/>
          </a:p>
          <a:p>
            <a:pPr lvl="1"/>
            <a:r>
              <a:rPr lang="en-US" dirty="0"/>
              <a:t>And test set </a:t>
            </a:r>
            <a:r>
              <a:rPr lang="en-US" dirty="0">
                <a:latin typeface="Lucida Grande"/>
                <a:cs typeface="Lucida Grande"/>
              </a:rPr>
              <a:t>S</a:t>
            </a:r>
            <a:r>
              <a:rPr lang="en-US" baseline="-25000" dirty="0">
                <a:latin typeface="Lucida Grande"/>
                <a:cs typeface="Lucida Grande"/>
              </a:rPr>
              <a:t>2</a:t>
            </a:r>
            <a:r>
              <a:rPr lang="en-US" dirty="0"/>
              <a:t>   </a:t>
            </a:r>
          </a:p>
          <a:p>
            <a:r>
              <a:rPr lang="en-US" dirty="0"/>
              <a:t>And so on, for each of </a:t>
            </a:r>
            <a:r>
              <a:rPr lang="en-US" dirty="0" err="1">
                <a:latin typeface="Lucida Grande"/>
                <a:cs typeface="Lucida Grande"/>
              </a:rPr>
              <a:t>n</a:t>
            </a:r>
            <a:r>
              <a:rPr lang="en-US" dirty="0"/>
              <a:t> “folds” </a:t>
            </a:r>
          </a:p>
          <a:p>
            <a:pPr lvl="1"/>
            <a:r>
              <a:rPr lang="en-US" dirty="0"/>
              <a:t>Typically, </a:t>
            </a:r>
            <a:r>
              <a:rPr lang="en-US" i="1" dirty="0">
                <a:latin typeface="Lucida Grande"/>
                <a:cs typeface="Lucida Grande"/>
              </a:rPr>
              <a:t>n</a:t>
            </a:r>
            <a:r>
              <a:rPr lang="en-US" dirty="0">
                <a:latin typeface="Lucida Grande"/>
                <a:cs typeface="Lucida Grande"/>
              </a:rPr>
              <a:t> = 5</a:t>
            </a:r>
            <a:r>
              <a:rPr lang="en-US" dirty="0"/>
              <a:t> or </a:t>
            </a:r>
            <a:r>
              <a:rPr lang="en-US" i="1" dirty="0">
                <a:latin typeface="Lucida Grande"/>
                <a:cs typeface="Lucida Grande"/>
              </a:rPr>
              <a:t>n</a:t>
            </a:r>
            <a:r>
              <a:rPr lang="en-US" dirty="0">
                <a:latin typeface="Lucida Grande"/>
                <a:cs typeface="Lucida Grande"/>
              </a:rPr>
              <a:t> = 10</a:t>
            </a:r>
            <a:r>
              <a:rPr lang="en-US" dirty="0"/>
              <a:t> is used  </a:t>
            </a:r>
          </a:p>
        </p:txBody>
      </p:sp>
      <p:sp>
        <p:nvSpPr>
          <p:cNvPr id="5" name="Slide Number Placeholder 4"/>
          <p:cNvSpPr>
            <a:spLocks noGrp="1"/>
          </p:cNvSpPr>
          <p:nvPr>
            <p:ph type="sldNum" sz="quarter" idx="4294967295"/>
          </p:nvPr>
        </p:nvSpPr>
        <p:spPr>
          <a:xfrm>
            <a:off x="6553200" y="6324600"/>
            <a:ext cx="2133600" cy="365125"/>
          </a:xfrm>
          <a:prstGeom prst="rect">
            <a:avLst/>
          </a:prstGeom>
        </p:spPr>
        <p:txBody>
          <a:bodyPr/>
          <a:lstStyle/>
          <a:p>
            <a:fld id="{E4131050-4FF2-0646-B549-420EB1446C49}" type="slidenum">
              <a:rPr lang="en-US" smtClean="0"/>
              <a:pPr/>
              <a:t>11</a:t>
            </a:fld>
            <a:endParaRPr lang="en-US" dirty="0"/>
          </a:p>
        </p:txBody>
      </p:sp>
    </p:spTree>
    <p:extLst>
      <p:ext uri="{BB962C8B-B14F-4D97-AF65-F5344CB8AC3E}">
        <p14:creationId xmlns:p14="http://schemas.microsoft.com/office/powerpoint/2010/main" val="140583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7" y="957262"/>
            <a:ext cx="6677025"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5011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09430" y="375721"/>
            <a:ext cx="4725140" cy="723275"/>
          </a:xfrm>
        </p:spPr>
        <p:txBody>
          <a:bodyPr wrap="square">
            <a:spAutoFit/>
          </a:bodyPr>
          <a:lstStyle>
            <a:defPPr lvl="0">
              <a:buNone/>
            </a:defPPr>
            <a:lvl1pPr lvl="0">
              <a:buNone/>
            </a:lvl1pPr>
          </a:lstStyle>
          <a:p>
            <a:pPr lvl="0" algn="ctr"/>
            <a:r>
              <a:rPr lang="en-NZ" dirty="0"/>
              <a:t>Confusion Matrix</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776" y="1904213"/>
            <a:ext cx="157162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2"/>
          <p:cNvSpPr txBox="1">
            <a:spLocks/>
          </p:cNvSpPr>
          <p:nvPr/>
        </p:nvSpPr>
        <p:spPr>
          <a:xfrm>
            <a:off x="7406" y="3709555"/>
            <a:ext cx="8839200" cy="2041585"/>
          </a:xfrm>
          <a:prstGeom prst="rect">
            <a:avLst/>
          </a:prstGeom>
        </p:spPr>
        <p:txBody>
          <a:bodyPr vert="horz"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eaLnBrk="1" latinLnBrk="0" hangingPunct="1">
              <a:lnSpc>
                <a:spcPct val="100000"/>
              </a:lnSpc>
              <a:spcBef>
                <a:spcPts val="799"/>
              </a:spcBef>
              <a:spcAft>
                <a:spcPts val="0"/>
              </a:spcAft>
              <a:buClr>
                <a:schemeClr val="accent1"/>
              </a:buClr>
              <a:buSzPct val="68000"/>
              <a:buFont typeface="Wingdings 3"/>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kumimoji="0" lang="en-US" sz="3200" b="0" i="0" u="none" strike="noStrike" kern="1200" baseline="0">
                <a:ln>
                  <a:noFill/>
                </a:ln>
                <a:solidFill>
                  <a:srgbClr val="160AEB"/>
                </a:solidFill>
                <a:latin typeface="Times New Roman" pitchFamily="18"/>
                <a:ea typeface="Arial Unicode MS" pitchFamily="2"/>
                <a:cs typeface="Arial Unicode MS" pitchFamily="2"/>
              </a:defRPr>
            </a:lvl1pPr>
            <a:lvl2pPr marL="742680" marR="0" lvl="1" indent="-285480" algn="l" rtl="0" eaLnBrk="1" latinLnBrk="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kumimoji="0" lang="en-US" sz="2800" b="0" i="0" u="none" strike="noStrike" kern="1200" baseline="0">
                <a:ln>
                  <a:noFill/>
                </a:ln>
                <a:solidFill>
                  <a:srgbClr val="160AEB"/>
                </a:solidFill>
                <a:latin typeface="Times New Roman" pitchFamily="18"/>
                <a:ea typeface="Arial Unicode MS" pitchFamily="2"/>
                <a:cs typeface="Arial Unicode MS" pitchFamily="2"/>
              </a:defRPr>
            </a:lvl2pPr>
            <a:lvl3pPr marL="1143000" marR="0" lvl="2" indent="-228600" algn="l" rtl="0" eaLnBrk="1" latinLnBrk="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kumimoji="0" lang="en-US" sz="2400" b="0" i="0" u="none" strike="noStrike" kern="1200" baseline="0">
                <a:ln>
                  <a:noFill/>
                </a:ln>
                <a:solidFill>
                  <a:srgbClr val="160AEB"/>
                </a:solidFill>
                <a:latin typeface="Times New Roman" pitchFamily="18"/>
                <a:ea typeface="Arial Unicode MS" pitchFamily="2"/>
                <a:cs typeface="Arial Unicode MS" pitchFamily="2"/>
              </a:defRPr>
            </a:lvl3pPr>
            <a:lvl4pPr marL="1600199" marR="0" lvl="3" indent="-228600" algn="l" rtl="0" eaLnBrk="1" latinLnBrk="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4pPr>
            <a:lvl5pPr marL="2057400" marR="0" lvl="4"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5pPr>
            <a:lvl6pPr marL="2057400" marR="0" lvl="5"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6pPr>
            <a:lvl7pPr marL="2057400" marR="0" lvl="6"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7pPr>
            <a:lvl8pPr marL="2057400" marR="0" lvl="7"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8pPr>
            <a:lvl9pPr marL="2057400" marR="0" lvl="8"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9pPr>
            <a:extLst/>
          </a:lstStyle>
          <a:p>
            <a:pPr marL="457200" indent="-457200">
              <a:buFont typeface="Arial" panose="020B0604020202020204" pitchFamily="34" charset="0"/>
              <a:buChar char="•"/>
            </a:pPr>
            <a:r>
              <a:rPr lang="en-US" sz="2400" dirty="0">
                <a:solidFill>
                  <a:schemeClr val="tx1"/>
                </a:solidFill>
              </a:rPr>
              <a:t>This table tells us that, for the three classes (</a:t>
            </a:r>
            <a:r>
              <a:rPr lang="en-US" sz="2400" i="1" dirty="0">
                <a:solidFill>
                  <a:schemeClr val="tx1"/>
                </a:solidFill>
              </a:rPr>
              <a:t>C</a:t>
            </a:r>
            <a:r>
              <a:rPr lang="en-US" sz="2400" baseline="-25000" dirty="0">
                <a:solidFill>
                  <a:schemeClr val="tx1"/>
                </a:solidFill>
              </a:rPr>
              <a:t>1</a:t>
            </a:r>
            <a:r>
              <a:rPr lang="en-US" sz="2400" dirty="0">
                <a:solidFill>
                  <a:schemeClr val="tx1"/>
                </a:solidFill>
              </a:rPr>
              <a:t>, </a:t>
            </a:r>
            <a:r>
              <a:rPr lang="en-US" sz="2400" i="1" dirty="0">
                <a:solidFill>
                  <a:schemeClr val="tx1"/>
                </a:solidFill>
              </a:rPr>
              <a:t>C</a:t>
            </a:r>
            <a:r>
              <a:rPr lang="en-US" sz="2400" baseline="-25000" dirty="0">
                <a:solidFill>
                  <a:schemeClr val="tx1"/>
                </a:solidFill>
              </a:rPr>
              <a:t>2</a:t>
            </a:r>
            <a:r>
              <a:rPr lang="en-US" sz="2400" dirty="0">
                <a:solidFill>
                  <a:schemeClr val="tx1"/>
                </a:solidFill>
              </a:rPr>
              <a:t>, and </a:t>
            </a:r>
            <a:r>
              <a:rPr lang="en-US" sz="2400" i="1" dirty="0">
                <a:solidFill>
                  <a:schemeClr val="tx1"/>
                </a:solidFill>
              </a:rPr>
              <a:t>C</a:t>
            </a:r>
            <a:r>
              <a:rPr lang="en-US" sz="2400" baseline="-25000" dirty="0">
                <a:solidFill>
                  <a:schemeClr val="tx1"/>
                </a:solidFill>
              </a:rPr>
              <a:t>3</a:t>
            </a:r>
            <a:r>
              <a:rPr lang="en-US" sz="2400" dirty="0">
                <a:solidFill>
                  <a:schemeClr val="tx1"/>
                </a:solidFill>
              </a:rPr>
              <a:t>), most examples were classified correctly, but two examples of class </a:t>
            </a:r>
            <a:r>
              <a:rPr lang="en-US" sz="2400" i="1" dirty="0">
                <a:solidFill>
                  <a:schemeClr val="tx1"/>
                </a:solidFill>
              </a:rPr>
              <a:t>C</a:t>
            </a:r>
            <a:r>
              <a:rPr lang="en-US" sz="2400" baseline="-25000" dirty="0">
                <a:solidFill>
                  <a:schemeClr val="tx1"/>
                </a:solidFill>
              </a:rPr>
              <a:t>3</a:t>
            </a:r>
            <a:r>
              <a:rPr lang="en-US" sz="2400" dirty="0">
                <a:solidFill>
                  <a:schemeClr val="tx1"/>
                </a:solidFill>
              </a:rPr>
              <a:t> were misclassified as </a:t>
            </a:r>
            <a:r>
              <a:rPr lang="en-US" sz="2400" i="1" dirty="0">
                <a:solidFill>
                  <a:schemeClr val="tx1"/>
                </a:solidFill>
              </a:rPr>
              <a:t>C</a:t>
            </a:r>
            <a:r>
              <a:rPr lang="en-US" sz="2400" baseline="-25000" dirty="0">
                <a:solidFill>
                  <a:schemeClr val="tx1"/>
                </a:solidFill>
              </a:rPr>
              <a:t>1</a:t>
            </a:r>
            <a:r>
              <a:rPr lang="en-US" sz="2400" dirty="0">
                <a:solidFill>
                  <a:schemeClr val="tx1"/>
                </a:solidFill>
              </a:rPr>
              <a:t>, and so on. </a:t>
            </a:r>
          </a:p>
          <a:p>
            <a:pPr marL="457200" indent="-457200">
              <a:buFont typeface="Arial" panose="020B0604020202020204" pitchFamily="34" charset="0"/>
              <a:buChar char="•"/>
            </a:pPr>
            <a:r>
              <a:rPr lang="en-US" sz="2400" dirty="0">
                <a:solidFill>
                  <a:schemeClr val="tx1"/>
                </a:solidFill>
              </a:rPr>
              <a:t>For a small number of classes this is a nice way to look at the outputs.</a:t>
            </a:r>
          </a:p>
        </p:txBody>
      </p:sp>
    </p:spTree>
    <p:extLst>
      <p:ext uri="{BB962C8B-B14F-4D97-AF65-F5344CB8AC3E}">
        <p14:creationId xmlns:p14="http://schemas.microsoft.com/office/powerpoint/2010/main" val="10222028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28600"/>
            <a:ext cx="7772400" cy="723275"/>
          </a:xfrm>
        </p:spPr>
        <p:txBody>
          <a:bodyPr wrap="square">
            <a:spAutoFit/>
          </a:bodyPr>
          <a:lstStyle>
            <a:defPPr lvl="0">
              <a:buNone/>
            </a:defPPr>
            <a:lvl1pPr lvl="0">
              <a:buNone/>
            </a:lvl1pPr>
          </a:lstStyle>
          <a:p>
            <a:pPr lvl="0"/>
            <a:r>
              <a:rPr lang="en-NZ" dirty="0"/>
              <a:t>Accuracy Measures (1)</a:t>
            </a:r>
          </a:p>
        </p:txBody>
      </p:sp>
      <p:sp>
        <p:nvSpPr>
          <p:cNvPr id="3" name="Text Placeholder 2"/>
          <p:cNvSpPr txBox="1">
            <a:spLocks noGrp="1"/>
          </p:cNvSpPr>
          <p:nvPr>
            <p:ph type="body" idx="4294967295"/>
          </p:nvPr>
        </p:nvSpPr>
        <p:spPr>
          <a:xfrm>
            <a:off x="685800" y="1066800"/>
            <a:ext cx="8229600" cy="523220"/>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457200" indent="-457200">
              <a:buFont typeface="Arial" panose="020B0604020202020204" pitchFamily="34" charset="0"/>
              <a:buChar char="•"/>
            </a:pPr>
            <a:r>
              <a:rPr lang="en-US" sz="2800" dirty="0">
                <a:solidFill>
                  <a:schemeClr val="tx1"/>
                </a:solidFill>
              </a:rPr>
              <a:t>For two classes: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918" y="1676400"/>
            <a:ext cx="18478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2"/>
          <p:cNvSpPr txBox="1">
            <a:spLocks/>
          </p:cNvSpPr>
          <p:nvPr/>
        </p:nvSpPr>
        <p:spPr>
          <a:xfrm>
            <a:off x="533400" y="2895600"/>
            <a:ext cx="8229600" cy="2041585"/>
          </a:xfrm>
          <a:prstGeom prst="rect">
            <a:avLst/>
          </a:prstGeom>
        </p:spPr>
        <p:txBody>
          <a:bodyPr vert="horz"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eaLnBrk="1" latinLnBrk="0" hangingPunct="1">
              <a:lnSpc>
                <a:spcPct val="100000"/>
              </a:lnSpc>
              <a:spcBef>
                <a:spcPts val="799"/>
              </a:spcBef>
              <a:spcAft>
                <a:spcPts val="0"/>
              </a:spcAft>
              <a:buClr>
                <a:schemeClr val="accent1"/>
              </a:buClr>
              <a:buSzPct val="68000"/>
              <a:buFont typeface="Wingdings 3"/>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kumimoji="0" lang="en-US" sz="3200" b="0" i="0" u="none" strike="noStrike" kern="1200" baseline="0">
                <a:ln>
                  <a:noFill/>
                </a:ln>
                <a:solidFill>
                  <a:srgbClr val="160AEB"/>
                </a:solidFill>
                <a:latin typeface="Times New Roman" pitchFamily="18"/>
                <a:ea typeface="Arial Unicode MS" pitchFamily="2"/>
                <a:cs typeface="Arial Unicode MS" pitchFamily="2"/>
              </a:defRPr>
            </a:lvl1pPr>
            <a:lvl2pPr marL="742680" marR="0" lvl="1" indent="-285480" algn="l" rtl="0" eaLnBrk="1" latinLnBrk="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kumimoji="0" lang="en-US" sz="2800" b="0" i="0" u="none" strike="noStrike" kern="1200" baseline="0">
                <a:ln>
                  <a:noFill/>
                </a:ln>
                <a:solidFill>
                  <a:srgbClr val="160AEB"/>
                </a:solidFill>
                <a:latin typeface="Times New Roman" pitchFamily="18"/>
                <a:ea typeface="Arial Unicode MS" pitchFamily="2"/>
                <a:cs typeface="Arial Unicode MS" pitchFamily="2"/>
              </a:defRPr>
            </a:lvl2pPr>
            <a:lvl3pPr marL="1143000" marR="0" lvl="2" indent="-228600" algn="l" rtl="0" eaLnBrk="1" latinLnBrk="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kumimoji="0" lang="en-US" sz="2400" b="0" i="0" u="none" strike="noStrike" kern="1200" baseline="0">
                <a:ln>
                  <a:noFill/>
                </a:ln>
                <a:solidFill>
                  <a:srgbClr val="160AEB"/>
                </a:solidFill>
                <a:latin typeface="Times New Roman" pitchFamily="18"/>
                <a:ea typeface="Arial Unicode MS" pitchFamily="2"/>
                <a:cs typeface="Arial Unicode MS" pitchFamily="2"/>
              </a:defRPr>
            </a:lvl3pPr>
            <a:lvl4pPr marL="1600199" marR="0" lvl="3" indent="-228600" algn="l" rtl="0" eaLnBrk="1" latinLnBrk="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4pPr>
            <a:lvl5pPr marL="2057400" marR="0" lvl="4"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5pPr>
            <a:lvl6pPr marL="2057400" marR="0" lvl="5"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6pPr>
            <a:lvl7pPr marL="2057400" marR="0" lvl="6"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7pPr>
            <a:lvl8pPr marL="2057400" marR="0" lvl="7"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8pPr>
            <a:lvl9pPr marL="2057400" marR="0" lvl="8"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9pPr>
            <a:extLst/>
          </a:lstStyle>
          <a:p>
            <a:pPr marL="457200" indent="-457200">
              <a:buFont typeface="Arial" panose="020B0604020202020204" pitchFamily="34" charset="0"/>
              <a:buChar char="•"/>
            </a:pPr>
            <a:r>
              <a:rPr lang="en-US" sz="2400" dirty="0">
                <a:solidFill>
                  <a:schemeClr val="tx1"/>
                </a:solidFill>
              </a:rPr>
              <a:t>The entries on the leading diagonal of this chart are correct and those off the diagonal are wrong, just as with the confusion matrix.</a:t>
            </a:r>
          </a:p>
          <a:p>
            <a:pPr marL="457200" indent="-457200">
              <a:buFont typeface="Arial" panose="020B0604020202020204" pitchFamily="34" charset="0"/>
              <a:buChar char="•"/>
            </a:pPr>
            <a:r>
              <a:rPr lang="en-US" sz="2400" b="1" dirty="0">
                <a:solidFill>
                  <a:schemeClr val="tx1"/>
                </a:solidFill>
              </a:rPr>
              <a:t>Accuracy</a:t>
            </a:r>
            <a:r>
              <a:rPr lang="en-US" sz="2400" dirty="0">
                <a:solidFill>
                  <a:schemeClr val="tx1"/>
                </a:solidFill>
              </a:rPr>
              <a:t> is the sum of the number of true positives and true negatives divided by the total number of examples:</a:t>
            </a:r>
          </a:p>
        </p:txBody>
      </p:sp>
      <p:sp>
        <p:nvSpPr>
          <p:cNvPr id="4" name="TextBox 3">
            <a:extLst>
              <a:ext uri="{FF2B5EF4-FFF2-40B4-BE49-F238E27FC236}">
                <a16:creationId xmlns:a16="http://schemas.microsoft.com/office/drawing/2014/main" id="{B86D2EE7-BF3C-42D4-B532-89B452D5D205}"/>
              </a:ext>
            </a:extLst>
          </p:cNvPr>
          <p:cNvSpPr txBox="1"/>
          <p:nvPr/>
        </p:nvSpPr>
        <p:spPr>
          <a:xfrm>
            <a:off x="1902897" y="5675848"/>
            <a:ext cx="5490606" cy="369332"/>
          </a:xfrm>
          <a:prstGeom prst="rect">
            <a:avLst/>
          </a:prstGeom>
          <a:noFill/>
        </p:spPr>
        <p:txBody>
          <a:bodyPr wrap="none" rtlCol="0">
            <a:spAutoFit/>
          </a:bodyPr>
          <a:lstStyle/>
          <a:p>
            <a:r>
              <a:rPr lang="en-US" dirty="0"/>
              <a:t>Accuracy = (#TN + #TP)/(#TN+#TP+#FN+#FP) </a:t>
            </a:r>
          </a:p>
        </p:txBody>
      </p:sp>
    </p:spTree>
    <p:extLst>
      <p:ext uri="{BB962C8B-B14F-4D97-AF65-F5344CB8AC3E}">
        <p14:creationId xmlns:p14="http://schemas.microsoft.com/office/powerpoint/2010/main" val="23334993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28600"/>
            <a:ext cx="7772400" cy="723275"/>
          </a:xfrm>
        </p:spPr>
        <p:txBody>
          <a:bodyPr wrap="square">
            <a:spAutoFit/>
          </a:bodyPr>
          <a:lstStyle>
            <a:defPPr lvl="0">
              <a:buNone/>
            </a:defPPr>
            <a:lvl1pPr lvl="0">
              <a:buNone/>
            </a:lvl1pPr>
          </a:lstStyle>
          <a:p>
            <a:pPr lvl="0"/>
            <a:r>
              <a:rPr lang="en-NZ" dirty="0"/>
              <a:t>Accuracy Measures (2)</a:t>
            </a:r>
          </a:p>
        </p:txBody>
      </p:sp>
      <p:sp>
        <p:nvSpPr>
          <p:cNvPr id="6" name="Text Placeholder 2"/>
          <p:cNvSpPr txBox="1">
            <a:spLocks/>
          </p:cNvSpPr>
          <p:nvPr/>
        </p:nvSpPr>
        <p:spPr>
          <a:xfrm>
            <a:off x="304800" y="3429000"/>
            <a:ext cx="8534400" cy="2780248"/>
          </a:xfrm>
          <a:prstGeom prst="rect">
            <a:avLst/>
          </a:prstGeom>
        </p:spPr>
        <p:txBody>
          <a:bodyPr vert="horz"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eaLnBrk="1" latinLnBrk="0" hangingPunct="1">
              <a:lnSpc>
                <a:spcPct val="100000"/>
              </a:lnSpc>
              <a:spcBef>
                <a:spcPts val="799"/>
              </a:spcBef>
              <a:spcAft>
                <a:spcPts val="0"/>
              </a:spcAft>
              <a:buClr>
                <a:schemeClr val="accent1"/>
              </a:buClr>
              <a:buSzPct val="68000"/>
              <a:buFont typeface="Wingdings 3"/>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kumimoji="0" lang="en-US" sz="3200" b="0" i="0" u="none" strike="noStrike" kern="1200" baseline="0">
                <a:ln>
                  <a:noFill/>
                </a:ln>
                <a:solidFill>
                  <a:srgbClr val="160AEB"/>
                </a:solidFill>
                <a:latin typeface="Times New Roman" pitchFamily="18"/>
                <a:ea typeface="Arial Unicode MS" pitchFamily="2"/>
                <a:cs typeface="Arial Unicode MS" pitchFamily="2"/>
              </a:defRPr>
            </a:lvl1pPr>
            <a:lvl2pPr marL="742680" marR="0" lvl="1" indent="-285480" algn="l" rtl="0" eaLnBrk="1" latinLnBrk="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kumimoji="0" lang="en-US" sz="2800" b="0" i="0" u="none" strike="noStrike" kern="1200" baseline="0">
                <a:ln>
                  <a:noFill/>
                </a:ln>
                <a:solidFill>
                  <a:srgbClr val="160AEB"/>
                </a:solidFill>
                <a:latin typeface="Times New Roman" pitchFamily="18"/>
                <a:ea typeface="Arial Unicode MS" pitchFamily="2"/>
                <a:cs typeface="Arial Unicode MS" pitchFamily="2"/>
              </a:defRPr>
            </a:lvl2pPr>
            <a:lvl3pPr marL="1143000" marR="0" lvl="2" indent="-228600" algn="l" rtl="0" eaLnBrk="1" latinLnBrk="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kumimoji="0" lang="en-US" sz="2400" b="0" i="0" u="none" strike="noStrike" kern="1200" baseline="0">
                <a:ln>
                  <a:noFill/>
                </a:ln>
                <a:solidFill>
                  <a:srgbClr val="160AEB"/>
                </a:solidFill>
                <a:latin typeface="Times New Roman" pitchFamily="18"/>
                <a:ea typeface="Arial Unicode MS" pitchFamily="2"/>
                <a:cs typeface="Arial Unicode MS" pitchFamily="2"/>
              </a:defRPr>
            </a:lvl3pPr>
            <a:lvl4pPr marL="1600199" marR="0" lvl="3" indent="-228600" algn="l" rtl="0" eaLnBrk="1" latinLnBrk="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4pPr>
            <a:lvl5pPr marL="2057400" marR="0" lvl="4"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5pPr>
            <a:lvl6pPr marL="2057400" marR="0" lvl="5"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6pPr>
            <a:lvl7pPr marL="2057400" marR="0" lvl="6"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7pPr>
            <a:lvl8pPr marL="2057400" marR="0" lvl="7"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8pPr>
            <a:lvl9pPr marL="2057400" marR="0" lvl="8"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9pPr>
            <a:extLst/>
          </a:lstStyle>
          <a:p>
            <a:pPr marL="457200" indent="-457200">
              <a:buFont typeface="Arial" panose="020B0604020202020204" pitchFamily="34" charset="0"/>
              <a:buChar char="•"/>
            </a:pPr>
            <a:r>
              <a:rPr lang="en-US" sz="2400" dirty="0">
                <a:solidFill>
                  <a:schemeClr val="tx1"/>
                </a:solidFill>
              </a:rPr>
              <a:t>Together, either of these pairs of measures gives more information than just the accuracy.</a:t>
            </a:r>
          </a:p>
          <a:p>
            <a:pPr marL="457200" indent="-457200">
              <a:buFont typeface="Arial" panose="020B0604020202020204" pitchFamily="34" charset="0"/>
              <a:buChar char="•"/>
            </a:pPr>
            <a:r>
              <a:rPr lang="en-US" sz="2400" dirty="0">
                <a:solidFill>
                  <a:schemeClr val="tx1"/>
                </a:solidFill>
              </a:rPr>
              <a:t>If you consider precision and recall, then you can see that they are to some extent inversely related, in that if the number of false positives increases (meaning that the algorithm is using a broader definition of that class), then the number of false negatives often decreases, and vice versa.</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990600"/>
            <a:ext cx="24860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620422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28600"/>
            <a:ext cx="7772400" cy="723275"/>
          </a:xfrm>
        </p:spPr>
        <p:txBody>
          <a:bodyPr wrap="square">
            <a:spAutoFit/>
          </a:bodyPr>
          <a:lstStyle>
            <a:defPPr lvl="0">
              <a:buNone/>
            </a:defPPr>
            <a:lvl1pPr lvl="0">
              <a:buNone/>
            </a:lvl1pPr>
          </a:lstStyle>
          <a:p>
            <a:pPr lvl="0"/>
            <a:r>
              <a:rPr lang="en-NZ" dirty="0"/>
              <a:t>Accuracy Measures (3)</a:t>
            </a:r>
          </a:p>
        </p:txBody>
      </p:sp>
      <p:sp>
        <p:nvSpPr>
          <p:cNvPr id="6" name="Text Placeholder 2"/>
          <p:cNvSpPr txBox="1">
            <a:spLocks/>
          </p:cNvSpPr>
          <p:nvPr/>
        </p:nvSpPr>
        <p:spPr>
          <a:xfrm>
            <a:off x="304800" y="1219200"/>
            <a:ext cx="8534400" cy="830997"/>
          </a:xfrm>
          <a:prstGeom prst="rect">
            <a:avLst/>
          </a:prstGeom>
        </p:spPr>
        <p:txBody>
          <a:bodyPr vert="horz"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eaLnBrk="1" latinLnBrk="0" hangingPunct="1">
              <a:lnSpc>
                <a:spcPct val="100000"/>
              </a:lnSpc>
              <a:spcBef>
                <a:spcPts val="799"/>
              </a:spcBef>
              <a:spcAft>
                <a:spcPts val="0"/>
              </a:spcAft>
              <a:buClr>
                <a:schemeClr val="accent1"/>
              </a:buClr>
              <a:buSzPct val="68000"/>
              <a:buFont typeface="Wingdings 3"/>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kumimoji="0" lang="en-US" sz="3200" b="0" i="0" u="none" strike="noStrike" kern="1200" baseline="0">
                <a:ln>
                  <a:noFill/>
                </a:ln>
                <a:solidFill>
                  <a:srgbClr val="160AEB"/>
                </a:solidFill>
                <a:latin typeface="Times New Roman" pitchFamily="18"/>
                <a:ea typeface="Arial Unicode MS" pitchFamily="2"/>
                <a:cs typeface="Arial Unicode MS" pitchFamily="2"/>
              </a:defRPr>
            </a:lvl1pPr>
            <a:lvl2pPr marL="742680" marR="0" lvl="1" indent="-285480" algn="l" rtl="0" eaLnBrk="1" latinLnBrk="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kumimoji="0" lang="en-US" sz="2800" b="0" i="0" u="none" strike="noStrike" kern="1200" baseline="0">
                <a:ln>
                  <a:noFill/>
                </a:ln>
                <a:solidFill>
                  <a:srgbClr val="160AEB"/>
                </a:solidFill>
                <a:latin typeface="Times New Roman" pitchFamily="18"/>
                <a:ea typeface="Arial Unicode MS" pitchFamily="2"/>
                <a:cs typeface="Arial Unicode MS" pitchFamily="2"/>
              </a:defRPr>
            </a:lvl2pPr>
            <a:lvl3pPr marL="1143000" marR="0" lvl="2" indent="-228600" algn="l" rtl="0" eaLnBrk="1" latinLnBrk="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kumimoji="0" lang="en-US" sz="2400" b="0" i="0" u="none" strike="noStrike" kern="1200" baseline="0">
                <a:ln>
                  <a:noFill/>
                </a:ln>
                <a:solidFill>
                  <a:srgbClr val="160AEB"/>
                </a:solidFill>
                <a:latin typeface="Times New Roman" pitchFamily="18"/>
                <a:ea typeface="Arial Unicode MS" pitchFamily="2"/>
                <a:cs typeface="Arial Unicode MS" pitchFamily="2"/>
              </a:defRPr>
            </a:lvl3pPr>
            <a:lvl4pPr marL="1600199" marR="0" lvl="3" indent="-228600" algn="l" rtl="0" eaLnBrk="1" latinLnBrk="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4pPr>
            <a:lvl5pPr marL="2057400" marR="0" lvl="4"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5pPr>
            <a:lvl6pPr marL="2057400" marR="0" lvl="5"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6pPr>
            <a:lvl7pPr marL="2057400" marR="0" lvl="6"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7pPr>
            <a:lvl8pPr marL="2057400" marR="0" lvl="7"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8pPr>
            <a:lvl9pPr marL="2057400" marR="0" lvl="8"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9pPr>
            <a:extLst/>
          </a:lstStyle>
          <a:p>
            <a:pPr marL="457200" indent="-457200">
              <a:buFont typeface="Arial" panose="020B0604020202020204" pitchFamily="34" charset="0"/>
              <a:buChar char="•"/>
            </a:pPr>
            <a:r>
              <a:rPr lang="en-US" sz="2400" dirty="0">
                <a:solidFill>
                  <a:schemeClr val="tx1"/>
                </a:solidFill>
              </a:rPr>
              <a:t>They can be combined to give a single measure, the </a:t>
            </a:r>
            <a:r>
              <a:rPr lang="en-US" sz="2400" i="1" dirty="0">
                <a:solidFill>
                  <a:schemeClr val="tx1"/>
                </a:solidFill>
              </a:rPr>
              <a:t>F</a:t>
            </a:r>
            <a:r>
              <a:rPr lang="en-US" sz="2400" dirty="0">
                <a:solidFill>
                  <a:schemeClr val="tx1"/>
                </a:solidFill>
              </a:rPr>
              <a:t>1 measure, which can be written in terms of precision and recall as: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743200"/>
            <a:ext cx="18764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928" y="3429000"/>
            <a:ext cx="25336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34716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228600"/>
            <a:ext cx="7620000" cy="1354217"/>
          </a:xfrm>
        </p:spPr>
        <p:txBody>
          <a:bodyPr wrap="square">
            <a:spAutoFit/>
          </a:bodyPr>
          <a:lstStyle>
            <a:defPPr lvl="0">
              <a:buNone/>
            </a:defPPr>
            <a:lvl1pPr lvl="0">
              <a:buNone/>
            </a:lvl1pPr>
          </a:lstStyle>
          <a:p>
            <a:pPr lvl="0"/>
            <a:r>
              <a:rPr lang="en-NZ" sz="4000" dirty="0"/>
              <a:t>The Receiver Operator Characteristic (ROC) Curve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09800"/>
            <a:ext cx="677227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6704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28600"/>
            <a:ext cx="7772400" cy="723275"/>
          </a:xfrm>
        </p:spPr>
        <p:txBody>
          <a:bodyPr wrap="square">
            <a:spAutoFit/>
          </a:bodyPr>
          <a:lstStyle>
            <a:defPPr lvl="0">
              <a:buNone/>
            </a:defPPr>
            <a:lvl1pPr lvl="0">
              <a:buNone/>
            </a:lvl1pPr>
          </a:lstStyle>
          <a:p>
            <a:pPr lvl="0"/>
            <a:r>
              <a:rPr lang="en-NZ" dirty="0"/>
              <a:t>ROC Curve (1)</a:t>
            </a:r>
          </a:p>
        </p:txBody>
      </p:sp>
      <p:sp>
        <p:nvSpPr>
          <p:cNvPr id="6" name="Text Placeholder 2"/>
          <p:cNvSpPr txBox="1">
            <a:spLocks/>
          </p:cNvSpPr>
          <p:nvPr/>
        </p:nvSpPr>
        <p:spPr>
          <a:xfrm>
            <a:off x="152400" y="1524000"/>
            <a:ext cx="8686800" cy="4257576"/>
          </a:xfrm>
          <a:prstGeom prst="rect">
            <a:avLst/>
          </a:prstGeom>
        </p:spPr>
        <p:txBody>
          <a:bodyPr vert="horz"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eaLnBrk="1" latinLnBrk="0" hangingPunct="1">
              <a:lnSpc>
                <a:spcPct val="100000"/>
              </a:lnSpc>
              <a:spcBef>
                <a:spcPts val="799"/>
              </a:spcBef>
              <a:spcAft>
                <a:spcPts val="0"/>
              </a:spcAft>
              <a:buClr>
                <a:schemeClr val="accent1"/>
              </a:buClr>
              <a:buSzPct val="68000"/>
              <a:buFont typeface="Wingdings 3"/>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kumimoji="0" lang="en-US" sz="3200" b="0" i="0" u="none" strike="noStrike" kern="1200" baseline="0">
                <a:ln>
                  <a:noFill/>
                </a:ln>
                <a:solidFill>
                  <a:srgbClr val="160AEB"/>
                </a:solidFill>
                <a:latin typeface="Times New Roman" pitchFamily="18"/>
                <a:ea typeface="Arial Unicode MS" pitchFamily="2"/>
                <a:cs typeface="Arial Unicode MS" pitchFamily="2"/>
              </a:defRPr>
            </a:lvl1pPr>
            <a:lvl2pPr marL="742680" marR="0" lvl="1" indent="-285480" algn="l" rtl="0" eaLnBrk="1" latinLnBrk="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kumimoji="0" lang="en-US" sz="2800" b="0" i="0" u="none" strike="noStrike" kern="1200" baseline="0">
                <a:ln>
                  <a:noFill/>
                </a:ln>
                <a:solidFill>
                  <a:srgbClr val="160AEB"/>
                </a:solidFill>
                <a:latin typeface="Times New Roman" pitchFamily="18"/>
                <a:ea typeface="Arial Unicode MS" pitchFamily="2"/>
                <a:cs typeface="Arial Unicode MS" pitchFamily="2"/>
              </a:defRPr>
            </a:lvl2pPr>
            <a:lvl3pPr marL="1143000" marR="0" lvl="2" indent="-228600" algn="l" rtl="0" eaLnBrk="1" latinLnBrk="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kumimoji="0" lang="en-US" sz="2400" b="0" i="0" u="none" strike="noStrike" kern="1200" baseline="0">
                <a:ln>
                  <a:noFill/>
                </a:ln>
                <a:solidFill>
                  <a:srgbClr val="160AEB"/>
                </a:solidFill>
                <a:latin typeface="Times New Roman" pitchFamily="18"/>
                <a:ea typeface="Arial Unicode MS" pitchFamily="2"/>
                <a:cs typeface="Arial Unicode MS" pitchFamily="2"/>
              </a:defRPr>
            </a:lvl3pPr>
            <a:lvl4pPr marL="1600199" marR="0" lvl="3" indent="-228600" algn="l" rtl="0" eaLnBrk="1" latinLnBrk="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4pPr>
            <a:lvl5pPr marL="2057400" marR="0" lvl="4"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5pPr>
            <a:lvl6pPr marL="2057400" marR="0" lvl="5"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6pPr>
            <a:lvl7pPr marL="2057400" marR="0" lvl="6"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7pPr>
            <a:lvl8pPr marL="2057400" marR="0" lvl="7"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8pPr>
            <a:lvl9pPr marL="2057400" marR="0" lvl="8"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9pPr>
            <a:extLst/>
          </a:lstStyle>
          <a:p>
            <a:pPr marL="457200" indent="-457200">
              <a:buFont typeface="Arial" panose="020B0604020202020204" pitchFamily="34" charset="0"/>
              <a:buChar char="•"/>
            </a:pPr>
            <a:r>
              <a:rPr lang="en-US" sz="2400" dirty="0">
                <a:solidFill>
                  <a:schemeClr val="tx1"/>
                </a:solidFill>
              </a:rPr>
              <a:t>A single run of a classifier produces a single point on the ROC plot, and a perfect classifier would be a point at (0</a:t>
            </a:r>
            <a:r>
              <a:rPr lang="en-US" sz="2400" i="1" dirty="0">
                <a:solidFill>
                  <a:schemeClr val="tx1"/>
                </a:solidFill>
              </a:rPr>
              <a:t>, </a:t>
            </a:r>
            <a:r>
              <a:rPr lang="en-US" sz="2400" dirty="0">
                <a:solidFill>
                  <a:schemeClr val="tx1"/>
                </a:solidFill>
              </a:rPr>
              <a:t>1) (100% true positives, 0% false positives), while the anti-classifier that got everything wrong would be at (1,0); so, the closer to the top-left-hand corner the result of a classifier is, the better the classifier has performed. </a:t>
            </a:r>
          </a:p>
          <a:p>
            <a:pPr marL="457200" indent="-457200">
              <a:buFont typeface="Arial" panose="020B0604020202020204" pitchFamily="34" charset="0"/>
              <a:buChar char="•"/>
            </a:pPr>
            <a:r>
              <a:rPr lang="en-US" sz="2400" dirty="0">
                <a:solidFill>
                  <a:schemeClr val="tx1"/>
                </a:solidFill>
              </a:rPr>
              <a:t>Any classifier that sits on the diagonal line from (0,0) to (1,1) behaves exactly at the chance level (assuming that the positive and negative classes are equally common) and so presumably a lot of learning effort is wasted since a fair coin would do just as well.</a:t>
            </a:r>
          </a:p>
        </p:txBody>
      </p:sp>
    </p:spTree>
    <p:extLst>
      <p:ext uri="{BB962C8B-B14F-4D97-AF65-F5344CB8AC3E}">
        <p14:creationId xmlns:p14="http://schemas.microsoft.com/office/powerpoint/2010/main" val="3163609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28600"/>
            <a:ext cx="7772400" cy="723275"/>
          </a:xfrm>
        </p:spPr>
        <p:txBody>
          <a:bodyPr wrap="square">
            <a:spAutoFit/>
          </a:bodyPr>
          <a:lstStyle>
            <a:defPPr lvl="0">
              <a:buNone/>
            </a:defPPr>
            <a:lvl1pPr lvl="0">
              <a:buNone/>
            </a:lvl1pPr>
          </a:lstStyle>
          <a:p>
            <a:pPr lvl="0"/>
            <a:r>
              <a:rPr lang="en-NZ" dirty="0"/>
              <a:t>ROC Curve (2)</a:t>
            </a:r>
          </a:p>
        </p:txBody>
      </p:sp>
      <p:sp>
        <p:nvSpPr>
          <p:cNvPr id="6" name="Text Placeholder 2"/>
          <p:cNvSpPr txBox="1">
            <a:spLocks/>
          </p:cNvSpPr>
          <p:nvPr/>
        </p:nvSpPr>
        <p:spPr>
          <a:xfrm>
            <a:off x="141303" y="2438400"/>
            <a:ext cx="8686800" cy="2041585"/>
          </a:xfrm>
          <a:prstGeom prst="rect">
            <a:avLst/>
          </a:prstGeom>
        </p:spPr>
        <p:txBody>
          <a:bodyPr vert="horz"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eaLnBrk="1" latinLnBrk="0" hangingPunct="1">
              <a:lnSpc>
                <a:spcPct val="100000"/>
              </a:lnSpc>
              <a:spcBef>
                <a:spcPts val="799"/>
              </a:spcBef>
              <a:spcAft>
                <a:spcPts val="0"/>
              </a:spcAft>
              <a:buClr>
                <a:schemeClr val="accent1"/>
              </a:buClr>
              <a:buSzPct val="68000"/>
              <a:buFont typeface="Wingdings 3"/>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kumimoji="0" lang="en-US" sz="3200" b="0" i="0" u="none" strike="noStrike" kern="1200" baseline="0">
                <a:ln>
                  <a:noFill/>
                </a:ln>
                <a:solidFill>
                  <a:srgbClr val="160AEB"/>
                </a:solidFill>
                <a:latin typeface="Times New Roman" pitchFamily="18"/>
                <a:ea typeface="Arial Unicode MS" pitchFamily="2"/>
                <a:cs typeface="Arial Unicode MS" pitchFamily="2"/>
              </a:defRPr>
            </a:lvl1pPr>
            <a:lvl2pPr marL="742680" marR="0" lvl="1" indent="-285480" algn="l" rtl="0" eaLnBrk="1" latinLnBrk="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kumimoji="0" lang="en-US" sz="2800" b="0" i="0" u="none" strike="noStrike" kern="1200" baseline="0">
                <a:ln>
                  <a:noFill/>
                </a:ln>
                <a:solidFill>
                  <a:srgbClr val="160AEB"/>
                </a:solidFill>
                <a:latin typeface="Times New Roman" pitchFamily="18"/>
                <a:ea typeface="Arial Unicode MS" pitchFamily="2"/>
                <a:cs typeface="Arial Unicode MS" pitchFamily="2"/>
              </a:defRPr>
            </a:lvl2pPr>
            <a:lvl3pPr marL="1143000" marR="0" lvl="2" indent="-228600" algn="l" rtl="0" eaLnBrk="1" latinLnBrk="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kumimoji="0" lang="en-US" sz="2400" b="0" i="0" u="none" strike="noStrike" kern="1200" baseline="0">
                <a:ln>
                  <a:noFill/>
                </a:ln>
                <a:solidFill>
                  <a:srgbClr val="160AEB"/>
                </a:solidFill>
                <a:latin typeface="Times New Roman" pitchFamily="18"/>
                <a:ea typeface="Arial Unicode MS" pitchFamily="2"/>
                <a:cs typeface="Arial Unicode MS" pitchFamily="2"/>
              </a:defRPr>
            </a:lvl3pPr>
            <a:lvl4pPr marL="1600199" marR="0" lvl="3" indent="-228600" algn="l" rtl="0" eaLnBrk="1" latinLnBrk="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4pPr>
            <a:lvl5pPr marL="2057400" marR="0" lvl="4"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5pPr>
            <a:lvl6pPr marL="2057400" marR="0" lvl="5"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6pPr>
            <a:lvl7pPr marL="2057400" marR="0" lvl="6"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7pPr>
            <a:lvl8pPr marL="2057400" marR="0" lvl="7"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8pPr>
            <a:lvl9pPr marL="2057400" marR="0" lvl="8"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9pPr>
            <a:extLst/>
          </a:lstStyle>
          <a:p>
            <a:pPr marL="457200" indent="-457200">
              <a:buFont typeface="Arial" panose="020B0604020202020204" pitchFamily="34" charset="0"/>
              <a:buChar char="•"/>
            </a:pPr>
            <a:r>
              <a:rPr lang="en-US" sz="2400" dirty="0">
                <a:solidFill>
                  <a:schemeClr val="tx1"/>
                </a:solidFill>
              </a:rPr>
              <a:t>In order to compare classifiers, or choices of parameters settings for the same classifier, you could just compute the point that is furthest from the ‘chance’ line along the diagonal.</a:t>
            </a:r>
          </a:p>
          <a:p>
            <a:pPr marL="457200" indent="-457200">
              <a:buFont typeface="Arial" panose="020B0604020202020204" pitchFamily="34" charset="0"/>
              <a:buChar char="•"/>
            </a:pPr>
            <a:r>
              <a:rPr lang="en-US" sz="2400" dirty="0">
                <a:solidFill>
                  <a:schemeClr val="tx1"/>
                </a:solidFill>
              </a:rPr>
              <a:t>However, it is normal to compute </a:t>
            </a:r>
            <a:r>
              <a:rPr lang="en-US" sz="2400" i="1" dirty="0">
                <a:solidFill>
                  <a:schemeClr val="tx1"/>
                </a:solidFill>
              </a:rPr>
              <a:t>the area under the curve (AUC)</a:t>
            </a:r>
            <a:r>
              <a:rPr lang="en-US" sz="2400" dirty="0">
                <a:solidFill>
                  <a:schemeClr val="tx1"/>
                </a:solidFill>
              </a:rPr>
              <a:t> instead. </a:t>
            </a:r>
          </a:p>
        </p:txBody>
      </p:sp>
    </p:spTree>
    <p:extLst>
      <p:ext uri="{BB962C8B-B14F-4D97-AF65-F5344CB8AC3E}">
        <p14:creationId xmlns:p14="http://schemas.microsoft.com/office/powerpoint/2010/main" val="24505373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40" y="304800"/>
            <a:ext cx="7772400" cy="723275"/>
          </a:xfrm>
        </p:spPr>
        <p:txBody>
          <a:bodyPr wrap="square">
            <a:spAutoFit/>
          </a:bodyPr>
          <a:lstStyle>
            <a:defPPr lvl="0">
              <a:buNone/>
            </a:defPPr>
            <a:lvl1pPr lvl="0">
              <a:buNone/>
            </a:lvl1pPr>
          </a:lstStyle>
          <a:p>
            <a:pPr lvl="0"/>
            <a:r>
              <a:rPr lang="en-NZ" dirty="0"/>
              <a:t>Inputs-Weights-Outputs</a:t>
            </a:r>
          </a:p>
        </p:txBody>
      </p:sp>
      <p:sp>
        <p:nvSpPr>
          <p:cNvPr id="3" name="Text Placeholder 2"/>
          <p:cNvSpPr txBox="1">
            <a:spLocks noGrp="1"/>
          </p:cNvSpPr>
          <p:nvPr>
            <p:ph type="body" idx="4294967295"/>
          </p:nvPr>
        </p:nvSpPr>
        <p:spPr>
          <a:xfrm>
            <a:off x="457200" y="1981200"/>
            <a:ext cx="8229600" cy="3354765"/>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457200" indent="-457200">
              <a:buFont typeface="Arial" panose="020B0604020202020204" pitchFamily="34" charset="0"/>
              <a:buChar char="•"/>
            </a:pPr>
            <a:r>
              <a:rPr lang="en-US" sz="2400" dirty="0">
                <a:solidFill>
                  <a:schemeClr val="tx1"/>
                </a:solidFill>
              </a:rPr>
              <a:t>Lowercase boldface letters are used for vectors and uppercase boldface letters for matrices.</a:t>
            </a:r>
          </a:p>
          <a:p>
            <a:pPr marL="457200" indent="-457200">
              <a:buFont typeface="Arial" panose="020B0604020202020204" pitchFamily="34" charset="0"/>
              <a:buChar char="•"/>
            </a:pPr>
            <a:r>
              <a:rPr lang="en-US" sz="2400" dirty="0">
                <a:solidFill>
                  <a:schemeClr val="tx1"/>
                </a:solidFill>
              </a:rPr>
              <a:t>A vector </a:t>
            </a:r>
            <a:r>
              <a:rPr lang="en-US" sz="2400" b="1" dirty="0">
                <a:solidFill>
                  <a:schemeClr val="tx1"/>
                </a:solidFill>
              </a:rPr>
              <a:t>x </a:t>
            </a:r>
            <a:r>
              <a:rPr lang="en-US" sz="2400" dirty="0">
                <a:solidFill>
                  <a:schemeClr val="tx1"/>
                </a:solidFill>
              </a:rPr>
              <a:t>has elements (</a:t>
            </a:r>
            <a:r>
              <a:rPr lang="en-US" sz="2400" i="1" dirty="0">
                <a:solidFill>
                  <a:schemeClr val="tx1"/>
                </a:solidFill>
              </a:rPr>
              <a:t>x</a:t>
            </a:r>
            <a:r>
              <a:rPr lang="en-US" sz="2400" baseline="-25000" dirty="0">
                <a:solidFill>
                  <a:schemeClr val="tx1"/>
                </a:solidFill>
              </a:rPr>
              <a:t>1</a:t>
            </a:r>
            <a:r>
              <a:rPr lang="en-US" sz="2400" i="1" dirty="0">
                <a:solidFill>
                  <a:schemeClr val="tx1"/>
                </a:solidFill>
              </a:rPr>
              <a:t>, x</a:t>
            </a:r>
            <a:r>
              <a:rPr lang="en-US" sz="2400" baseline="-25000" dirty="0">
                <a:solidFill>
                  <a:schemeClr val="tx1"/>
                </a:solidFill>
              </a:rPr>
              <a:t>2</a:t>
            </a:r>
            <a:r>
              <a:rPr lang="en-US" sz="2400" i="1" dirty="0">
                <a:solidFill>
                  <a:schemeClr val="tx1"/>
                </a:solidFill>
              </a:rPr>
              <a:t>, . . . , x</a:t>
            </a:r>
            <a:r>
              <a:rPr lang="en-US" sz="2400" i="1" baseline="-25000" dirty="0">
                <a:solidFill>
                  <a:schemeClr val="tx1"/>
                </a:solidFill>
              </a:rPr>
              <a:t>m</a:t>
            </a:r>
            <a:r>
              <a:rPr lang="en-US" sz="2400" dirty="0">
                <a:solidFill>
                  <a:schemeClr val="tx1"/>
                </a:solidFill>
              </a:rPr>
              <a:t>). </a:t>
            </a:r>
          </a:p>
          <a:p>
            <a:pPr marL="457200" indent="-457200">
              <a:buFont typeface="Arial" panose="020B0604020202020204" pitchFamily="34" charset="0"/>
              <a:buChar char="•"/>
            </a:pPr>
            <a:r>
              <a:rPr lang="en-US" sz="2400" dirty="0">
                <a:solidFill>
                  <a:schemeClr val="tx1"/>
                </a:solidFill>
              </a:rPr>
              <a:t>An </a:t>
            </a:r>
            <a:r>
              <a:rPr lang="en-US" sz="2400" b="1" dirty="0">
                <a:solidFill>
                  <a:schemeClr val="tx1"/>
                </a:solidFill>
              </a:rPr>
              <a:t>input</a:t>
            </a:r>
            <a:r>
              <a:rPr lang="en-US" sz="2400" dirty="0">
                <a:solidFill>
                  <a:schemeClr val="tx1"/>
                </a:solidFill>
              </a:rPr>
              <a:t> vector is the data given as one input to the algorithm. Written as </a:t>
            </a:r>
            <a:r>
              <a:rPr lang="en-US" sz="2400" b="1" dirty="0">
                <a:solidFill>
                  <a:schemeClr val="tx1"/>
                </a:solidFill>
              </a:rPr>
              <a:t>x</a:t>
            </a:r>
            <a:r>
              <a:rPr lang="en-US" sz="2400" dirty="0">
                <a:solidFill>
                  <a:schemeClr val="tx1"/>
                </a:solidFill>
              </a:rPr>
              <a:t>, with elements </a:t>
            </a:r>
            <a:r>
              <a:rPr lang="en-US" sz="2400" i="1" dirty="0">
                <a:solidFill>
                  <a:schemeClr val="tx1"/>
                </a:solidFill>
              </a:rPr>
              <a:t>x</a:t>
            </a:r>
            <a:r>
              <a:rPr lang="en-US" sz="2400" i="1" baseline="-25000" dirty="0">
                <a:solidFill>
                  <a:schemeClr val="tx1"/>
                </a:solidFill>
              </a:rPr>
              <a:t>i</a:t>
            </a:r>
            <a:r>
              <a:rPr lang="en-US" sz="2400" dirty="0">
                <a:solidFill>
                  <a:schemeClr val="tx1"/>
                </a:solidFill>
              </a:rPr>
              <a:t>, where </a:t>
            </a:r>
            <a:r>
              <a:rPr lang="en-US" sz="2400" i="1" dirty="0" err="1">
                <a:solidFill>
                  <a:schemeClr val="tx1"/>
                </a:solidFill>
              </a:rPr>
              <a:t>i</a:t>
            </a:r>
            <a:r>
              <a:rPr lang="en-US" sz="2400" i="1" dirty="0">
                <a:solidFill>
                  <a:schemeClr val="tx1"/>
                </a:solidFill>
              </a:rPr>
              <a:t> </a:t>
            </a:r>
            <a:r>
              <a:rPr lang="en-US" sz="2400" dirty="0">
                <a:solidFill>
                  <a:schemeClr val="tx1"/>
                </a:solidFill>
              </a:rPr>
              <a:t>runs from 1 to the number of input dimensions, </a:t>
            </a:r>
            <a:r>
              <a:rPr lang="en-US" sz="2400" i="1" dirty="0">
                <a:solidFill>
                  <a:schemeClr val="tx1"/>
                </a:solidFill>
              </a:rPr>
              <a:t>m</a:t>
            </a:r>
            <a:r>
              <a:rPr lang="en-US" sz="2400" dirty="0">
                <a:solidFill>
                  <a:schemeClr val="tx1"/>
                </a:solidFill>
              </a:rPr>
              <a:t>.</a:t>
            </a:r>
          </a:p>
          <a:p>
            <a:pPr marL="457200" indent="-457200">
              <a:buFont typeface="Arial" panose="020B0604020202020204" pitchFamily="34" charset="0"/>
              <a:buChar char="•"/>
            </a:pPr>
            <a:r>
              <a:rPr lang="en-US" sz="2400" b="1" dirty="0">
                <a:solidFill>
                  <a:schemeClr val="tx1"/>
                </a:solidFill>
              </a:rPr>
              <a:t>Weights </a:t>
            </a:r>
            <a:r>
              <a:rPr lang="en-US" sz="2400" i="1" dirty="0">
                <a:solidFill>
                  <a:schemeClr val="tx1"/>
                </a:solidFill>
              </a:rPr>
              <a:t>w</a:t>
            </a:r>
            <a:r>
              <a:rPr lang="en-US" sz="2400" i="1" baseline="-25000" dirty="0">
                <a:solidFill>
                  <a:schemeClr val="tx1"/>
                </a:solidFill>
              </a:rPr>
              <a:t>ij</a:t>
            </a:r>
            <a:r>
              <a:rPr lang="en-US" sz="2400" i="1" dirty="0">
                <a:solidFill>
                  <a:schemeClr val="tx1"/>
                </a:solidFill>
              </a:rPr>
              <a:t> </a:t>
            </a:r>
            <a:r>
              <a:rPr lang="en-US" sz="2400" dirty="0">
                <a:solidFill>
                  <a:schemeClr val="tx1"/>
                </a:solidFill>
              </a:rPr>
              <a:t>, are the weighted connections between nodes </a:t>
            </a:r>
            <a:r>
              <a:rPr lang="en-US" sz="2400" i="1" dirty="0" err="1">
                <a:solidFill>
                  <a:schemeClr val="tx1"/>
                </a:solidFill>
              </a:rPr>
              <a:t>i</a:t>
            </a:r>
            <a:r>
              <a:rPr lang="en-US" sz="2400" i="1" dirty="0">
                <a:solidFill>
                  <a:schemeClr val="tx1"/>
                </a:solidFill>
              </a:rPr>
              <a:t> </a:t>
            </a:r>
            <a:r>
              <a:rPr lang="en-US" sz="2400" dirty="0">
                <a:solidFill>
                  <a:schemeClr val="tx1"/>
                </a:solidFill>
              </a:rPr>
              <a:t>and </a:t>
            </a:r>
            <a:r>
              <a:rPr lang="en-US" sz="2400" i="1" dirty="0">
                <a:solidFill>
                  <a:schemeClr val="tx1"/>
                </a:solidFill>
              </a:rPr>
              <a:t>j</a:t>
            </a:r>
            <a:r>
              <a:rPr lang="en-US" sz="2400" dirty="0">
                <a:solidFill>
                  <a:schemeClr val="tx1"/>
                </a:solidFill>
              </a:rPr>
              <a:t>. They are arranged into a matrix </a:t>
            </a:r>
            <a:r>
              <a:rPr lang="en-US" sz="2400" b="1" dirty="0">
                <a:solidFill>
                  <a:schemeClr val="tx1"/>
                </a:solidFill>
              </a:rPr>
              <a:t>W</a:t>
            </a:r>
            <a:r>
              <a:rPr lang="en-US" sz="2400" dirty="0">
                <a:solidFill>
                  <a:schemeClr val="tx1"/>
                </a:solidFill>
              </a:rPr>
              <a: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228600"/>
            <a:ext cx="7772400" cy="723275"/>
          </a:xfrm>
        </p:spPr>
        <p:txBody>
          <a:bodyPr wrap="square">
            <a:spAutoFit/>
          </a:bodyPr>
          <a:lstStyle>
            <a:defPPr lvl="0">
              <a:buNone/>
            </a:defPPr>
            <a:lvl1pPr lvl="0">
              <a:buNone/>
            </a:lvl1pPr>
          </a:lstStyle>
          <a:p>
            <a:pPr lvl="0"/>
            <a:r>
              <a:rPr lang="en-NZ" dirty="0"/>
              <a:t>ROC Curve (3)</a:t>
            </a:r>
          </a:p>
        </p:txBody>
      </p:sp>
      <p:sp>
        <p:nvSpPr>
          <p:cNvPr id="6" name="Text Placeholder 2"/>
          <p:cNvSpPr txBox="1">
            <a:spLocks/>
          </p:cNvSpPr>
          <p:nvPr/>
        </p:nvSpPr>
        <p:spPr>
          <a:xfrm>
            <a:off x="304800" y="1981200"/>
            <a:ext cx="8686800" cy="3252172"/>
          </a:xfrm>
          <a:prstGeom prst="rect">
            <a:avLst/>
          </a:prstGeom>
        </p:spPr>
        <p:txBody>
          <a:bodyPr vert="horz"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eaLnBrk="1" latinLnBrk="0" hangingPunct="1">
              <a:lnSpc>
                <a:spcPct val="100000"/>
              </a:lnSpc>
              <a:spcBef>
                <a:spcPts val="799"/>
              </a:spcBef>
              <a:spcAft>
                <a:spcPts val="0"/>
              </a:spcAft>
              <a:buClr>
                <a:schemeClr val="accent1"/>
              </a:buClr>
              <a:buSzPct val="68000"/>
              <a:buFont typeface="Wingdings 3"/>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kumimoji="0" lang="en-US" sz="3200" b="0" i="0" u="none" strike="noStrike" kern="1200" baseline="0">
                <a:ln>
                  <a:noFill/>
                </a:ln>
                <a:solidFill>
                  <a:srgbClr val="160AEB"/>
                </a:solidFill>
                <a:latin typeface="Times New Roman" pitchFamily="18"/>
                <a:ea typeface="Arial Unicode MS" pitchFamily="2"/>
                <a:cs typeface="Arial Unicode MS" pitchFamily="2"/>
              </a:defRPr>
            </a:lvl1pPr>
            <a:lvl2pPr marL="742680" marR="0" lvl="1" indent="-285480" algn="l" rtl="0" eaLnBrk="1" latinLnBrk="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kumimoji="0" lang="en-US" sz="2800" b="0" i="0" u="none" strike="noStrike" kern="1200" baseline="0">
                <a:ln>
                  <a:noFill/>
                </a:ln>
                <a:solidFill>
                  <a:srgbClr val="160AEB"/>
                </a:solidFill>
                <a:latin typeface="Times New Roman" pitchFamily="18"/>
                <a:ea typeface="Arial Unicode MS" pitchFamily="2"/>
                <a:cs typeface="Arial Unicode MS" pitchFamily="2"/>
              </a:defRPr>
            </a:lvl2pPr>
            <a:lvl3pPr marL="1143000" marR="0" lvl="2" indent="-228600" algn="l" rtl="0" eaLnBrk="1" latinLnBrk="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kumimoji="0" lang="en-US" sz="2400" b="0" i="0" u="none" strike="noStrike" kern="1200" baseline="0">
                <a:ln>
                  <a:noFill/>
                </a:ln>
                <a:solidFill>
                  <a:srgbClr val="160AEB"/>
                </a:solidFill>
                <a:latin typeface="Times New Roman" pitchFamily="18"/>
                <a:ea typeface="Arial Unicode MS" pitchFamily="2"/>
                <a:cs typeface="Arial Unicode MS" pitchFamily="2"/>
              </a:defRPr>
            </a:lvl3pPr>
            <a:lvl4pPr marL="1600199" marR="0" lvl="3" indent="-228600" algn="l" rtl="0" eaLnBrk="1" latinLnBrk="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4pPr>
            <a:lvl5pPr marL="2057400" marR="0" lvl="4"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5pPr>
            <a:lvl6pPr marL="2057400" marR="0" lvl="5"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6pPr>
            <a:lvl7pPr marL="2057400" marR="0" lvl="6"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7pPr>
            <a:lvl8pPr marL="2057400" marR="0" lvl="7"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8pPr>
            <a:lvl9pPr marL="2057400" marR="0" lvl="8" indent="-228600" algn="l" rtl="0" eaLnBrk="1" latinLnBrk="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kumimoji="0" lang="en-US" sz="2000" b="0" i="0" u="none" strike="noStrike" kern="1200" baseline="0">
                <a:ln>
                  <a:noFill/>
                </a:ln>
                <a:solidFill>
                  <a:srgbClr val="160AEB"/>
                </a:solidFill>
                <a:latin typeface="Times New Roman" pitchFamily="18"/>
                <a:ea typeface="Arial Unicode MS" pitchFamily="2"/>
                <a:cs typeface="Arial Unicode MS" pitchFamily="2"/>
              </a:defRPr>
            </a:lvl9pPr>
            <a:extLst/>
          </a:lstStyle>
          <a:p>
            <a:pPr marL="457200" indent="-457200">
              <a:buFont typeface="Arial" panose="020B0604020202020204" pitchFamily="34" charset="0"/>
              <a:buChar char="•"/>
            </a:pPr>
            <a:r>
              <a:rPr lang="en-US" sz="2400" dirty="0">
                <a:solidFill>
                  <a:schemeClr val="tx1"/>
                </a:solidFill>
              </a:rPr>
              <a:t>The key to getting a curve rather than a point on the ROC curve is to use cross-validation.</a:t>
            </a:r>
          </a:p>
          <a:p>
            <a:pPr marL="457200" indent="-457200">
              <a:buFont typeface="Arial" panose="020B0604020202020204" pitchFamily="34" charset="0"/>
              <a:buChar char="•"/>
            </a:pPr>
            <a:r>
              <a:rPr lang="en-US" sz="2400" dirty="0">
                <a:solidFill>
                  <a:schemeClr val="tx1"/>
                </a:solidFill>
              </a:rPr>
              <a:t>The true labels can be used to produce a ranked list of the different cross-validation-trained results, which can be used to specify the ROC curve that correspond to the results of this classifier.</a:t>
            </a:r>
          </a:p>
          <a:p>
            <a:pPr marL="457200" indent="-457200">
              <a:buFont typeface="Arial" panose="020B0604020202020204" pitchFamily="34" charset="0"/>
              <a:buChar char="•"/>
            </a:pPr>
            <a:r>
              <a:rPr lang="en-US" sz="2400" dirty="0">
                <a:solidFill>
                  <a:schemeClr val="tx1"/>
                </a:solidFill>
              </a:rPr>
              <a:t>By producing a ROC curve for each classifier, it is possible to compare their results.</a:t>
            </a:r>
          </a:p>
        </p:txBody>
      </p:sp>
    </p:spTree>
    <p:extLst>
      <p:ext uri="{BB962C8B-B14F-4D97-AF65-F5344CB8AC3E}">
        <p14:creationId xmlns:p14="http://schemas.microsoft.com/office/powerpoint/2010/main" val="36067868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266700" y="1854210"/>
            <a:ext cx="8610600" cy="3149580"/>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457200" indent="-457200">
              <a:buFont typeface="Arial" panose="020B0604020202020204" pitchFamily="34" charset="0"/>
              <a:buChar char="•"/>
            </a:pPr>
            <a:r>
              <a:rPr lang="en-US" sz="2400" dirty="0">
                <a:solidFill>
                  <a:schemeClr val="tx1"/>
                </a:solidFill>
              </a:rPr>
              <a:t>The </a:t>
            </a:r>
            <a:r>
              <a:rPr lang="en-US" sz="2400" b="1" dirty="0">
                <a:solidFill>
                  <a:schemeClr val="tx1"/>
                </a:solidFill>
              </a:rPr>
              <a:t>output</a:t>
            </a:r>
            <a:r>
              <a:rPr lang="en-US" sz="2400" dirty="0">
                <a:solidFill>
                  <a:schemeClr val="tx1"/>
                </a:solidFill>
              </a:rPr>
              <a:t> vector is </a:t>
            </a:r>
            <a:r>
              <a:rPr lang="en-US" sz="2400" b="1" dirty="0">
                <a:solidFill>
                  <a:schemeClr val="tx1"/>
                </a:solidFill>
              </a:rPr>
              <a:t>y</a:t>
            </a:r>
            <a:r>
              <a:rPr lang="en-US" sz="2400" dirty="0">
                <a:solidFill>
                  <a:schemeClr val="tx1"/>
                </a:solidFill>
              </a:rPr>
              <a:t>, with elements </a:t>
            </a:r>
            <a:r>
              <a:rPr lang="en-US" sz="2400" i="1" dirty="0">
                <a:solidFill>
                  <a:schemeClr val="tx1"/>
                </a:solidFill>
              </a:rPr>
              <a:t>y</a:t>
            </a:r>
            <a:r>
              <a:rPr lang="en-US" sz="2400" i="1" baseline="-25000" dirty="0">
                <a:solidFill>
                  <a:schemeClr val="tx1"/>
                </a:solidFill>
              </a:rPr>
              <a:t>j</a:t>
            </a:r>
            <a:r>
              <a:rPr lang="en-US" sz="2400" i="1" dirty="0">
                <a:solidFill>
                  <a:schemeClr val="tx1"/>
                </a:solidFill>
              </a:rPr>
              <a:t> </a:t>
            </a:r>
            <a:r>
              <a:rPr lang="en-US" sz="2400" dirty="0">
                <a:solidFill>
                  <a:schemeClr val="tx1"/>
                </a:solidFill>
              </a:rPr>
              <a:t>, where </a:t>
            </a:r>
            <a:r>
              <a:rPr lang="en-US" sz="2400" i="1" dirty="0">
                <a:solidFill>
                  <a:schemeClr val="tx1"/>
                </a:solidFill>
              </a:rPr>
              <a:t>j </a:t>
            </a:r>
            <a:r>
              <a:rPr lang="en-US" sz="2400" dirty="0">
                <a:solidFill>
                  <a:schemeClr val="tx1"/>
                </a:solidFill>
              </a:rPr>
              <a:t>runs from 1 to the number of output dimensions, </a:t>
            </a:r>
            <a:r>
              <a:rPr lang="en-US" sz="2400" i="1" dirty="0">
                <a:solidFill>
                  <a:schemeClr val="tx1"/>
                </a:solidFill>
              </a:rPr>
              <a:t>n</a:t>
            </a:r>
            <a:r>
              <a:rPr lang="en-US" sz="2400" dirty="0">
                <a:solidFill>
                  <a:schemeClr val="tx1"/>
                </a:solidFill>
              </a:rPr>
              <a:t>. We can write </a:t>
            </a:r>
            <a:r>
              <a:rPr lang="en-US" sz="2400" b="1" dirty="0">
                <a:solidFill>
                  <a:schemeClr val="tx1"/>
                </a:solidFill>
              </a:rPr>
              <a:t>y</a:t>
            </a:r>
            <a:r>
              <a:rPr lang="en-US" sz="2400" dirty="0">
                <a:solidFill>
                  <a:schemeClr val="tx1"/>
                </a:solidFill>
              </a:rPr>
              <a:t>(</a:t>
            </a:r>
            <a:r>
              <a:rPr lang="en-US" sz="2400" b="1" dirty="0" err="1">
                <a:solidFill>
                  <a:schemeClr val="tx1"/>
                </a:solidFill>
              </a:rPr>
              <a:t>x</a:t>
            </a:r>
            <a:r>
              <a:rPr lang="en-US" sz="2400" i="1" dirty="0" err="1">
                <a:solidFill>
                  <a:schemeClr val="tx1"/>
                </a:solidFill>
              </a:rPr>
              <a:t>,</a:t>
            </a:r>
            <a:r>
              <a:rPr lang="en-US" sz="2400" b="1" dirty="0" err="1">
                <a:solidFill>
                  <a:schemeClr val="tx1"/>
                </a:solidFill>
              </a:rPr>
              <a:t>W</a:t>
            </a:r>
            <a:r>
              <a:rPr lang="en-US" sz="2400" dirty="0">
                <a:solidFill>
                  <a:schemeClr val="tx1"/>
                </a:solidFill>
              </a:rPr>
              <a:t>) to show that the output depends on the inputs to the algorithm and the current set of weights of the network.</a:t>
            </a:r>
          </a:p>
          <a:p>
            <a:pPr marL="457200" indent="-457200">
              <a:buFont typeface="Arial" panose="020B0604020202020204" pitchFamily="34" charset="0"/>
              <a:buChar char="•"/>
            </a:pPr>
            <a:r>
              <a:rPr lang="en-US" sz="2400" dirty="0">
                <a:solidFill>
                  <a:schemeClr val="tx1"/>
                </a:solidFill>
              </a:rPr>
              <a:t>The </a:t>
            </a:r>
            <a:r>
              <a:rPr lang="en-US" sz="2400" b="1" dirty="0">
                <a:solidFill>
                  <a:schemeClr val="tx1"/>
                </a:solidFill>
              </a:rPr>
              <a:t>target</a:t>
            </a:r>
            <a:r>
              <a:rPr lang="en-US" sz="2400" dirty="0">
                <a:solidFill>
                  <a:schemeClr val="tx1"/>
                </a:solidFill>
              </a:rPr>
              <a:t> vector </a:t>
            </a:r>
            <a:r>
              <a:rPr lang="en-US" sz="2400" b="1" dirty="0">
                <a:solidFill>
                  <a:schemeClr val="tx1"/>
                </a:solidFill>
              </a:rPr>
              <a:t>t</a:t>
            </a:r>
            <a:r>
              <a:rPr lang="en-US" sz="2400" dirty="0">
                <a:solidFill>
                  <a:schemeClr val="tx1"/>
                </a:solidFill>
              </a:rPr>
              <a:t>, with elements </a:t>
            </a:r>
            <a:r>
              <a:rPr lang="en-US" sz="2400" i="1" dirty="0">
                <a:solidFill>
                  <a:schemeClr val="tx1"/>
                </a:solidFill>
              </a:rPr>
              <a:t>t</a:t>
            </a:r>
            <a:r>
              <a:rPr lang="en-US" sz="2400" i="1" baseline="-25000" dirty="0">
                <a:solidFill>
                  <a:schemeClr val="tx1"/>
                </a:solidFill>
              </a:rPr>
              <a:t>j</a:t>
            </a:r>
            <a:r>
              <a:rPr lang="en-US" sz="2400" i="1" dirty="0">
                <a:solidFill>
                  <a:schemeClr val="tx1"/>
                </a:solidFill>
              </a:rPr>
              <a:t> </a:t>
            </a:r>
            <a:r>
              <a:rPr lang="en-US" sz="2400" dirty="0">
                <a:solidFill>
                  <a:schemeClr val="tx1"/>
                </a:solidFill>
              </a:rPr>
              <a:t>, where </a:t>
            </a:r>
            <a:r>
              <a:rPr lang="en-US" sz="2400" i="1" dirty="0">
                <a:solidFill>
                  <a:schemeClr val="tx1"/>
                </a:solidFill>
              </a:rPr>
              <a:t>j </a:t>
            </a:r>
            <a:r>
              <a:rPr lang="en-US" sz="2400" dirty="0">
                <a:solidFill>
                  <a:schemeClr val="tx1"/>
                </a:solidFill>
              </a:rPr>
              <a:t>runs from 1 to the number of output dimensions, </a:t>
            </a:r>
            <a:r>
              <a:rPr lang="en-US" sz="2400" i="1" dirty="0">
                <a:solidFill>
                  <a:schemeClr val="tx1"/>
                </a:solidFill>
              </a:rPr>
              <a:t>n</a:t>
            </a:r>
            <a:r>
              <a:rPr lang="en-US" sz="2400" dirty="0">
                <a:solidFill>
                  <a:schemeClr val="tx1"/>
                </a:solidFill>
              </a:rPr>
              <a:t>, are the extra data that we need for supervised learning, since they provide the ‘correct’ answers that the algorithm is learning about.</a:t>
            </a:r>
            <a:endParaRPr lang="en-NZ" sz="2400" dirty="0">
              <a:solidFill>
                <a:schemeClr val="tx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381000" y="2514600"/>
            <a:ext cx="8610600" cy="2041585"/>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457200" indent="-457200">
              <a:buFont typeface="Arial" panose="020B0604020202020204" pitchFamily="34" charset="0"/>
              <a:buChar char="•"/>
            </a:pPr>
            <a:r>
              <a:rPr lang="en-US" sz="2400" b="1" dirty="0">
                <a:solidFill>
                  <a:schemeClr val="tx1"/>
                </a:solidFill>
              </a:rPr>
              <a:t>Activation Function: </a:t>
            </a:r>
            <a:r>
              <a:rPr lang="en-US" sz="2400" dirty="0">
                <a:solidFill>
                  <a:schemeClr val="tx1"/>
                </a:solidFill>
              </a:rPr>
              <a:t>For neural networks, </a:t>
            </a:r>
            <a:r>
              <a:rPr lang="en-US" sz="2400" i="1" dirty="0">
                <a:solidFill>
                  <a:schemeClr val="tx1"/>
                </a:solidFill>
              </a:rPr>
              <a:t>g</a:t>
            </a:r>
            <a:r>
              <a:rPr lang="en-US" sz="2400" dirty="0">
                <a:solidFill>
                  <a:schemeClr val="tx1"/>
                </a:solidFill>
              </a:rPr>
              <a:t>(·) is a mathematical function that describes the firing of the neuron as a response to the weighted inputs, such as the threshold function</a:t>
            </a:r>
          </a:p>
          <a:p>
            <a:pPr marL="457200" indent="-457200">
              <a:buFont typeface="Arial" panose="020B0604020202020204" pitchFamily="34" charset="0"/>
              <a:buChar char="•"/>
            </a:pPr>
            <a:r>
              <a:rPr lang="en-US" sz="2400" b="1" dirty="0">
                <a:solidFill>
                  <a:schemeClr val="tx1"/>
                </a:solidFill>
              </a:rPr>
              <a:t>Error </a:t>
            </a:r>
            <a:r>
              <a:rPr lang="en-US" sz="2400" i="1" dirty="0">
                <a:solidFill>
                  <a:schemeClr val="tx1"/>
                </a:solidFill>
              </a:rPr>
              <a:t>E:</a:t>
            </a:r>
            <a:r>
              <a:rPr lang="en-US" sz="2400" dirty="0">
                <a:solidFill>
                  <a:schemeClr val="tx1"/>
                </a:solidFill>
              </a:rPr>
              <a:t> a function that computes the inaccuracies of the network as a function of the outputs </a:t>
            </a:r>
            <a:r>
              <a:rPr lang="en-US" sz="2400" b="1" dirty="0">
                <a:solidFill>
                  <a:schemeClr val="tx1"/>
                </a:solidFill>
              </a:rPr>
              <a:t>y </a:t>
            </a:r>
            <a:r>
              <a:rPr lang="en-US" sz="2400" dirty="0">
                <a:solidFill>
                  <a:schemeClr val="tx1"/>
                </a:solidFill>
              </a:rPr>
              <a:t>and targets </a:t>
            </a:r>
            <a:r>
              <a:rPr lang="en-US" sz="2400" b="1" dirty="0">
                <a:solidFill>
                  <a:schemeClr val="tx1"/>
                </a:solidFill>
              </a:rPr>
              <a:t>t</a:t>
            </a:r>
            <a:r>
              <a:rPr lang="en-US" sz="2400" dirty="0">
                <a:solidFill>
                  <a:schemeClr val="tx1"/>
                </a:solidFill>
              </a:rPr>
              <a:t>.</a:t>
            </a:r>
            <a:endParaRPr lang="en-NZ" sz="2400" dirty="0">
              <a:solidFill>
                <a:schemeClr val="tx1"/>
              </a:solidFill>
            </a:endParaRPr>
          </a:p>
        </p:txBody>
      </p:sp>
    </p:spTree>
    <p:extLst>
      <p:ext uri="{BB962C8B-B14F-4D97-AF65-F5344CB8AC3E}">
        <p14:creationId xmlns:p14="http://schemas.microsoft.com/office/powerpoint/2010/main" val="15693218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772400" cy="723275"/>
          </a:xfrm>
        </p:spPr>
        <p:txBody>
          <a:bodyPr wrap="square">
            <a:spAutoFit/>
          </a:bodyPr>
          <a:lstStyle>
            <a:defPPr lvl="0">
              <a:buNone/>
            </a:defPPr>
            <a:lvl1pPr lvl="0">
              <a:buNone/>
            </a:lvl1pPr>
          </a:lstStyle>
          <a:p>
            <a:pPr lvl="0" algn="ctr"/>
            <a:r>
              <a:rPr lang="en-NZ" dirty="0"/>
              <a:t>Weight Space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76400"/>
            <a:ext cx="675322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75329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800" y="304800"/>
            <a:ext cx="7772400" cy="723275"/>
          </a:xfrm>
        </p:spPr>
        <p:txBody>
          <a:bodyPr wrap="square">
            <a:spAutoFit/>
          </a:bodyPr>
          <a:lstStyle>
            <a:defPPr lvl="0">
              <a:buNone/>
            </a:defPPr>
            <a:lvl1pPr lvl="0">
              <a:buNone/>
            </a:lvl1pPr>
          </a:lstStyle>
          <a:p>
            <a:pPr lvl="0"/>
            <a:r>
              <a:rPr lang="en-NZ" dirty="0"/>
              <a:t>Overfitting vs. Generalization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694372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435368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a:t>
            </a:r>
          </a:p>
        </p:txBody>
      </p:sp>
      <p:sp>
        <p:nvSpPr>
          <p:cNvPr id="3" name="Content Placeholder 2"/>
          <p:cNvSpPr>
            <a:spLocks noGrp="1"/>
          </p:cNvSpPr>
          <p:nvPr>
            <p:ph idx="1"/>
          </p:nvPr>
        </p:nvSpPr>
        <p:spPr>
          <a:xfrm>
            <a:off x="678873" y="2270125"/>
            <a:ext cx="8001000" cy="2987675"/>
          </a:xfrm>
        </p:spPr>
        <p:txBody>
          <a:bodyPr/>
          <a:lstStyle/>
          <a:p>
            <a:r>
              <a:rPr lang="en-US" sz="2400" dirty="0"/>
              <a:t>A couple of potential problems…</a:t>
            </a:r>
          </a:p>
          <a:p>
            <a:pPr lvl="1"/>
            <a:r>
              <a:rPr lang="en-US" sz="2000" dirty="0"/>
              <a:t>How to get most out of limited data set?</a:t>
            </a:r>
          </a:p>
          <a:p>
            <a:r>
              <a:rPr lang="en-US" sz="2400" dirty="0"/>
              <a:t>Why are these things concerns?</a:t>
            </a:r>
          </a:p>
          <a:p>
            <a:pPr lvl="1"/>
            <a:r>
              <a:rPr lang="en-US" sz="2000" dirty="0"/>
              <a:t>When we partition match set, might get biased training/test sets, and …</a:t>
            </a:r>
          </a:p>
          <a:p>
            <a:pPr lvl="1"/>
            <a:r>
              <a:rPr lang="en-US" sz="2000" dirty="0"/>
              <a:t>… more data is always “more better”</a:t>
            </a:r>
          </a:p>
          <a:p>
            <a:r>
              <a:rPr lang="en-US" sz="2400" b="1" i="1" dirty="0"/>
              <a:t>Cross validation</a:t>
            </a:r>
            <a:r>
              <a:rPr lang="en-US" sz="2400" dirty="0"/>
              <a:t> solves these problems.</a:t>
            </a:r>
          </a:p>
          <a:p>
            <a:endParaRPr lang="en-US" dirty="0"/>
          </a:p>
        </p:txBody>
      </p:sp>
      <p:sp>
        <p:nvSpPr>
          <p:cNvPr id="5" name="Slide Number Placeholder 4"/>
          <p:cNvSpPr>
            <a:spLocks noGrp="1"/>
          </p:cNvSpPr>
          <p:nvPr>
            <p:ph type="sldNum" sz="quarter" idx="4294967295"/>
          </p:nvPr>
        </p:nvSpPr>
        <p:spPr>
          <a:xfrm>
            <a:off x="6553200" y="6324600"/>
            <a:ext cx="2133600" cy="365125"/>
          </a:xfrm>
          <a:prstGeom prst="rect">
            <a:avLst/>
          </a:prstGeom>
        </p:spPr>
        <p:txBody>
          <a:bodyPr/>
          <a:lstStyle/>
          <a:p>
            <a:fld id="{E4131050-4FF2-0646-B549-420EB1446C49}" type="slidenum">
              <a:rPr lang="en-US" smtClean="0"/>
              <a:pPr/>
              <a:t>7</a:t>
            </a:fld>
            <a:endParaRPr lang="en-US"/>
          </a:p>
        </p:txBody>
      </p:sp>
    </p:spTree>
    <p:extLst>
      <p:ext uri="{BB962C8B-B14F-4D97-AF65-F5344CB8AC3E}">
        <p14:creationId xmlns:p14="http://schemas.microsoft.com/office/powerpoint/2010/main" val="375732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28600"/>
            <a:ext cx="9068540" cy="1354217"/>
          </a:xfrm>
        </p:spPr>
        <p:txBody>
          <a:bodyPr wrap="square">
            <a:spAutoFit/>
          </a:bodyPr>
          <a:lstStyle>
            <a:defPPr lvl="0">
              <a:buNone/>
            </a:defPPr>
            <a:lvl1pPr lvl="0">
              <a:buNone/>
            </a:lvl1pPr>
          </a:lstStyle>
          <a:p>
            <a:pPr lvl="0" algn="ctr"/>
            <a:r>
              <a:rPr lang="en-NZ" dirty="0"/>
              <a:t>Training, Testing, and Validation Sets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438" y="2286000"/>
            <a:ext cx="69056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045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52392" y="404237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 name="object 3"/>
          <p:cNvSpPr/>
          <p:nvPr/>
        </p:nvSpPr>
        <p:spPr>
          <a:xfrm>
            <a:off x="2852392" y="399655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 name="object 4"/>
          <p:cNvSpPr/>
          <p:nvPr/>
        </p:nvSpPr>
        <p:spPr>
          <a:xfrm>
            <a:off x="2852392" y="395202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5" name="object 5"/>
          <p:cNvSpPr/>
          <p:nvPr/>
        </p:nvSpPr>
        <p:spPr>
          <a:xfrm>
            <a:off x="2852392" y="3906230"/>
            <a:ext cx="0" cy="5080"/>
          </a:xfrm>
          <a:custGeom>
            <a:avLst/>
            <a:gdLst/>
            <a:ahLst/>
            <a:cxnLst/>
            <a:rect l="l" t="t" r="r" b="b"/>
            <a:pathLst>
              <a:path h="5079">
                <a:moveTo>
                  <a:pt x="-1908" y="2537"/>
                </a:moveTo>
                <a:lnTo>
                  <a:pt x="1908" y="2537"/>
                </a:lnTo>
              </a:path>
            </a:pathLst>
          </a:custGeom>
          <a:ln w="5075">
            <a:solidFill>
              <a:srgbClr val="000000"/>
            </a:solidFill>
          </a:ln>
        </p:spPr>
        <p:txBody>
          <a:bodyPr wrap="square" lIns="0" tIns="0" rIns="0" bIns="0" rtlCol="0"/>
          <a:lstStyle/>
          <a:p>
            <a:endParaRPr/>
          </a:p>
        </p:txBody>
      </p:sp>
      <p:sp>
        <p:nvSpPr>
          <p:cNvPr id="6" name="object 6"/>
          <p:cNvSpPr/>
          <p:nvPr/>
        </p:nvSpPr>
        <p:spPr>
          <a:xfrm>
            <a:off x="2852392" y="386168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7" name="object 7"/>
          <p:cNvSpPr/>
          <p:nvPr/>
        </p:nvSpPr>
        <p:spPr>
          <a:xfrm>
            <a:off x="2852392" y="381714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8" name="object 8"/>
          <p:cNvSpPr/>
          <p:nvPr/>
        </p:nvSpPr>
        <p:spPr>
          <a:xfrm>
            <a:off x="2852392" y="37713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9" name="object 9"/>
          <p:cNvSpPr/>
          <p:nvPr/>
        </p:nvSpPr>
        <p:spPr>
          <a:xfrm>
            <a:off x="2852392" y="37268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0" name="object 10"/>
          <p:cNvSpPr/>
          <p:nvPr/>
        </p:nvSpPr>
        <p:spPr>
          <a:xfrm>
            <a:off x="2852392" y="368227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1" name="object 11"/>
          <p:cNvSpPr/>
          <p:nvPr/>
        </p:nvSpPr>
        <p:spPr>
          <a:xfrm>
            <a:off x="2852392" y="36364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 name="object 12"/>
          <p:cNvSpPr/>
          <p:nvPr/>
        </p:nvSpPr>
        <p:spPr>
          <a:xfrm>
            <a:off x="2852392" y="35919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 name="object 13"/>
          <p:cNvSpPr/>
          <p:nvPr/>
        </p:nvSpPr>
        <p:spPr>
          <a:xfrm>
            <a:off x="2852392" y="354740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4" name="object 14"/>
          <p:cNvSpPr/>
          <p:nvPr/>
        </p:nvSpPr>
        <p:spPr>
          <a:xfrm>
            <a:off x="2852392" y="35015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5" name="object 15"/>
          <p:cNvSpPr/>
          <p:nvPr/>
        </p:nvSpPr>
        <p:spPr>
          <a:xfrm>
            <a:off x="2852392" y="345705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6" name="object 16"/>
          <p:cNvSpPr/>
          <p:nvPr/>
        </p:nvSpPr>
        <p:spPr>
          <a:xfrm>
            <a:off x="2852392" y="3412525"/>
            <a:ext cx="0" cy="3810"/>
          </a:xfrm>
          <a:custGeom>
            <a:avLst/>
            <a:gdLst/>
            <a:ahLst/>
            <a:cxnLst/>
            <a:rect l="l" t="t" r="r" b="b"/>
            <a:pathLst>
              <a:path h="3810">
                <a:moveTo>
                  <a:pt x="-1908" y="1906"/>
                </a:moveTo>
                <a:lnTo>
                  <a:pt x="1908" y="1906"/>
                </a:lnTo>
              </a:path>
            </a:pathLst>
          </a:custGeom>
          <a:ln w="3812">
            <a:solidFill>
              <a:srgbClr val="000000"/>
            </a:solidFill>
          </a:ln>
        </p:spPr>
        <p:txBody>
          <a:bodyPr wrap="square" lIns="0" tIns="0" rIns="0" bIns="0" rtlCol="0"/>
          <a:lstStyle/>
          <a:p>
            <a:endParaRPr/>
          </a:p>
        </p:txBody>
      </p:sp>
      <p:sp>
        <p:nvSpPr>
          <p:cNvPr id="17" name="object 17"/>
          <p:cNvSpPr/>
          <p:nvPr/>
        </p:nvSpPr>
        <p:spPr>
          <a:xfrm>
            <a:off x="2852392" y="336671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 name="object 18"/>
          <p:cNvSpPr/>
          <p:nvPr/>
        </p:nvSpPr>
        <p:spPr>
          <a:xfrm>
            <a:off x="2852392" y="332218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9" name="object 19"/>
          <p:cNvSpPr/>
          <p:nvPr/>
        </p:nvSpPr>
        <p:spPr>
          <a:xfrm>
            <a:off x="2852392" y="32763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0" name="object 20"/>
          <p:cNvSpPr/>
          <p:nvPr/>
        </p:nvSpPr>
        <p:spPr>
          <a:xfrm>
            <a:off x="2852392" y="32318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1" name="object 21"/>
          <p:cNvSpPr/>
          <p:nvPr/>
        </p:nvSpPr>
        <p:spPr>
          <a:xfrm>
            <a:off x="2852392" y="318731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2" name="object 22"/>
          <p:cNvSpPr/>
          <p:nvPr/>
        </p:nvSpPr>
        <p:spPr>
          <a:xfrm>
            <a:off x="2852392" y="3141491"/>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23" name="object 23"/>
          <p:cNvSpPr/>
          <p:nvPr/>
        </p:nvSpPr>
        <p:spPr>
          <a:xfrm>
            <a:off x="2852392" y="309696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4" name="object 24"/>
          <p:cNvSpPr/>
          <p:nvPr/>
        </p:nvSpPr>
        <p:spPr>
          <a:xfrm>
            <a:off x="2852392" y="30524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5" name="object 25"/>
          <p:cNvSpPr/>
          <p:nvPr/>
        </p:nvSpPr>
        <p:spPr>
          <a:xfrm>
            <a:off x="2852392" y="300662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6" name="object 26"/>
          <p:cNvSpPr/>
          <p:nvPr/>
        </p:nvSpPr>
        <p:spPr>
          <a:xfrm>
            <a:off x="2852392" y="29620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7" name="object 27"/>
          <p:cNvSpPr/>
          <p:nvPr/>
        </p:nvSpPr>
        <p:spPr>
          <a:xfrm>
            <a:off x="2852392" y="291755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28" name="object 28"/>
          <p:cNvSpPr/>
          <p:nvPr/>
        </p:nvSpPr>
        <p:spPr>
          <a:xfrm>
            <a:off x="2852392" y="287174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 name="object 29"/>
          <p:cNvSpPr/>
          <p:nvPr/>
        </p:nvSpPr>
        <p:spPr>
          <a:xfrm>
            <a:off x="2852392" y="282722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0" name="object 30"/>
          <p:cNvSpPr/>
          <p:nvPr/>
        </p:nvSpPr>
        <p:spPr>
          <a:xfrm>
            <a:off x="2852392" y="2782689"/>
            <a:ext cx="0" cy="3810"/>
          </a:xfrm>
          <a:custGeom>
            <a:avLst/>
            <a:gdLst/>
            <a:ahLst/>
            <a:cxnLst/>
            <a:rect l="l" t="t" r="r" b="b"/>
            <a:pathLst>
              <a:path h="3810">
                <a:moveTo>
                  <a:pt x="-1908" y="1902"/>
                </a:moveTo>
                <a:lnTo>
                  <a:pt x="1908" y="1902"/>
                </a:lnTo>
              </a:path>
            </a:pathLst>
          </a:custGeom>
          <a:ln w="3804">
            <a:solidFill>
              <a:srgbClr val="000000"/>
            </a:solidFill>
          </a:ln>
        </p:spPr>
        <p:txBody>
          <a:bodyPr wrap="square" lIns="0" tIns="0" rIns="0" bIns="0" rtlCol="0"/>
          <a:lstStyle/>
          <a:p>
            <a:endParaRPr/>
          </a:p>
        </p:txBody>
      </p:sp>
      <p:sp>
        <p:nvSpPr>
          <p:cNvPr id="31" name="object 31"/>
          <p:cNvSpPr/>
          <p:nvPr/>
        </p:nvSpPr>
        <p:spPr>
          <a:xfrm>
            <a:off x="2852392" y="273687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2" name="object 32"/>
          <p:cNvSpPr/>
          <p:nvPr/>
        </p:nvSpPr>
        <p:spPr>
          <a:xfrm>
            <a:off x="2852392" y="269234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3" name="object 33"/>
          <p:cNvSpPr/>
          <p:nvPr/>
        </p:nvSpPr>
        <p:spPr>
          <a:xfrm>
            <a:off x="2852392" y="264653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 name="object 34"/>
          <p:cNvSpPr/>
          <p:nvPr/>
        </p:nvSpPr>
        <p:spPr>
          <a:xfrm>
            <a:off x="2852392" y="260199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5" name="object 35"/>
          <p:cNvSpPr/>
          <p:nvPr/>
        </p:nvSpPr>
        <p:spPr>
          <a:xfrm>
            <a:off x="2852392" y="255746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36" name="object 36"/>
          <p:cNvSpPr/>
          <p:nvPr/>
        </p:nvSpPr>
        <p:spPr>
          <a:xfrm>
            <a:off x="2852392" y="251165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7" name="object 37"/>
          <p:cNvSpPr/>
          <p:nvPr/>
        </p:nvSpPr>
        <p:spPr>
          <a:xfrm>
            <a:off x="2852392" y="246712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8" name="object 38"/>
          <p:cNvSpPr/>
          <p:nvPr/>
        </p:nvSpPr>
        <p:spPr>
          <a:xfrm>
            <a:off x="2852392" y="242257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9" name="object 39"/>
          <p:cNvSpPr/>
          <p:nvPr/>
        </p:nvSpPr>
        <p:spPr>
          <a:xfrm>
            <a:off x="2852392" y="2376778"/>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40" name="object 40"/>
          <p:cNvSpPr/>
          <p:nvPr/>
        </p:nvSpPr>
        <p:spPr>
          <a:xfrm>
            <a:off x="2852392" y="2332253"/>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41" name="object 41"/>
          <p:cNvSpPr/>
          <p:nvPr/>
        </p:nvSpPr>
        <p:spPr>
          <a:xfrm>
            <a:off x="2852392" y="22877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2" name="object 42"/>
          <p:cNvSpPr/>
          <p:nvPr/>
        </p:nvSpPr>
        <p:spPr>
          <a:xfrm>
            <a:off x="2852392" y="224190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3" name="object 43"/>
          <p:cNvSpPr/>
          <p:nvPr/>
        </p:nvSpPr>
        <p:spPr>
          <a:xfrm>
            <a:off x="2852392" y="219736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4" name="object 44"/>
          <p:cNvSpPr/>
          <p:nvPr/>
        </p:nvSpPr>
        <p:spPr>
          <a:xfrm>
            <a:off x="2852392" y="2152827"/>
            <a:ext cx="0" cy="4445"/>
          </a:xfrm>
          <a:custGeom>
            <a:avLst/>
            <a:gdLst/>
            <a:ahLst/>
            <a:cxnLst/>
            <a:rect l="l" t="t" r="r" b="b"/>
            <a:pathLst>
              <a:path h="4444">
                <a:moveTo>
                  <a:pt x="-1908" y="1914"/>
                </a:moveTo>
                <a:lnTo>
                  <a:pt x="1908" y="1914"/>
                </a:lnTo>
              </a:path>
            </a:pathLst>
          </a:custGeom>
          <a:ln w="3829">
            <a:solidFill>
              <a:srgbClr val="000000"/>
            </a:solidFill>
          </a:ln>
        </p:spPr>
        <p:txBody>
          <a:bodyPr wrap="square" lIns="0" tIns="0" rIns="0" bIns="0" rtlCol="0"/>
          <a:lstStyle/>
          <a:p>
            <a:endParaRPr/>
          </a:p>
        </p:txBody>
      </p:sp>
      <p:sp>
        <p:nvSpPr>
          <p:cNvPr id="45" name="object 45"/>
          <p:cNvSpPr/>
          <p:nvPr/>
        </p:nvSpPr>
        <p:spPr>
          <a:xfrm>
            <a:off x="2852392" y="2107032"/>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46" name="object 46"/>
          <p:cNvSpPr/>
          <p:nvPr/>
        </p:nvSpPr>
        <p:spPr>
          <a:xfrm>
            <a:off x="2852392" y="206248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7" name="object 47"/>
          <p:cNvSpPr/>
          <p:nvPr/>
        </p:nvSpPr>
        <p:spPr>
          <a:xfrm>
            <a:off x="2852392" y="201668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8" name="object 48"/>
          <p:cNvSpPr/>
          <p:nvPr/>
        </p:nvSpPr>
        <p:spPr>
          <a:xfrm>
            <a:off x="2852392" y="197213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9" name="object 49"/>
          <p:cNvSpPr/>
          <p:nvPr/>
        </p:nvSpPr>
        <p:spPr>
          <a:xfrm>
            <a:off x="2852392" y="1927605"/>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50" name="object 50"/>
          <p:cNvSpPr/>
          <p:nvPr/>
        </p:nvSpPr>
        <p:spPr>
          <a:xfrm>
            <a:off x="2852392" y="1881818"/>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51" name="object 51"/>
          <p:cNvSpPr/>
          <p:nvPr/>
        </p:nvSpPr>
        <p:spPr>
          <a:xfrm>
            <a:off x="2852392" y="18372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52" name="object 52"/>
          <p:cNvSpPr/>
          <p:nvPr/>
        </p:nvSpPr>
        <p:spPr>
          <a:xfrm>
            <a:off x="2852392" y="17927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53" name="object 53"/>
          <p:cNvSpPr/>
          <p:nvPr/>
        </p:nvSpPr>
        <p:spPr>
          <a:xfrm>
            <a:off x="2852392" y="174692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54" name="object 54"/>
          <p:cNvSpPr/>
          <p:nvPr/>
        </p:nvSpPr>
        <p:spPr>
          <a:xfrm>
            <a:off x="2852392" y="170239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55" name="object 55"/>
          <p:cNvSpPr/>
          <p:nvPr/>
        </p:nvSpPr>
        <p:spPr>
          <a:xfrm>
            <a:off x="2852392" y="16578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56" name="object 56"/>
          <p:cNvSpPr/>
          <p:nvPr/>
        </p:nvSpPr>
        <p:spPr>
          <a:xfrm>
            <a:off x="2852392" y="1612047"/>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57" name="object 57"/>
          <p:cNvSpPr/>
          <p:nvPr/>
        </p:nvSpPr>
        <p:spPr>
          <a:xfrm>
            <a:off x="2852392" y="1567514"/>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58" name="object 58"/>
          <p:cNvSpPr/>
          <p:nvPr/>
        </p:nvSpPr>
        <p:spPr>
          <a:xfrm>
            <a:off x="2852392" y="1522990"/>
            <a:ext cx="0" cy="3810"/>
          </a:xfrm>
          <a:custGeom>
            <a:avLst/>
            <a:gdLst/>
            <a:ahLst/>
            <a:cxnLst/>
            <a:rect l="l" t="t" r="r" b="b"/>
            <a:pathLst>
              <a:path h="3809">
                <a:moveTo>
                  <a:pt x="-1908" y="1902"/>
                </a:moveTo>
                <a:lnTo>
                  <a:pt x="1908" y="1902"/>
                </a:lnTo>
              </a:path>
            </a:pathLst>
          </a:custGeom>
          <a:ln w="3804">
            <a:solidFill>
              <a:srgbClr val="000000"/>
            </a:solidFill>
          </a:ln>
        </p:spPr>
        <p:txBody>
          <a:bodyPr wrap="square" lIns="0" tIns="0" rIns="0" bIns="0" rtlCol="0"/>
          <a:lstStyle/>
          <a:p>
            <a:endParaRPr/>
          </a:p>
        </p:txBody>
      </p:sp>
      <p:sp>
        <p:nvSpPr>
          <p:cNvPr id="59" name="object 59"/>
          <p:cNvSpPr/>
          <p:nvPr/>
        </p:nvSpPr>
        <p:spPr>
          <a:xfrm>
            <a:off x="3213877" y="399655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60" name="object 60"/>
          <p:cNvSpPr/>
          <p:nvPr/>
        </p:nvSpPr>
        <p:spPr>
          <a:xfrm>
            <a:off x="3213877" y="395202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61" name="object 61"/>
          <p:cNvSpPr/>
          <p:nvPr/>
        </p:nvSpPr>
        <p:spPr>
          <a:xfrm>
            <a:off x="3213877" y="3906230"/>
            <a:ext cx="0" cy="5080"/>
          </a:xfrm>
          <a:custGeom>
            <a:avLst/>
            <a:gdLst/>
            <a:ahLst/>
            <a:cxnLst/>
            <a:rect l="l" t="t" r="r" b="b"/>
            <a:pathLst>
              <a:path h="5079">
                <a:moveTo>
                  <a:pt x="-1908" y="2537"/>
                </a:moveTo>
                <a:lnTo>
                  <a:pt x="1908" y="2537"/>
                </a:lnTo>
              </a:path>
            </a:pathLst>
          </a:custGeom>
          <a:ln w="5075">
            <a:solidFill>
              <a:srgbClr val="000000"/>
            </a:solidFill>
          </a:ln>
        </p:spPr>
        <p:txBody>
          <a:bodyPr wrap="square" lIns="0" tIns="0" rIns="0" bIns="0" rtlCol="0"/>
          <a:lstStyle/>
          <a:p>
            <a:endParaRPr/>
          </a:p>
        </p:txBody>
      </p:sp>
      <p:sp>
        <p:nvSpPr>
          <p:cNvPr id="62" name="object 62"/>
          <p:cNvSpPr/>
          <p:nvPr/>
        </p:nvSpPr>
        <p:spPr>
          <a:xfrm>
            <a:off x="3213877" y="386168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63" name="object 63"/>
          <p:cNvSpPr/>
          <p:nvPr/>
        </p:nvSpPr>
        <p:spPr>
          <a:xfrm>
            <a:off x="3213877" y="381714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64" name="object 64"/>
          <p:cNvSpPr/>
          <p:nvPr/>
        </p:nvSpPr>
        <p:spPr>
          <a:xfrm>
            <a:off x="3213877" y="37713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65" name="object 65"/>
          <p:cNvSpPr/>
          <p:nvPr/>
        </p:nvSpPr>
        <p:spPr>
          <a:xfrm>
            <a:off x="3213877" y="37268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66" name="object 66"/>
          <p:cNvSpPr/>
          <p:nvPr/>
        </p:nvSpPr>
        <p:spPr>
          <a:xfrm>
            <a:off x="3213877" y="368227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67" name="object 67"/>
          <p:cNvSpPr/>
          <p:nvPr/>
        </p:nvSpPr>
        <p:spPr>
          <a:xfrm>
            <a:off x="3213877" y="36364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68" name="object 68"/>
          <p:cNvSpPr/>
          <p:nvPr/>
        </p:nvSpPr>
        <p:spPr>
          <a:xfrm>
            <a:off x="3213877" y="35919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69" name="object 69"/>
          <p:cNvSpPr/>
          <p:nvPr/>
        </p:nvSpPr>
        <p:spPr>
          <a:xfrm>
            <a:off x="3213877" y="354740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70" name="object 70"/>
          <p:cNvSpPr/>
          <p:nvPr/>
        </p:nvSpPr>
        <p:spPr>
          <a:xfrm>
            <a:off x="3213877" y="35015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71" name="object 71"/>
          <p:cNvSpPr/>
          <p:nvPr/>
        </p:nvSpPr>
        <p:spPr>
          <a:xfrm>
            <a:off x="3213877" y="345705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72" name="object 72"/>
          <p:cNvSpPr/>
          <p:nvPr/>
        </p:nvSpPr>
        <p:spPr>
          <a:xfrm>
            <a:off x="3213877" y="3412525"/>
            <a:ext cx="0" cy="3810"/>
          </a:xfrm>
          <a:custGeom>
            <a:avLst/>
            <a:gdLst/>
            <a:ahLst/>
            <a:cxnLst/>
            <a:rect l="l" t="t" r="r" b="b"/>
            <a:pathLst>
              <a:path h="3810">
                <a:moveTo>
                  <a:pt x="-1908" y="1906"/>
                </a:moveTo>
                <a:lnTo>
                  <a:pt x="1908" y="1906"/>
                </a:lnTo>
              </a:path>
            </a:pathLst>
          </a:custGeom>
          <a:ln w="3812">
            <a:solidFill>
              <a:srgbClr val="000000"/>
            </a:solidFill>
          </a:ln>
        </p:spPr>
        <p:txBody>
          <a:bodyPr wrap="square" lIns="0" tIns="0" rIns="0" bIns="0" rtlCol="0"/>
          <a:lstStyle/>
          <a:p>
            <a:endParaRPr/>
          </a:p>
        </p:txBody>
      </p:sp>
      <p:sp>
        <p:nvSpPr>
          <p:cNvPr id="73" name="object 73"/>
          <p:cNvSpPr/>
          <p:nvPr/>
        </p:nvSpPr>
        <p:spPr>
          <a:xfrm>
            <a:off x="3213877" y="336671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74" name="object 74"/>
          <p:cNvSpPr/>
          <p:nvPr/>
        </p:nvSpPr>
        <p:spPr>
          <a:xfrm>
            <a:off x="3213877" y="332218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75" name="object 75"/>
          <p:cNvSpPr/>
          <p:nvPr/>
        </p:nvSpPr>
        <p:spPr>
          <a:xfrm>
            <a:off x="3213877" y="32763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76" name="object 76"/>
          <p:cNvSpPr/>
          <p:nvPr/>
        </p:nvSpPr>
        <p:spPr>
          <a:xfrm>
            <a:off x="3213877" y="32318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77" name="object 77"/>
          <p:cNvSpPr/>
          <p:nvPr/>
        </p:nvSpPr>
        <p:spPr>
          <a:xfrm>
            <a:off x="3213877" y="318731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78" name="object 78"/>
          <p:cNvSpPr/>
          <p:nvPr/>
        </p:nvSpPr>
        <p:spPr>
          <a:xfrm>
            <a:off x="3213877" y="3141491"/>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79" name="object 79"/>
          <p:cNvSpPr/>
          <p:nvPr/>
        </p:nvSpPr>
        <p:spPr>
          <a:xfrm>
            <a:off x="3213877" y="309696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80" name="object 80"/>
          <p:cNvSpPr/>
          <p:nvPr/>
        </p:nvSpPr>
        <p:spPr>
          <a:xfrm>
            <a:off x="3213877" y="30524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81" name="object 81"/>
          <p:cNvSpPr/>
          <p:nvPr/>
        </p:nvSpPr>
        <p:spPr>
          <a:xfrm>
            <a:off x="3213877" y="300662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82" name="object 82"/>
          <p:cNvSpPr/>
          <p:nvPr/>
        </p:nvSpPr>
        <p:spPr>
          <a:xfrm>
            <a:off x="3213877" y="29620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83" name="object 83"/>
          <p:cNvSpPr/>
          <p:nvPr/>
        </p:nvSpPr>
        <p:spPr>
          <a:xfrm>
            <a:off x="3213877" y="291755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84" name="object 84"/>
          <p:cNvSpPr/>
          <p:nvPr/>
        </p:nvSpPr>
        <p:spPr>
          <a:xfrm>
            <a:off x="3213877" y="287174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85" name="object 85"/>
          <p:cNvSpPr/>
          <p:nvPr/>
        </p:nvSpPr>
        <p:spPr>
          <a:xfrm>
            <a:off x="3213877" y="282722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86" name="object 86"/>
          <p:cNvSpPr/>
          <p:nvPr/>
        </p:nvSpPr>
        <p:spPr>
          <a:xfrm>
            <a:off x="3213877" y="2782689"/>
            <a:ext cx="0" cy="3810"/>
          </a:xfrm>
          <a:custGeom>
            <a:avLst/>
            <a:gdLst/>
            <a:ahLst/>
            <a:cxnLst/>
            <a:rect l="l" t="t" r="r" b="b"/>
            <a:pathLst>
              <a:path h="3810">
                <a:moveTo>
                  <a:pt x="-1908" y="1902"/>
                </a:moveTo>
                <a:lnTo>
                  <a:pt x="1908" y="1902"/>
                </a:lnTo>
              </a:path>
            </a:pathLst>
          </a:custGeom>
          <a:ln w="3804">
            <a:solidFill>
              <a:srgbClr val="000000"/>
            </a:solidFill>
          </a:ln>
        </p:spPr>
        <p:txBody>
          <a:bodyPr wrap="square" lIns="0" tIns="0" rIns="0" bIns="0" rtlCol="0"/>
          <a:lstStyle/>
          <a:p>
            <a:endParaRPr/>
          </a:p>
        </p:txBody>
      </p:sp>
      <p:sp>
        <p:nvSpPr>
          <p:cNvPr id="87" name="object 87"/>
          <p:cNvSpPr/>
          <p:nvPr/>
        </p:nvSpPr>
        <p:spPr>
          <a:xfrm>
            <a:off x="3213877" y="273687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88" name="object 88"/>
          <p:cNvSpPr/>
          <p:nvPr/>
        </p:nvSpPr>
        <p:spPr>
          <a:xfrm>
            <a:off x="3213877" y="269234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89" name="object 89"/>
          <p:cNvSpPr/>
          <p:nvPr/>
        </p:nvSpPr>
        <p:spPr>
          <a:xfrm>
            <a:off x="3213877" y="264653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90" name="object 90"/>
          <p:cNvSpPr/>
          <p:nvPr/>
        </p:nvSpPr>
        <p:spPr>
          <a:xfrm>
            <a:off x="3213877" y="260199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91" name="object 91"/>
          <p:cNvSpPr/>
          <p:nvPr/>
        </p:nvSpPr>
        <p:spPr>
          <a:xfrm>
            <a:off x="3213877" y="255746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92" name="object 92"/>
          <p:cNvSpPr/>
          <p:nvPr/>
        </p:nvSpPr>
        <p:spPr>
          <a:xfrm>
            <a:off x="3213877" y="251165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93" name="object 93"/>
          <p:cNvSpPr/>
          <p:nvPr/>
        </p:nvSpPr>
        <p:spPr>
          <a:xfrm>
            <a:off x="3213877" y="246712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94" name="object 94"/>
          <p:cNvSpPr/>
          <p:nvPr/>
        </p:nvSpPr>
        <p:spPr>
          <a:xfrm>
            <a:off x="3213877" y="242257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95" name="object 95"/>
          <p:cNvSpPr/>
          <p:nvPr/>
        </p:nvSpPr>
        <p:spPr>
          <a:xfrm>
            <a:off x="3213877" y="2376778"/>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96" name="object 96"/>
          <p:cNvSpPr/>
          <p:nvPr/>
        </p:nvSpPr>
        <p:spPr>
          <a:xfrm>
            <a:off x="3213877" y="2332253"/>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97" name="object 97"/>
          <p:cNvSpPr/>
          <p:nvPr/>
        </p:nvSpPr>
        <p:spPr>
          <a:xfrm>
            <a:off x="3213877" y="22877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98" name="object 98"/>
          <p:cNvSpPr/>
          <p:nvPr/>
        </p:nvSpPr>
        <p:spPr>
          <a:xfrm>
            <a:off x="3213877" y="224190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99" name="object 99"/>
          <p:cNvSpPr/>
          <p:nvPr/>
        </p:nvSpPr>
        <p:spPr>
          <a:xfrm>
            <a:off x="3213877" y="219736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00" name="object 100"/>
          <p:cNvSpPr/>
          <p:nvPr/>
        </p:nvSpPr>
        <p:spPr>
          <a:xfrm>
            <a:off x="3213877" y="2152827"/>
            <a:ext cx="0" cy="4445"/>
          </a:xfrm>
          <a:custGeom>
            <a:avLst/>
            <a:gdLst/>
            <a:ahLst/>
            <a:cxnLst/>
            <a:rect l="l" t="t" r="r" b="b"/>
            <a:pathLst>
              <a:path h="4444">
                <a:moveTo>
                  <a:pt x="-1908" y="1914"/>
                </a:moveTo>
                <a:lnTo>
                  <a:pt x="1908" y="1914"/>
                </a:lnTo>
              </a:path>
            </a:pathLst>
          </a:custGeom>
          <a:ln w="3829">
            <a:solidFill>
              <a:srgbClr val="000000"/>
            </a:solidFill>
          </a:ln>
        </p:spPr>
        <p:txBody>
          <a:bodyPr wrap="square" lIns="0" tIns="0" rIns="0" bIns="0" rtlCol="0"/>
          <a:lstStyle/>
          <a:p>
            <a:endParaRPr/>
          </a:p>
        </p:txBody>
      </p:sp>
      <p:sp>
        <p:nvSpPr>
          <p:cNvPr id="101" name="object 101"/>
          <p:cNvSpPr/>
          <p:nvPr/>
        </p:nvSpPr>
        <p:spPr>
          <a:xfrm>
            <a:off x="3213877" y="2107032"/>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102" name="object 102"/>
          <p:cNvSpPr/>
          <p:nvPr/>
        </p:nvSpPr>
        <p:spPr>
          <a:xfrm>
            <a:off x="3213877" y="206248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03" name="object 103"/>
          <p:cNvSpPr/>
          <p:nvPr/>
        </p:nvSpPr>
        <p:spPr>
          <a:xfrm>
            <a:off x="3213877" y="201668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04" name="object 104"/>
          <p:cNvSpPr/>
          <p:nvPr/>
        </p:nvSpPr>
        <p:spPr>
          <a:xfrm>
            <a:off x="3213877" y="197213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05" name="object 105"/>
          <p:cNvSpPr/>
          <p:nvPr/>
        </p:nvSpPr>
        <p:spPr>
          <a:xfrm>
            <a:off x="3213877" y="1927605"/>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106" name="object 106"/>
          <p:cNvSpPr/>
          <p:nvPr/>
        </p:nvSpPr>
        <p:spPr>
          <a:xfrm>
            <a:off x="3213877" y="1881818"/>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107" name="object 107"/>
          <p:cNvSpPr/>
          <p:nvPr/>
        </p:nvSpPr>
        <p:spPr>
          <a:xfrm>
            <a:off x="3213877" y="18372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08" name="object 108"/>
          <p:cNvSpPr/>
          <p:nvPr/>
        </p:nvSpPr>
        <p:spPr>
          <a:xfrm>
            <a:off x="3213877" y="17927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09" name="object 109"/>
          <p:cNvSpPr/>
          <p:nvPr/>
        </p:nvSpPr>
        <p:spPr>
          <a:xfrm>
            <a:off x="3213877" y="174692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10" name="object 110"/>
          <p:cNvSpPr/>
          <p:nvPr/>
        </p:nvSpPr>
        <p:spPr>
          <a:xfrm>
            <a:off x="3213877" y="170239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11" name="object 111"/>
          <p:cNvSpPr/>
          <p:nvPr/>
        </p:nvSpPr>
        <p:spPr>
          <a:xfrm>
            <a:off x="3213877" y="16578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12" name="object 112"/>
          <p:cNvSpPr/>
          <p:nvPr/>
        </p:nvSpPr>
        <p:spPr>
          <a:xfrm>
            <a:off x="3213877" y="1612047"/>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113" name="object 113"/>
          <p:cNvSpPr/>
          <p:nvPr/>
        </p:nvSpPr>
        <p:spPr>
          <a:xfrm>
            <a:off x="3213877" y="1567514"/>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114" name="object 114"/>
          <p:cNvSpPr/>
          <p:nvPr/>
        </p:nvSpPr>
        <p:spPr>
          <a:xfrm>
            <a:off x="3575386" y="404237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15" name="object 115"/>
          <p:cNvSpPr/>
          <p:nvPr/>
        </p:nvSpPr>
        <p:spPr>
          <a:xfrm>
            <a:off x="3575386" y="399655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16" name="object 116"/>
          <p:cNvSpPr/>
          <p:nvPr/>
        </p:nvSpPr>
        <p:spPr>
          <a:xfrm>
            <a:off x="3575386" y="395202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17" name="object 117"/>
          <p:cNvSpPr/>
          <p:nvPr/>
        </p:nvSpPr>
        <p:spPr>
          <a:xfrm>
            <a:off x="3575386" y="3906230"/>
            <a:ext cx="0" cy="5080"/>
          </a:xfrm>
          <a:custGeom>
            <a:avLst/>
            <a:gdLst/>
            <a:ahLst/>
            <a:cxnLst/>
            <a:rect l="l" t="t" r="r" b="b"/>
            <a:pathLst>
              <a:path h="5079">
                <a:moveTo>
                  <a:pt x="-1908" y="2537"/>
                </a:moveTo>
                <a:lnTo>
                  <a:pt x="1908" y="2537"/>
                </a:lnTo>
              </a:path>
            </a:pathLst>
          </a:custGeom>
          <a:ln w="5075">
            <a:solidFill>
              <a:srgbClr val="000000"/>
            </a:solidFill>
          </a:ln>
        </p:spPr>
        <p:txBody>
          <a:bodyPr wrap="square" lIns="0" tIns="0" rIns="0" bIns="0" rtlCol="0"/>
          <a:lstStyle/>
          <a:p>
            <a:endParaRPr/>
          </a:p>
        </p:txBody>
      </p:sp>
      <p:sp>
        <p:nvSpPr>
          <p:cNvPr id="118" name="object 118"/>
          <p:cNvSpPr/>
          <p:nvPr/>
        </p:nvSpPr>
        <p:spPr>
          <a:xfrm>
            <a:off x="3575386" y="386168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19" name="object 119"/>
          <p:cNvSpPr/>
          <p:nvPr/>
        </p:nvSpPr>
        <p:spPr>
          <a:xfrm>
            <a:off x="3575386" y="381714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0" name="object 120"/>
          <p:cNvSpPr/>
          <p:nvPr/>
        </p:nvSpPr>
        <p:spPr>
          <a:xfrm>
            <a:off x="3575386" y="37713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1" name="object 121"/>
          <p:cNvSpPr/>
          <p:nvPr/>
        </p:nvSpPr>
        <p:spPr>
          <a:xfrm>
            <a:off x="3575386" y="37268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2" name="object 122"/>
          <p:cNvSpPr/>
          <p:nvPr/>
        </p:nvSpPr>
        <p:spPr>
          <a:xfrm>
            <a:off x="3575386" y="368227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3" name="object 123"/>
          <p:cNvSpPr/>
          <p:nvPr/>
        </p:nvSpPr>
        <p:spPr>
          <a:xfrm>
            <a:off x="3575386" y="36364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4" name="object 124"/>
          <p:cNvSpPr/>
          <p:nvPr/>
        </p:nvSpPr>
        <p:spPr>
          <a:xfrm>
            <a:off x="3575386" y="35919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5" name="object 125"/>
          <p:cNvSpPr/>
          <p:nvPr/>
        </p:nvSpPr>
        <p:spPr>
          <a:xfrm>
            <a:off x="3575386" y="354740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6" name="object 126"/>
          <p:cNvSpPr/>
          <p:nvPr/>
        </p:nvSpPr>
        <p:spPr>
          <a:xfrm>
            <a:off x="3575386" y="35015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7" name="object 127"/>
          <p:cNvSpPr/>
          <p:nvPr/>
        </p:nvSpPr>
        <p:spPr>
          <a:xfrm>
            <a:off x="3575386" y="345705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28" name="object 128"/>
          <p:cNvSpPr/>
          <p:nvPr/>
        </p:nvSpPr>
        <p:spPr>
          <a:xfrm>
            <a:off x="3575386" y="3412525"/>
            <a:ext cx="0" cy="3810"/>
          </a:xfrm>
          <a:custGeom>
            <a:avLst/>
            <a:gdLst/>
            <a:ahLst/>
            <a:cxnLst/>
            <a:rect l="l" t="t" r="r" b="b"/>
            <a:pathLst>
              <a:path h="3810">
                <a:moveTo>
                  <a:pt x="-1908" y="1906"/>
                </a:moveTo>
                <a:lnTo>
                  <a:pt x="1908" y="1906"/>
                </a:lnTo>
              </a:path>
            </a:pathLst>
          </a:custGeom>
          <a:ln w="3812">
            <a:solidFill>
              <a:srgbClr val="000000"/>
            </a:solidFill>
          </a:ln>
        </p:spPr>
        <p:txBody>
          <a:bodyPr wrap="square" lIns="0" tIns="0" rIns="0" bIns="0" rtlCol="0"/>
          <a:lstStyle/>
          <a:p>
            <a:endParaRPr/>
          </a:p>
        </p:txBody>
      </p:sp>
      <p:sp>
        <p:nvSpPr>
          <p:cNvPr id="129" name="object 129"/>
          <p:cNvSpPr/>
          <p:nvPr/>
        </p:nvSpPr>
        <p:spPr>
          <a:xfrm>
            <a:off x="3575386" y="336671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0" name="object 130"/>
          <p:cNvSpPr/>
          <p:nvPr/>
        </p:nvSpPr>
        <p:spPr>
          <a:xfrm>
            <a:off x="3575386" y="332218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1" name="object 131"/>
          <p:cNvSpPr/>
          <p:nvPr/>
        </p:nvSpPr>
        <p:spPr>
          <a:xfrm>
            <a:off x="3575386" y="32763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2" name="object 132"/>
          <p:cNvSpPr/>
          <p:nvPr/>
        </p:nvSpPr>
        <p:spPr>
          <a:xfrm>
            <a:off x="3575386" y="32318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3" name="object 133"/>
          <p:cNvSpPr/>
          <p:nvPr/>
        </p:nvSpPr>
        <p:spPr>
          <a:xfrm>
            <a:off x="3575386" y="318731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4" name="object 134"/>
          <p:cNvSpPr/>
          <p:nvPr/>
        </p:nvSpPr>
        <p:spPr>
          <a:xfrm>
            <a:off x="3575386" y="3141491"/>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135" name="object 135"/>
          <p:cNvSpPr/>
          <p:nvPr/>
        </p:nvSpPr>
        <p:spPr>
          <a:xfrm>
            <a:off x="3575386" y="309696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6" name="object 136"/>
          <p:cNvSpPr/>
          <p:nvPr/>
        </p:nvSpPr>
        <p:spPr>
          <a:xfrm>
            <a:off x="3575386" y="30524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7" name="object 137"/>
          <p:cNvSpPr/>
          <p:nvPr/>
        </p:nvSpPr>
        <p:spPr>
          <a:xfrm>
            <a:off x="3575386" y="300662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8" name="object 138"/>
          <p:cNvSpPr/>
          <p:nvPr/>
        </p:nvSpPr>
        <p:spPr>
          <a:xfrm>
            <a:off x="3575386" y="29620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39" name="object 139"/>
          <p:cNvSpPr/>
          <p:nvPr/>
        </p:nvSpPr>
        <p:spPr>
          <a:xfrm>
            <a:off x="3575386" y="291755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140" name="object 140"/>
          <p:cNvSpPr/>
          <p:nvPr/>
        </p:nvSpPr>
        <p:spPr>
          <a:xfrm>
            <a:off x="3575386" y="287174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41" name="object 141"/>
          <p:cNvSpPr/>
          <p:nvPr/>
        </p:nvSpPr>
        <p:spPr>
          <a:xfrm>
            <a:off x="3575386" y="282722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42" name="object 142"/>
          <p:cNvSpPr/>
          <p:nvPr/>
        </p:nvSpPr>
        <p:spPr>
          <a:xfrm>
            <a:off x="3575386" y="2782689"/>
            <a:ext cx="0" cy="3810"/>
          </a:xfrm>
          <a:custGeom>
            <a:avLst/>
            <a:gdLst/>
            <a:ahLst/>
            <a:cxnLst/>
            <a:rect l="l" t="t" r="r" b="b"/>
            <a:pathLst>
              <a:path h="3810">
                <a:moveTo>
                  <a:pt x="-1908" y="1902"/>
                </a:moveTo>
                <a:lnTo>
                  <a:pt x="1908" y="1902"/>
                </a:lnTo>
              </a:path>
            </a:pathLst>
          </a:custGeom>
          <a:ln w="3804">
            <a:solidFill>
              <a:srgbClr val="000000"/>
            </a:solidFill>
          </a:ln>
        </p:spPr>
        <p:txBody>
          <a:bodyPr wrap="square" lIns="0" tIns="0" rIns="0" bIns="0" rtlCol="0"/>
          <a:lstStyle/>
          <a:p>
            <a:endParaRPr/>
          </a:p>
        </p:txBody>
      </p:sp>
      <p:sp>
        <p:nvSpPr>
          <p:cNvPr id="143" name="object 143"/>
          <p:cNvSpPr/>
          <p:nvPr/>
        </p:nvSpPr>
        <p:spPr>
          <a:xfrm>
            <a:off x="3575386" y="273687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44" name="object 144"/>
          <p:cNvSpPr/>
          <p:nvPr/>
        </p:nvSpPr>
        <p:spPr>
          <a:xfrm>
            <a:off x="3575386" y="269234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45" name="object 145"/>
          <p:cNvSpPr/>
          <p:nvPr/>
        </p:nvSpPr>
        <p:spPr>
          <a:xfrm>
            <a:off x="3575386" y="264653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46" name="object 146"/>
          <p:cNvSpPr/>
          <p:nvPr/>
        </p:nvSpPr>
        <p:spPr>
          <a:xfrm>
            <a:off x="3575386" y="260199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47" name="object 147"/>
          <p:cNvSpPr/>
          <p:nvPr/>
        </p:nvSpPr>
        <p:spPr>
          <a:xfrm>
            <a:off x="3575386" y="255746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148" name="object 148"/>
          <p:cNvSpPr/>
          <p:nvPr/>
        </p:nvSpPr>
        <p:spPr>
          <a:xfrm>
            <a:off x="3575386" y="251165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49" name="object 149"/>
          <p:cNvSpPr/>
          <p:nvPr/>
        </p:nvSpPr>
        <p:spPr>
          <a:xfrm>
            <a:off x="3575386" y="246712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50" name="object 150"/>
          <p:cNvSpPr/>
          <p:nvPr/>
        </p:nvSpPr>
        <p:spPr>
          <a:xfrm>
            <a:off x="3575386" y="242257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51" name="object 151"/>
          <p:cNvSpPr/>
          <p:nvPr/>
        </p:nvSpPr>
        <p:spPr>
          <a:xfrm>
            <a:off x="3575386" y="2376778"/>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152" name="object 152"/>
          <p:cNvSpPr/>
          <p:nvPr/>
        </p:nvSpPr>
        <p:spPr>
          <a:xfrm>
            <a:off x="3575386" y="2332253"/>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153" name="object 153"/>
          <p:cNvSpPr/>
          <p:nvPr/>
        </p:nvSpPr>
        <p:spPr>
          <a:xfrm>
            <a:off x="3575386" y="22877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54" name="object 154"/>
          <p:cNvSpPr/>
          <p:nvPr/>
        </p:nvSpPr>
        <p:spPr>
          <a:xfrm>
            <a:off x="3575386" y="224190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55" name="object 155"/>
          <p:cNvSpPr/>
          <p:nvPr/>
        </p:nvSpPr>
        <p:spPr>
          <a:xfrm>
            <a:off x="3575386" y="219736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56" name="object 156"/>
          <p:cNvSpPr/>
          <p:nvPr/>
        </p:nvSpPr>
        <p:spPr>
          <a:xfrm>
            <a:off x="3575386" y="2152827"/>
            <a:ext cx="0" cy="4445"/>
          </a:xfrm>
          <a:custGeom>
            <a:avLst/>
            <a:gdLst/>
            <a:ahLst/>
            <a:cxnLst/>
            <a:rect l="l" t="t" r="r" b="b"/>
            <a:pathLst>
              <a:path h="4444">
                <a:moveTo>
                  <a:pt x="-1908" y="1914"/>
                </a:moveTo>
                <a:lnTo>
                  <a:pt x="1908" y="1914"/>
                </a:lnTo>
              </a:path>
            </a:pathLst>
          </a:custGeom>
          <a:ln w="3829">
            <a:solidFill>
              <a:srgbClr val="000000"/>
            </a:solidFill>
          </a:ln>
        </p:spPr>
        <p:txBody>
          <a:bodyPr wrap="square" lIns="0" tIns="0" rIns="0" bIns="0" rtlCol="0"/>
          <a:lstStyle/>
          <a:p>
            <a:endParaRPr/>
          </a:p>
        </p:txBody>
      </p:sp>
      <p:sp>
        <p:nvSpPr>
          <p:cNvPr id="157" name="object 157"/>
          <p:cNvSpPr/>
          <p:nvPr/>
        </p:nvSpPr>
        <p:spPr>
          <a:xfrm>
            <a:off x="3575386" y="2107032"/>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158" name="object 158"/>
          <p:cNvSpPr/>
          <p:nvPr/>
        </p:nvSpPr>
        <p:spPr>
          <a:xfrm>
            <a:off x="3575386" y="206248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59" name="object 159"/>
          <p:cNvSpPr/>
          <p:nvPr/>
        </p:nvSpPr>
        <p:spPr>
          <a:xfrm>
            <a:off x="3575386" y="201668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60" name="object 160"/>
          <p:cNvSpPr/>
          <p:nvPr/>
        </p:nvSpPr>
        <p:spPr>
          <a:xfrm>
            <a:off x="3575386" y="197213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61" name="object 161"/>
          <p:cNvSpPr/>
          <p:nvPr/>
        </p:nvSpPr>
        <p:spPr>
          <a:xfrm>
            <a:off x="3575386" y="1927605"/>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162" name="object 162"/>
          <p:cNvSpPr/>
          <p:nvPr/>
        </p:nvSpPr>
        <p:spPr>
          <a:xfrm>
            <a:off x="3575386" y="1881818"/>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163" name="object 163"/>
          <p:cNvSpPr/>
          <p:nvPr/>
        </p:nvSpPr>
        <p:spPr>
          <a:xfrm>
            <a:off x="3575386" y="18372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64" name="object 164"/>
          <p:cNvSpPr/>
          <p:nvPr/>
        </p:nvSpPr>
        <p:spPr>
          <a:xfrm>
            <a:off x="3575386" y="17927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65" name="object 165"/>
          <p:cNvSpPr/>
          <p:nvPr/>
        </p:nvSpPr>
        <p:spPr>
          <a:xfrm>
            <a:off x="3575386" y="174692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66" name="object 166"/>
          <p:cNvSpPr/>
          <p:nvPr/>
        </p:nvSpPr>
        <p:spPr>
          <a:xfrm>
            <a:off x="3575386" y="170239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67" name="object 167"/>
          <p:cNvSpPr/>
          <p:nvPr/>
        </p:nvSpPr>
        <p:spPr>
          <a:xfrm>
            <a:off x="3575386" y="16578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68" name="object 168"/>
          <p:cNvSpPr/>
          <p:nvPr/>
        </p:nvSpPr>
        <p:spPr>
          <a:xfrm>
            <a:off x="3575386" y="1612047"/>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169" name="object 169"/>
          <p:cNvSpPr/>
          <p:nvPr/>
        </p:nvSpPr>
        <p:spPr>
          <a:xfrm>
            <a:off x="3575386" y="1567514"/>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170" name="object 170"/>
          <p:cNvSpPr/>
          <p:nvPr/>
        </p:nvSpPr>
        <p:spPr>
          <a:xfrm>
            <a:off x="3575386" y="1522990"/>
            <a:ext cx="0" cy="3810"/>
          </a:xfrm>
          <a:custGeom>
            <a:avLst/>
            <a:gdLst/>
            <a:ahLst/>
            <a:cxnLst/>
            <a:rect l="l" t="t" r="r" b="b"/>
            <a:pathLst>
              <a:path h="3809">
                <a:moveTo>
                  <a:pt x="-1908" y="1902"/>
                </a:moveTo>
                <a:lnTo>
                  <a:pt x="1908" y="1902"/>
                </a:lnTo>
              </a:path>
            </a:pathLst>
          </a:custGeom>
          <a:ln w="3804">
            <a:solidFill>
              <a:srgbClr val="000000"/>
            </a:solidFill>
          </a:ln>
        </p:spPr>
        <p:txBody>
          <a:bodyPr wrap="square" lIns="0" tIns="0" rIns="0" bIns="0" rtlCol="0"/>
          <a:lstStyle/>
          <a:p>
            <a:endParaRPr/>
          </a:p>
        </p:txBody>
      </p:sp>
      <p:sp>
        <p:nvSpPr>
          <p:cNvPr id="171" name="object 171"/>
          <p:cNvSpPr/>
          <p:nvPr/>
        </p:nvSpPr>
        <p:spPr>
          <a:xfrm>
            <a:off x="3575386" y="1479720"/>
            <a:ext cx="0" cy="3175"/>
          </a:xfrm>
          <a:custGeom>
            <a:avLst/>
            <a:gdLst/>
            <a:ahLst/>
            <a:cxnLst/>
            <a:rect l="l" t="t" r="r" b="b"/>
            <a:pathLst>
              <a:path h="3175">
                <a:moveTo>
                  <a:pt x="-1908" y="1275"/>
                </a:moveTo>
                <a:lnTo>
                  <a:pt x="1908" y="1275"/>
                </a:lnTo>
              </a:path>
            </a:pathLst>
          </a:custGeom>
          <a:ln w="3175">
            <a:solidFill>
              <a:srgbClr val="000000"/>
            </a:solidFill>
          </a:ln>
        </p:spPr>
        <p:txBody>
          <a:bodyPr wrap="square" lIns="0" tIns="0" rIns="0" bIns="0" rtlCol="0"/>
          <a:lstStyle/>
          <a:p>
            <a:endParaRPr/>
          </a:p>
        </p:txBody>
      </p:sp>
      <p:sp>
        <p:nvSpPr>
          <p:cNvPr id="172" name="object 172"/>
          <p:cNvSpPr/>
          <p:nvPr/>
        </p:nvSpPr>
        <p:spPr>
          <a:xfrm>
            <a:off x="3938142" y="399655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73" name="object 173"/>
          <p:cNvSpPr/>
          <p:nvPr/>
        </p:nvSpPr>
        <p:spPr>
          <a:xfrm>
            <a:off x="3938142" y="395202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74" name="object 174"/>
          <p:cNvSpPr/>
          <p:nvPr/>
        </p:nvSpPr>
        <p:spPr>
          <a:xfrm>
            <a:off x="3938142" y="3906230"/>
            <a:ext cx="0" cy="5080"/>
          </a:xfrm>
          <a:custGeom>
            <a:avLst/>
            <a:gdLst/>
            <a:ahLst/>
            <a:cxnLst/>
            <a:rect l="l" t="t" r="r" b="b"/>
            <a:pathLst>
              <a:path h="5079">
                <a:moveTo>
                  <a:pt x="-1908" y="2537"/>
                </a:moveTo>
                <a:lnTo>
                  <a:pt x="1908" y="2537"/>
                </a:lnTo>
              </a:path>
            </a:pathLst>
          </a:custGeom>
          <a:ln w="5075">
            <a:solidFill>
              <a:srgbClr val="000000"/>
            </a:solidFill>
          </a:ln>
        </p:spPr>
        <p:txBody>
          <a:bodyPr wrap="square" lIns="0" tIns="0" rIns="0" bIns="0" rtlCol="0"/>
          <a:lstStyle/>
          <a:p>
            <a:endParaRPr/>
          </a:p>
        </p:txBody>
      </p:sp>
      <p:sp>
        <p:nvSpPr>
          <p:cNvPr id="175" name="object 175"/>
          <p:cNvSpPr/>
          <p:nvPr/>
        </p:nvSpPr>
        <p:spPr>
          <a:xfrm>
            <a:off x="3938142" y="386168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76" name="object 176"/>
          <p:cNvSpPr/>
          <p:nvPr/>
        </p:nvSpPr>
        <p:spPr>
          <a:xfrm>
            <a:off x="3938142" y="381714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77" name="object 177"/>
          <p:cNvSpPr/>
          <p:nvPr/>
        </p:nvSpPr>
        <p:spPr>
          <a:xfrm>
            <a:off x="3938142" y="37713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78" name="object 178"/>
          <p:cNvSpPr/>
          <p:nvPr/>
        </p:nvSpPr>
        <p:spPr>
          <a:xfrm>
            <a:off x="3938142" y="37268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79" name="object 179"/>
          <p:cNvSpPr/>
          <p:nvPr/>
        </p:nvSpPr>
        <p:spPr>
          <a:xfrm>
            <a:off x="3938142" y="368227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0" name="object 180"/>
          <p:cNvSpPr/>
          <p:nvPr/>
        </p:nvSpPr>
        <p:spPr>
          <a:xfrm>
            <a:off x="3938142" y="36364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1" name="object 181"/>
          <p:cNvSpPr/>
          <p:nvPr/>
        </p:nvSpPr>
        <p:spPr>
          <a:xfrm>
            <a:off x="3938142" y="35919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2" name="object 182"/>
          <p:cNvSpPr/>
          <p:nvPr/>
        </p:nvSpPr>
        <p:spPr>
          <a:xfrm>
            <a:off x="3938142" y="354740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3" name="object 183"/>
          <p:cNvSpPr/>
          <p:nvPr/>
        </p:nvSpPr>
        <p:spPr>
          <a:xfrm>
            <a:off x="3938142" y="35015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4" name="object 184"/>
          <p:cNvSpPr/>
          <p:nvPr/>
        </p:nvSpPr>
        <p:spPr>
          <a:xfrm>
            <a:off x="3938142" y="345705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5" name="object 185"/>
          <p:cNvSpPr/>
          <p:nvPr/>
        </p:nvSpPr>
        <p:spPr>
          <a:xfrm>
            <a:off x="3938142" y="3412525"/>
            <a:ext cx="0" cy="3810"/>
          </a:xfrm>
          <a:custGeom>
            <a:avLst/>
            <a:gdLst/>
            <a:ahLst/>
            <a:cxnLst/>
            <a:rect l="l" t="t" r="r" b="b"/>
            <a:pathLst>
              <a:path h="3810">
                <a:moveTo>
                  <a:pt x="-1908" y="1906"/>
                </a:moveTo>
                <a:lnTo>
                  <a:pt x="1908" y="1906"/>
                </a:lnTo>
              </a:path>
            </a:pathLst>
          </a:custGeom>
          <a:ln w="3812">
            <a:solidFill>
              <a:srgbClr val="000000"/>
            </a:solidFill>
          </a:ln>
        </p:spPr>
        <p:txBody>
          <a:bodyPr wrap="square" lIns="0" tIns="0" rIns="0" bIns="0" rtlCol="0"/>
          <a:lstStyle/>
          <a:p>
            <a:endParaRPr/>
          </a:p>
        </p:txBody>
      </p:sp>
      <p:sp>
        <p:nvSpPr>
          <p:cNvPr id="186" name="object 186"/>
          <p:cNvSpPr/>
          <p:nvPr/>
        </p:nvSpPr>
        <p:spPr>
          <a:xfrm>
            <a:off x="3938142" y="336671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7" name="object 187"/>
          <p:cNvSpPr/>
          <p:nvPr/>
        </p:nvSpPr>
        <p:spPr>
          <a:xfrm>
            <a:off x="3938142" y="332218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8" name="object 188"/>
          <p:cNvSpPr/>
          <p:nvPr/>
        </p:nvSpPr>
        <p:spPr>
          <a:xfrm>
            <a:off x="3938142" y="32763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89" name="object 189"/>
          <p:cNvSpPr/>
          <p:nvPr/>
        </p:nvSpPr>
        <p:spPr>
          <a:xfrm>
            <a:off x="3938142" y="32318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90" name="object 190"/>
          <p:cNvSpPr/>
          <p:nvPr/>
        </p:nvSpPr>
        <p:spPr>
          <a:xfrm>
            <a:off x="3938142" y="318731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91" name="object 191"/>
          <p:cNvSpPr/>
          <p:nvPr/>
        </p:nvSpPr>
        <p:spPr>
          <a:xfrm>
            <a:off x="3938142" y="3141491"/>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192" name="object 192"/>
          <p:cNvSpPr/>
          <p:nvPr/>
        </p:nvSpPr>
        <p:spPr>
          <a:xfrm>
            <a:off x="3938142" y="309696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93" name="object 193"/>
          <p:cNvSpPr/>
          <p:nvPr/>
        </p:nvSpPr>
        <p:spPr>
          <a:xfrm>
            <a:off x="3938142" y="30524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94" name="object 194"/>
          <p:cNvSpPr/>
          <p:nvPr/>
        </p:nvSpPr>
        <p:spPr>
          <a:xfrm>
            <a:off x="3938142" y="300662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95" name="object 195"/>
          <p:cNvSpPr/>
          <p:nvPr/>
        </p:nvSpPr>
        <p:spPr>
          <a:xfrm>
            <a:off x="3938142" y="29620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96" name="object 196"/>
          <p:cNvSpPr/>
          <p:nvPr/>
        </p:nvSpPr>
        <p:spPr>
          <a:xfrm>
            <a:off x="3938142" y="291755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197" name="object 197"/>
          <p:cNvSpPr/>
          <p:nvPr/>
        </p:nvSpPr>
        <p:spPr>
          <a:xfrm>
            <a:off x="3938142" y="287174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98" name="object 198"/>
          <p:cNvSpPr/>
          <p:nvPr/>
        </p:nvSpPr>
        <p:spPr>
          <a:xfrm>
            <a:off x="3938142" y="282722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199" name="object 199"/>
          <p:cNvSpPr/>
          <p:nvPr/>
        </p:nvSpPr>
        <p:spPr>
          <a:xfrm>
            <a:off x="3938142" y="2782689"/>
            <a:ext cx="0" cy="3810"/>
          </a:xfrm>
          <a:custGeom>
            <a:avLst/>
            <a:gdLst/>
            <a:ahLst/>
            <a:cxnLst/>
            <a:rect l="l" t="t" r="r" b="b"/>
            <a:pathLst>
              <a:path h="3810">
                <a:moveTo>
                  <a:pt x="-1908" y="1902"/>
                </a:moveTo>
                <a:lnTo>
                  <a:pt x="1908" y="1902"/>
                </a:lnTo>
              </a:path>
            </a:pathLst>
          </a:custGeom>
          <a:ln w="3804">
            <a:solidFill>
              <a:srgbClr val="000000"/>
            </a:solidFill>
          </a:ln>
        </p:spPr>
        <p:txBody>
          <a:bodyPr wrap="square" lIns="0" tIns="0" rIns="0" bIns="0" rtlCol="0"/>
          <a:lstStyle/>
          <a:p>
            <a:endParaRPr/>
          </a:p>
        </p:txBody>
      </p:sp>
      <p:sp>
        <p:nvSpPr>
          <p:cNvPr id="200" name="object 200"/>
          <p:cNvSpPr/>
          <p:nvPr/>
        </p:nvSpPr>
        <p:spPr>
          <a:xfrm>
            <a:off x="3938142" y="273687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01" name="object 201"/>
          <p:cNvSpPr/>
          <p:nvPr/>
        </p:nvSpPr>
        <p:spPr>
          <a:xfrm>
            <a:off x="3938142" y="269234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02" name="object 202"/>
          <p:cNvSpPr/>
          <p:nvPr/>
        </p:nvSpPr>
        <p:spPr>
          <a:xfrm>
            <a:off x="3938142" y="264653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03" name="object 203"/>
          <p:cNvSpPr/>
          <p:nvPr/>
        </p:nvSpPr>
        <p:spPr>
          <a:xfrm>
            <a:off x="3938142" y="260199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04" name="object 204"/>
          <p:cNvSpPr/>
          <p:nvPr/>
        </p:nvSpPr>
        <p:spPr>
          <a:xfrm>
            <a:off x="3938142" y="255746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205" name="object 205"/>
          <p:cNvSpPr/>
          <p:nvPr/>
        </p:nvSpPr>
        <p:spPr>
          <a:xfrm>
            <a:off x="3938142" y="251165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06" name="object 206"/>
          <p:cNvSpPr/>
          <p:nvPr/>
        </p:nvSpPr>
        <p:spPr>
          <a:xfrm>
            <a:off x="3938142" y="246712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07" name="object 207"/>
          <p:cNvSpPr/>
          <p:nvPr/>
        </p:nvSpPr>
        <p:spPr>
          <a:xfrm>
            <a:off x="3938142" y="242257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08" name="object 208"/>
          <p:cNvSpPr/>
          <p:nvPr/>
        </p:nvSpPr>
        <p:spPr>
          <a:xfrm>
            <a:off x="3938142" y="2376778"/>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209" name="object 209"/>
          <p:cNvSpPr/>
          <p:nvPr/>
        </p:nvSpPr>
        <p:spPr>
          <a:xfrm>
            <a:off x="3938142" y="2332253"/>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210" name="object 210"/>
          <p:cNvSpPr/>
          <p:nvPr/>
        </p:nvSpPr>
        <p:spPr>
          <a:xfrm>
            <a:off x="3938142" y="22877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11" name="object 211"/>
          <p:cNvSpPr/>
          <p:nvPr/>
        </p:nvSpPr>
        <p:spPr>
          <a:xfrm>
            <a:off x="3938142" y="224190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12" name="object 212"/>
          <p:cNvSpPr/>
          <p:nvPr/>
        </p:nvSpPr>
        <p:spPr>
          <a:xfrm>
            <a:off x="3938142" y="219736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13" name="object 213"/>
          <p:cNvSpPr/>
          <p:nvPr/>
        </p:nvSpPr>
        <p:spPr>
          <a:xfrm>
            <a:off x="3938142" y="2152827"/>
            <a:ext cx="0" cy="4445"/>
          </a:xfrm>
          <a:custGeom>
            <a:avLst/>
            <a:gdLst/>
            <a:ahLst/>
            <a:cxnLst/>
            <a:rect l="l" t="t" r="r" b="b"/>
            <a:pathLst>
              <a:path h="4444">
                <a:moveTo>
                  <a:pt x="-1908" y="1914"/>
                </a:moveTo>
                <a:lnTo>
                  <a:pt x="1908" y="1914"/>
                </a:lnTo>
              </a:path>
            </a:pathLst>
          </a:custGeom>
          <a:ln w="3829">
            <a:solidFill>
              <a:srgbClr val="000000"/>
            </a:solidFill>
          </a:ln>
        </p:spPr>
        <p:txBody>
          <a:bodyPr wrap="square" lIns="0" tIns="0" rIns="0" bIns="0" rtlCol="0"/>
          <a:lstStyle/>
          <a:p>
            <a:endParaRPr/>
          </a:p>
        </p:txBody>
      </p:sp>
      <p:sp>
        <p:nvSpPr>
          <p:cNvPr id="214" name="object 214"/>
          <p:cNvSpPr/>
          <p:nvPr/>
        </p:nvSpPr>
        <p:spPr>
          <a:xfrm>
            <a:off x="3938142" y="2107032"/>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215" name="object 215"/>
          <p:cNvSpPr/>
          <p:nvPr/>
        </p:nvSpPr>
        <p:spPr>
          <a:xfrm>
            <a:off x="3938142" y="206248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16" name="object 216"/>
          <p:cNvSpPr/>
          <p:nvPr/>
        </p:nvSpPr>
        <p:spPr>
          <a:xfrm>
            <a:off x="3938142" y="201668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17" name="object 217"/>
          <p:cNvSpPr/>
          <p:nvPr/>
        </p:nvSpPr>
        <p:spPr>
          <a:xfrm>
            <a:off x="3938142" y="197213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18" name="object 218"/>
          <p:cNvSpPr/>
          <p:nvPr/>
        </p:nvSpPr>
        <p:spPr>
          <a:xfrm>
            <a:off x="3938142" y="1927605"/>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219" name="object 219"/>
          <p:cNvSpPr/>
          <p:nvPr/>
        </p:nvSpPr>
        <p:spPr>
          <a:xfrm>
            <a:off x="3938142" y="1881818"/>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220" name="object 220"/>
          <p:cNvSpPr/>
          <p:nvPr/>
        </p:nvSpPr>
        <p:spPr>
          <a:xfrm>
            <a:off x="3938142" y="18372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21" name="object 221"/>
          <p:cNvSpPr/>
          <p:nvPr/>
        </p:nvSpPr>
        <p:spPr>
          <a:xfrm>
            <a:off x="3938142" y="17927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22" name="object 222"/>
          <p:cNvSpPr/>
          <p:nvPr/>
        </p:nvSpPr>
        <p:spPr>
          <a:xfrm>
            <a:off x="3938142" y="174692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23" name="object 223"/>
          <p:cNvSpPr/>
          <p:nvPr/>
        </p:nvSpPr>
        <p:spPr>
          <a:xfrm>
            <a:off x="3938142" y="170239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24" name="object 224"/>
          <p:cNvSpPr/>
          <p:nvPr/>
        </p:nvSpPr>
        <p:spPr>
          <a:xfrm>
            <a:off x="3938142" y="16578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25" name="object 225"/>
          <p:cNvSpPr/>
          <p:nvPr/>
        </p:nvSpPr>
        <p:spPr>
          <a:xfrm>
            <a:off x="3938142" y="1612047"/>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226" name="object 226"/>
          <p:cNvSpPr/>
          <p:nvPr/>
        </p:nvSpPr>
        <p:spPr>
          <a:xfrm>
            <a:off x="3938142" y="1567514"/>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227" name="object 227"/>
          <p:cNvSpPr/>
          <p:nvPr/>
        </p:nvSpPr>
        <p:spPr>
          <a:xfrm>
            <a:off x="4299652" y="399655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28" name="object 228"/>
          <p:cNvSpPr/>
          <p:nvPr/>
        </p:nvSpPr>
        <p:spPr>
          <a:xfrm>
            <a:off x="4299652" y="395202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29" name="object 229"/>
          <p:cNvSpPr/>
          <p:nvPr/>
        </p:nvSpPr>
        <p:spPr>
          <a:xfrm>
            <a:off x="4299652" y="3906230"/>
            <a:ext cx="0" cy="5080"/>
          </a:xfrm>
          <a:custGeom>
            <a:avLst/>
            <a:gdLst/>
            <a:ahLst/>
            <a:cxnLst/>
            <a:rect l="l" t="t" r="r" b="b"/>
            <a:pathLst>
              <a:path h="5079">
                <a:moveTo>
                  <a:pt x="-1908" y="2537"/>
                </a:moveTo>
                <a:lnTo>
                  <a:pt x="1908" y="2537"/>
                </a:lnTo>
              </a:path>
            </a:pathLst>
          </a:custGeom>
          <a:ln w="5075">
            <a:solidFill>
              <a:srgbClr val="000000"/>
            </a:solidFill>
          </a:ln>
        </p:spPr>
        <p:txBody>
          <a:bodyPr wrap="square" lIns="0" tIns="0" rIns="0" bIns="0" rtlCol="0"/>
          <a:lstStyle/>
          <a:p>
            <a:endParaRPr/>
          </a:p>
        </p:txBody>
      </p:sp>
      <p:sp>
        <p:nvSpPr>
          <p:cNvPr id="230" name="object 230"/>
          <p:cNvSpPr/>
          <p:nvPr/>
        </p:nvSpPr>
        <p:spPr>
          <a:xfrm>
            <a:off x="4299652" y="386168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31" name="object 231"/>
          <p:cNvSpPr/>
          <p:nvPr/>
        </p:nvSpPr>
        <p:spPr>
          <a:xfrm>
            <a:off x="4299652" y="381714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32" name="object 232"/>
          <p:cNvSpPr/>
          <p:nvPr/>
        </p:nvSpPr>
        <p:spPr>
          <a:xfrm>
            <a:off x="4299652" y="37713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33" name="object 233"/>
          <p:cNvSpPr/>
          <p:nvPr/>
        </p:nvSpPr>
        <p:spPr>
          <a:xfrm>
            <a:off x="4299652" y="37268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34" name="object 234"/>
          <p:cNvSpPr/>
          <p:nvPr/>
        </p:nvSpPr>
        <p:spPr>
          <a:xfrm>
            <a:off x="4299652" y="368227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35" name="object 235"/>
          <p:cNvSpPr/>
          <p:nvPr/>
        </p:nvSpPr>
        <p:spPr>
          <a:xfrm>
            <a:off x="4299652" y="36364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36" name="object 236"/>
          <p:cNvSpPr/>
          <p:nvPr/>
        </p:nvSpPr>
        <p:spPr>
          <a:xfrm>
            <a:off x="4299652" y="35919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37" name="object 237"/>
          <p:cNvSpPr/>
          <p:nvPr/>
        </p:nvSpPr>
        <p:spPr>
          <a:xfrm>
            <a:off x="4299652" y="354740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38" name="object 238"/>
          <p:cNvSpPr/>
          <p:nvPr/>
        </p:nvSpPr>
        <p:spPr>
          <a:xfrm>
            <a:off x="4299652" y="35015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39" name="object 239"/>
          <p:cNvSpPr/>
          <p:nvPr/>
        </p:nvSpPr>
        <p:spPr>
          <a:xfrm>
            <a:off x="4299652" y="345705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40" name="object 240"/>
          <p:cNvSpPr/>
          <p:nvPr/>
        </p:nvSpPr>
        <p:spPr>
          <a:xfrm>
            <a:off x="4299652" y="3412525"/>
            <a:ext cx="0" cy="3810"/>
          </a:xfrm>
          <a:custGeom>
            <a:avLst/>
            <a:gdLst/>
            <a:ahLst/>
            <a:cxnLst/>
            <a:rect l="l" t="t" r="r" b="b"/>
            <a:pathLst>
              <a:path h="3810">
                <a:moveTo>
                  <a:pt x="-1908" y="1906"/>
                </a:moveTo>
                <a:lnTo>
                  <a:pt x="1908" y="1906"/>
                </a:lnTo>
              </a:path>
            </a:pathLst>
          </a:custGeom>
          <a:ln w="3812">
            <a:solidFill>
              <a:srgbClr val="000000"/>
            </a:solidFill>
          </a:ln>
        </p:spPr>
        <p:txBody>
          <a:bodyPr wrap="square" lIns="0" tIns="0" rIns="0" bIns="0" rtlCol="0"/>
          <a:lstStyle/>
          <a:p>
            <a:endParaRPr/>
          </a:p>
        </p:txBody>
      </p:sp>
      <p:sp>
        <p:nvSpPr>
          <p:cNvPr id="241" name="object 241"/>
          <p:cNvSpPr/>
          <p:nvPr/>
        </p:nvSpPr>
        <p:spPr>
          <a:xfrm>
            <a:off x="4299652" y="336671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42" name="object 242"/>
          <p:cNvSpPr/>
          <p:nvPr/>
        </p:nvSpPr>
        <p:spPr>
          <a:xfrm>
            <a:off x="4299652" y="332218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43" name="object 243"/>
          <p:cNvSpPr/>
          <p:nvPr/>
        </p:nvSpPr>
        <p:spPr>
          <a:xfrm>
            <a:off x="4299652" y="32763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44" name="object 244"/>
          <p:cNvSpPr/>
          <p:nvPr/>
        </p:nvSpPr>
        <p:spPr>
          <a:xfrm>
            <a:off x="4299652" y="32318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45" name="object 245"/>
          <p:cNvSpPr/>
          <p:nvPr/>
        </p:nvSpPr>
        <p:spPr>
          <a:xfrm>
            <a:off x="4299652" y="318731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46" name="object 246"/>
          <p:cNvSpPr/>
          <p:nvPr/>
        </p:nvSpPr>
        <p:spPr>
          <a:xfrm>
            <a:off x="4299652" y="3141491"/>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247" name="object 247"/>
          <p:cNvSpPr/>
          <p:nvPr/>
        </p:nvSpPr>
        <p:spPr>
          <a:xfrm>
            <a:off x="4299652" y="309696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48" name="object 248"/>
          <p:cNvSpPr/>
          <p:nvPr/>
        </p:nvSpPr>
        <p:spPr>
          <a:xfrm>
            <a:off x="4299652" y="30524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49" name="object 249"/>
          <p:cNvSpPr/>
          <p:nvPr/>
        </p:nvSpPr>
        <p:spPr>
          <a:xfrm>
            <a:off x="4299652" y="300662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50" name="object 250"/>
          <p:cNvSpPr/>
          <p:nvPr/>
        </p:nvSpPr>
        <p:spPr>
          <a:xfrm>
            <a:off x="4299652" y="29620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51" name="object 251"/>
          <p:cNvSpPr/>
          <p:nvPr/>
        </p:nvSpPr>
        <p:spPr>
          <a:xfrm>
            <a:off x="4299652" y="291755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252" name="object 252"/>
          <p:cNvSpPr/>
          <p:nvPr/>
        </p:nvSpPr>
        <p:spPr>
          <a:xfrm>
            <a:off x="4299652" y="287174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53" name="object 253"/>
          <p:cNvSpPr/>
          <p:nvPr/>
        </p:nvSpPr>
        <p:spPr>
          <a:xfrm>
            <a:off x="4299652" y="282722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54" name="object 254"/>
          <p:cNvSpPr/>
          <p:nvPr/>
        </p:nvSpPr>
        <p:spPr>
          <a:xfrm>
            <a:off x="4299652" y="2782689"/>
            <a:ext cx="0" cy="3810"/>
          </a:xfrm>
          <a:custGeom>
            <a:avLst/>
            <a:gdLst/>
            <a:ahLst/>
            <a:cxnLst/>
            <a:rect l="l" t="t" r="r" b="b"/>
            <a:pathLst>
              <a:path h="3810">
                <a:moveTo>
                  <a:pt x="-1908" y="1902"/>
                </a:moveTo>
                <a:lnTo>
                  <a:pt x="1908" y="1902"/>
                </a:lnTo>
              </a:path>
            </a:pathLst>
          </a:custGeom>
          <a:ln w="3804">
            <a:solidFill>
              <a:srgbClr val="000000"/>
            </a:solidFill>
          </a:ln>
        </p:spPr>
        <p:txBody>
          <a:bodyPr wrap="square" lIns="0" tIns="0" rIns="0" bIns="0" rtlCol="0"/>
          <a:lstStyle/>
          <a:p>
            <a:endParaRPr/>
          </a:p>
        </p:txBody>
      </p:sp>
      <p:sp>
        <p:nvSpPr>
          <p:cNvPr id="255" name="object 255"/>
          <p:cNvSpPr/>
          <p:nvPr/>
        </p:nvSpPr>
        <p:spPr>
          <a:xfrm>
            <a:off x="4299652" y="273687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56" name="object 256"/>
          <p:cNvSpPr/>
          <p:nvPr/>
        </p:nvSpPr>
        <p:spPr>
          <a:xfrm>
            <a:off x="4299652" y="269234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57" name="object 257"/>
          <p:cNvSpPr/>
          <p:nvPr/>
        </p:nvSpPr>
        <p:spPr>
          <a:xfrm>
            <a:off x="4299652" y="264653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58" name="object 258"/>
          <p:cNvSpPr/>
          <p:nvPr/>
        </p:nvSpPr>
        <p:spPr>
          <a:xfrm>
            <a:off x="4299652" y="260199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59" name="object 259"/>
          <p:cNvSpPr/>
          <p:nvPr/>
        </p:nvSpPr>
        <p:spPr>
          <a:xfrm>
            <a:off x="4299652" y="255746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260" name="object 260"/>
          <p:cNvSpPr/>
          <p:nvPr/>
        </p:nvSpPr>
        <p:spPr>
          <a:xfrm>
            <a:off x="4299652" y="251165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61" name="object 261"/>
          <p:cNvSpPr/>
          <p:nvPr/>
        </p:nvSpPr>
        <p:spPr>
          <a:xfrm>
            <a:off x="4299652" y="246712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62" name="object 262"/>
          <p:cNvSpPr/>
          <p:nvPr/>
        </p:nvSpPr>
        <p:spPr>
          <a:xfrm>
            <a:off x="4299652" y="242257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63" name="object 263"/>
          <p:cNvSpPr/>
          <p:nvPr/>
        </p:nvSpPr>
        <p:spPr>
          <a:xfrm>
            <a:off x="4299652" y="2376778"/>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264" name="object 264"/>
          <p:cNvSpPr/>
          <p:nvPr/>
        </p:nvSpPr>
        <p:spPr>
          <a:xfrm>
            <a:off x="4299652" y="2332253"/>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265" name="object 265"/>
          <p:cNvSpPr/>
          <p:nvPr/>
        </p:nvSpPr>
        <p:spPr>
          <a:xfrm>
            <a:off x="4299652" y="22877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66" name="object 266"/>
          <p:cNvSpPr/>
          <p:nvPr/>
        </p:nvSpPr>
        <p:spPr>
          <a:xfrm>
            <a:off x="4299652" y="224190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67" name="object 267"/>
          <p:cNvSpPr/>
          <p:nvPr/>
        </p:nvSpPr>
        <p:spPr>
          <a:xfrm>
            <a:off x="4299652" y="219736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68" name="object 268"/>
          <p:cNvSpPr/>
          <p:nvPr/>
        </p:nvSpPr>
        <p:spPr>
          <a:xfrm>
            <a:off x="4299652" y="2152827"/>
            <a:ext cx="0" cy="4445"/>
          </a:xfrm>
          <a:custGeom>
            <a:avLst/>
            <a:gdLst/>
            <a:ahLst/>
            <a:cxnLst/>
            <a:rect l="l" t="t" r="r" b="b"/>
            <a:pathLst>
              <a:path h="4444">
                <a:moveTo>
                  <a:pt x="-1908" y="1914"/>
                </a:moveTo>
                <a:lnTo>
                  <a:pt x="1908" y="1914"/>
                </a:lnTo>
              </a:path>
            </a:pathLst>
          </a:custGeom>
          <a:ln w="3829">
            <a:solidFill>
              <a:srgbClr val="000000"/>
            </a:solidFill>
          </a:ln>
        </p:spPr>
        <p:txBody>
          <a:bodyPr wrap="square" lIns="0" tIns="0" rIns="0" bIns="0" rtlCol="0"/>
          <a:lstStyle/>
          <a:p>
            <a:endParaRPr/>
          </a:p>
        </p:txBody>
      </p:sp>
      <p:sp>
        <p:nvSpPr>
          <p:cNvPr id="269" name="object 269"/>
          <p:cNvSpPr/>
          <p:nvPr/>
        </p:nvSpPr>
        <p:spPr>
          <a:xfrm>
            <a:off x="4299652" y="2107032"/>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270" name="object 270"/>
          <p:cNvSpPr/>
          <p:nvPr/>
        </p:nvSpPr>
        <p:spPr>
          <a:xfrm>
            <a:off x="4299652" y="206248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71" name="object 271"/>
          <p:cNvSpPr/>
          <p:nvPr/>
        </p:nvSpPr>
        <p:spPr>
          <a:xfrm>
            <a:off x="4299652" y="201668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72" name="object 272"/>
          <p:cNvSpPr/>
          <p:nvPr/>
        </p:nvSpPr>
        <p:spPr>
          <a:xfrm>
            <a:off x="4299652" y="197213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73" name="object 273"/>
          <p:cNvSpPr/>
          <p:nvPr/>
        </p:nvSpPr>
        <p:spPr>
          <a:xfrm>
            <a:off x="4299652" y="1927605"/>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274" name="object 274"/>
          <p:cNvSpPr/>
          <p:nvPr/>
        </p:nvSpPr>
        <p:spPr>
          <a:xfrm>
            <a:off x="4299652" y="1881818"/>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275" name="object 275"/>
          <p:cNvSpPr/>
          <p:nvPr/>
        </p:nvSpPr>
        <p:spPr>
          <a:xfrm>
            <a:off x="4299652" y="18372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76" name="object 276"/>
          <p:cNvSpPr/>
          <p:nvPr/>
        </p:nvSpPr>
        <p:spPr>
          <a:xfrm>
            <a:off x="4299652" y="17927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77" name="object 277"/>
          <p:cNvSpPr/>
          <p:nvPr/>
        </p:nvSpPr>
        <p:spPr>
          <a:xfrm>
            <a:off x="4299652" y="174692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78" name="object 278"/>
          <p:cNvSpPr/>
          <p:nvPr/>
        </p:nvSpPr>
        <p:spPr>
          <a:xfrm>
            <a:off x="4299652" y="170239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79" name="object 279"/>
          <p:cNvSpPr/>
          <p:nvPr/>
        </p:nvSpPr>
        <p:spPr>
          <a:xfrm>
            <a:off x="4299652" y="16578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80" name="object 280"/>
          <p:cNvSpPr/>
          <p:nvPr/>
        </p:nvSpPr>
        <p:spPr>
          <a:xfrm>
            <a:off x="4299652" y="1612047"/>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281" name="object 281"/>
          <p:cNvSpPr/>
          <p:nvPr/>
        </p:nvSpPr>
        <p:spPr>
          <a:xfrm>
            <a:off x="4299652" y="1567514"/>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282" name="object 282"/>
          <p:cNvSpPr/>
          <p:nvPr/>
        </p:nvSpPr>
        <p:spPr>
          <a:xfrm>
            <a:off x="4662408" y="399655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83" name="object 283"/>
          <p:cNvSpPr/>
          <p:nvPr/>
        </p:nvSpPr>
        <p:spPr>
          <a:xfrm>
            <a:off x="4662408" y="395202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84" name="object 284"/>
          <p:cNvSpPr/>
          <p:nvPr/>
        </p:nvSpPr>
        <p:spPr>
          <a:xfrm>
            <a:off x="4662408" y="3906230"/>
            <a:ext cx="0" cy="5080"/>
          </a:xfrm>
          <a:custGeom>
            <a:avLst/>
            <a:gdLst/>
            <a:ahLst/>
            <a:cxnLst/>
            <a:rect l="l" t="t" r="r" b="b"/>
            <a:pathLst>
              <a:path h="5079">
                <a:moveTo>
                  <a:pt x="-1908" y="2537"/>
                </a:moveTo>
                <a:lnTo>
                  <a:pt x="1908" y="2537"/>
                </a:lnTo>
              </a:path>
            </a:pathLst>
          </a:custGeom>
          <a:ln w="5075">
            <a:solidFill>
              <a:srgbClr val="000000"/>
            </a:solidFill>
          </a:ln>
        </p:spPr>
        <p:txBody>
          <a:bodyPr wrap="square" lIns="0" tIns="0" rIns="0" bIns="0" rtlCol="0"/>
          <a:lstStyle/>
          <a:p>
            <a:endParaRPr/>
          </a:p>
        </p:txBody>
      </p:sp>
      <p:sp>
        <p:nvSpPr>
          <p:cNvPr id="285" name="object 285"/>
          <p:cNvSpPr/>
          <p:nvPr/>
        </p:nvSpPr>
        <p:spPr>
          <a:xfrm>
            <a:off x="4662408" y="386168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86" name="object 286"/>
          <p:cNvSpPr/>
          <p:nvPr/>
        </p:nvSpPr>
        <p:spPr>
          <a:xfrm>
            <a:off x="4662408" y="381714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87" name="object 287"/>
          <p:cNvSpPr/>
          <p:nvPr/>
        </p:nvSpPr>
        <p:spPr>
          <a:xfrm>
            <a:off x="4662408" y="37713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88" name="object 288"/>
          <p:cNvSpPr/>
          <p:nvPr/>
        </p:nvSpPr>
        <p:spPr>
          <a:xfrm>
            <a:off x="4662408" y="37268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89" name="object 289"/>
          <p:cNvSpPr/>
          <p:nvPr/>
        </p:nvSpPr>
        <p:spPr>
          <a:xfrm>
            <a:off x="4662408" y="368227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0" name="object 290"/>
          <p:cNvSpPr/>
          <p:nvPr/>
        </p:nvSpPr>
        <p:spPr>
          <a:xfrm>
            <a:off x="4662408" y="36364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1" name="object 291"/>
          <p:cNvSpPr/>
          <p:nvPr/>
        </p:nvSpPr>
        <p:spPr>
          <a:xfrm>
            <a:off x="4662408" y="35919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2" name="object 292"/>
          <p:cNvSpPr/>
          <p:nvPr/>
        </p:nvSpPr>
        <p:spPr>
          <a:xfrm>
            <a:off x="4662408" y="354740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3" name="object 293"/>
          <p:cNvSpPr/>
          <p:nvPr/>
        </p:nvSpPr>
        <p:spPr>
          <a:xfrm>
            <a:off x="4662408" y="35015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4" name="object 294"/>
          <p:cNvSpPr/>
          <p:nvPr/>
        </p:nvSpPr>
        <p:spPr>
          <a:xfrm>
            <a:off x="4662408" y="345705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5" name="object 295"/>
          <p:cNvSpPr/>
          <p:nvPr/>
        </p:nvSpPr>
        <p:spPr>
          <a:xfrm>
            <a:off x="4662408" y="3412525"/>
            <a:ext cx="0" cy="3810"/>
          </a:xfrm>
          <a:custGeom>
            <a:avLst/>
            <a:gdLst/>
            <a:ahLst/>
            <a:cxnLst/>
            <a:rect l="l" t="t" r="r" b="b"/>
            <a:pathLst>
              <a:path h="3810">
                <a:moveTo>
                  <a:pt x="-1908" y="1906"/>
                </a:moveTo>
                <a:lnTo>
                  <a:pt x="1908" y="1906"/>
                </a:lnTo>
              </a:path>
            </a:pathLst>
          </a:custGeom>
          <a:ln w="3812">
            <a:solidFill>
              <a:srgbClr val="000000"/>
            </a:solidFill>
          </a:ln>
        </p:spPr>
        <p:txBody>
          <a:bodyPr wrap="square" lIns="0" tIns="0" rIns="0" bIns="0" rtlCol="0"/>
          <a:lstStyle/>
          <a:p>
            <a:endParaRPr/>
          </a:p>
        </p:txBody>
      </p:sp>
      <p:sp>
        <p:nvSpPr>
          <p:cNvPr id="296" name="object 296"/>
          <p:cNvSpPr/>
          <p:nvPr/>
        </p:nvSpPr>
        <p:spPr>
          <a:xfrm>
            <a:off x="4662408" y="336671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7" name="object 297"/>
          <p:cNvSpPr/>
          <p:nvPr/>
        </p:nvSpPr>
        <p:spPr>
          <a:xfrm>
            <a:off x="4662408" y="332218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8" name="object 298"/>
          <p:cNvSpPr/>
          <p:nvPr/>
        </p:nvSpPr>
        <p:spPr>
          <a:xfrm>
            <a:off x="4662408" y="32763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299" name="object 299"/>
          <p:cNvSpPr/>
          <p:nvPr/>
        </p:nvSpPr>
        <p:spPr>
          <a:xfrm>
            <a:off x="4662408" y="32318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00" name="object 300"/>
          <p:cNvSpPr/>
          <p:nvPr/>
        </p:nvSpPr>
        <p:spPr>
          <a:xfrm>
            <a:off x="4662408" y="318731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01" name="object 301"/>
          <p:cNvSpPr/>
          <p:nvPr/>
        </p:nvSpPr>
        <p:spPr>
          <a:xfrm>
            <a:off x="4662408" y="3141491"/>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302" name="object 302"/>
          <p:cNvSpPr/>
          <p:nvPr/>
        </p:nvSpPr>
        <p:spPr>
          <a:xfrm>
            <a:off x="4662408" y="309696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03" name="object 303"/>
          <p:cNvSpPr/>
          <p:nvPr/>
        </p:nvSpPr>
        <p:spPr>
          <a:xfrm>
            <a:off x="4662408" y="30524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04" name="object 304"/>
          <p:cNvSpPr/>
          <p:nvPr/>
        </p:nvSpPr>
        <p:spPr>
          <a:xfrm>
            <a:off x="4662408" y="300662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05" name="object 305"/>
          <p:cNvSpPr/>
          <p:nvPr/>
        </p:nvSpPr>
        <p:spPr>
          <a:xfrm>
            <a:off x="4662408" y="29620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06" name="object 306"/>
          <p:cNvSpPr/>
          <p:nvPr/>
        </p:nvSpPr>
        <p:spPr>
          <a:xfrm>
            <a:off x="4662408" y="291755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307" name="object 307"/>
          <p:cNvSpPr/>
          <p:nvPr/>
        </p:nvSpPr>
        <p:spPr>
          <a:xfrm>
            <a:off x="4662408" y="287174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08" name="object 308"/>
          <p:cNvSpPr/>
          <p:nvPr/>
        </p:nvSpPr>
        <p:spPr>
          <a:xfrm>
            <a:off x="4662408" y="282722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09" name="object 309"/>
          <p:cNvSpPr/>
          <p:nvPr/>
        </p:nvSpPr>
        <p:spPr>
          <a:xfrm>
            <a:off x="4662408" y="2782689"/>
            <a:ext cx="0" cy="3810"/>
          </a:xfrm>
          <a:custGeom>
            <a:avLst/>
            <a:gdLst/>
            <a:ahLst/>
            <a:cxnLst/>
            <a:rect l="l" t="t" r="r" b="b"/>
            <a:pathLst>
              <a:path h="3810">
                <a:moveTo>
                  <a:pt x="-1908" y="1902"/>
                </a:moveTo>
                <a:lnTo>
                  <a:pt x="1908" y="1902"/>
                </a:lnTo>
              </a:path>
            </a:pathLst>
          </a:custGeom>
          <a:ln w="3804">
            <a:solidFill>
              <a:srgbClr val="000000"/>
            </a:solidFill>
          </a:ln>
        </p:spPr>
        <p:txBody>
          <a:bodyPr wrap="square" lIns="0" tIns="0" rIns="0" bIns="0" rtlCol="0"/>
          <a:lstStyle/>
          <a:p>
            <a:endParaRPr/>
          </a:p>
        </p:txBody>
      </p:sp>
      <p:sp>
        <p:nvSpPr>
          <p:cNvPr id="310" name="object 310"/>
          <p:cNvSpPr/>
          <p:nvPr/>
        </p:nvSpPr>
        <p:spPr>
          <a:xfrm>
            <a:off x="4662408" y="273687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11" name="object 311"/>
          <p:cNvSpPr/>
          <p:nvPr/>
        </p:nvSpPr>
        <p:spPr>
          <a:xfrm>
            <a:off x="4662408" y="269234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12" name="object 312"/>
          <p:cNvSpPr/>
          <p:nvPr/>
        </p:nvSpPr>
        <p:spPr>
          <a:xfrm>
            <a:off x="4662408" y="264653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13" name="object 313"/>
          <p:cNvSpPr/>
          <p:nvPr/>
        </p:nvSpPr>
        <p:spPr>
          <a:xfrm>
            <a:off x="4662408" y="260199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14" name="object 314"/>
          <p:cNvSpPr/>
          <p:nvPr/>
        </p:nvSpPr>
        <p:spPr>
          <a:xfrm>
            <a:off x="4662408" y="255746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315" name="object 315"/>
          <p:cNvSpPr/>
          <p:nvPr/>
        </p:nvSpPr>
        <p:spPr>
          <a:xfrm>
            <a:off x="4662408" y="251165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16" name="object 316"/>
          <p:cNvSpPr/>
          <p:nvPr/>
        </p:nvSpPr>
        <p:spPr>
          <a:xfrm>
            <a:off x="4662408" y="246712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17" name="object 317"/>
          <p:cNvSpPr/>
          <p:nvPr/>
        </p:nvSpPr>
        <p:spPr>
          <a:xfrm>
            <a:off x="4662408" y="242257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18" name="object 318"/>
          <p:cNvSpPr/>
          <p:nvPr/>
        </p:nvSpPr>
        <p:spPr>
          <a:xfrm>
            <a:off x="4662408" y="2376778"/>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319" name="object 319"/>
          <p:cNvSpPr/>
          <p:nvPr/>
        </p:nvSpPr>
        <p:spPr>
          <a:xfrm>
            <a:off x="4662408" y="2332253"/>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320" name="object 320"/>
          <p:cNvSpPr/>
          <p:nvPr/>
        </p:nvSpPr>
        <p:spPr>
          <a:xfrm>
            <a:off x="4662408" y="22877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21" name="object 321"/>
          <p:cNvSpPr/>
          <p:nvPr/>
        </p:nvSpPr>
        <p:spPr>
          <a:xfrm>
            <a:off x="4662408" y="224190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22" name="object 322"/>
          <p:cNvSpPr/>
          <p:nvPr/>
        </p:nvSpPr>
        <p:spPr>
          <a:xfrm>
            <a:off x="4662408" y="219736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23" name="object 323"/>
          <p:cNvSpPr/>
          <p:nvPr/>
        </p:nvSpPr>
        <p:spPr>
          <a:xfrm>
            <a:off x="4662408" y="2152827"/>
            <a:ext cx="0" cy="4445"/>
          </a:xfrm>
          <a:custGeom>
            <a:avLst/>
            <a:gdLst/>
            <a:ahLst/>
            <a:cxnLst/>
            <a:rect l="l" t="t" r="r" b="b"/>
            <a:pathLst>
              <a:path h="4444">
                <a:moveTo>
                  <a:pt x="-1908" y="1914"/>
                </a:moveTo>
                <a:lnTo>
                  <a:pt x="1908" y="1914"/>
                </a:lnTo>
              </a:path>
            </a:pathLst>
          </a:custGeom>
          <a:ln w="3829">
            <a:solidFill>
              <a:srgbClr val="000000"/>
            </a:solidFill>
          </a:ln>
        </p:spPr>
        <p:txBody>
          <a:bodyPr wrap="square" lIns="0" tIns="0" rIns="0" bIns="0" rtlCol="0"/>
          <a:lstStyle/>
          <a:p>
            <a:endParaRPr/>
          </a:p>
        </p:txBody>
      </p:sp>
      <p:sp>
        <p:nvSpPr>
          <p:cNvPr id="324" name="object 324"/>
          <p:cNvSpPr/>
          <p:nvPr/>
        </p:nvSpPr>
        <p:spPr>
          <a:xfrm>
            <a:off x="4662408" y="2107032"/>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325" name="object 325"/>
          <p:cNvSpPr/>
          <p:nvPr/>
        </p:nvSpPr>
        <p:spPr>
          <a:xfrm>
            <a:off x="4662408" y="206248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26" name="object 326"/>
          <p:cNvSpPr/>
          <p:nvPr/>
        </p:nvSpPr>
        <p:spPr>
          <a:xfrm>
            <a:off x="4662408" y="201668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27" name="object 327"/>
          <p:cNvSpPr/>
          <p:nvPr/>
        </p:nvSpPr>
        <p:spPr>
          <a:xfrm>
            <a:off x="4662408" y="197213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28" name="object 328"/>
          <p:cNvSpPr/>
          <p:nvPr/>
        </p:nvSpPr>
        <p:spPr>
          <a:xfrm>
            <a:off x="4662408" y="1927605"/>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329" name="object 329"/>
          <p:cNvSpPr/>
          <p:nvPr/>
        </p:nvSpPr>
        <p:spPr>
          <a:xfrm>
            <a:off x="4662408" y="1881818"/>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330" name="object 330"/>
          <p:cNvSpPr/>
          <p:nvPr/>
        </p:nvSpPr>
        <p:spPr>
          <a:xfrm>
            <a:off x="4662408" y="18372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31" name="object 331"/>
          <p:cNvSpPr/>
          <p:nvPr/>
        </p:nvSpPr>
        <p:spPr>
          <a:xfrm>
            <a:off x="4662408" y="17927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32" name="object 332"/>
          <p:cNvSpPr/>
          <p:nvPr/>
        </p:nvSpPr>
        <p:spPr>
          <a:xfrm>
            <a:off x="4662408" y="174692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33" name="object 333"/>
          <p:cNvSpPr/>
          <p:nvPr/>
        </p:nvSpPr>
        <p:spPr>
          <a:xfrm>
            <a:off x="4662408" y="170239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34" name="object 334"/>
          <p:cNvSpPr/>
          <p:nvPr/>
        </p:nvSpPr>
        <p:spPr>
          <a:xfrm>
            <a:off x="4662408" y="16578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35" name="object 335"/>
          <p:cNvSpPr/>
          <p:nvPr/>
        </p:nvSpPr>
        <p:spPr>
          <a:xfrm>
            <a:off x="4662408" y="1612047"/>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336" name="object 336"/>
          <p:cNvSpPr/>
          <p:nvPr/>
        </p:nvSpPr>
        <p:spPr>
          <a:xfrm>
            <a:off x="4662408" y="1567514"/>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337" name="object 337"/>
          <p:cNvSpPr/>
          <p:nvPr/>
        </p:nvSpPr>
        <p:spPr>
          <a:xfrm>
            <a:off x="5023918" y="399655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38" name="object 338"/>
          <p:cNvSpPr/>
          <p:nvPr/>
        </p:nvSpPr>
        <p:spPr>
          <a:xfrm>
            <a:off x="5023918" y="395202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39" name="object 339"/>
          <p:cNvSpPr/>
          <p:nvPr/>
        </p:nvSpPr>
        <p:spPr>
          <a:xfrm>
            <a:off x="5023918" y="3906230"/>
            <a:ext cx="0" cy="5080"/>
          </a:xfrm>
          <a:custGeom>
            <a:avLst/>
            <a:gdLst/>
            <a:ahLst/>
            <a:cxnLst/>
            <a:rect l="l" t="t" r="r" b="b"/>
            <a:pathLst>
              <a:path h="5079">
                <a:moveTo>
                  <a:pt x="-1908" y="2537"/>
                </a:moveTo>
                <a:lnTo>
                  <a:pt x="1908" y="2537"/>
                </a:lnTo>
              </a:path>
            </a:pathLst>
          </a:custGeom>
          <a:ln w="5075">
            <a:solidFill>
              <a:srgbClr val="000000"/>
            </a:solidFill>
          </a:ln>
        </p:spPr>
        <p:txBody>
          <a:bodyPr wrap="square" lIns="0" tIns="0" rIns="0" bIns="0" rtlCol="0"/>
          <a:lstStyle/>
          <a:p>
            <a:endParaRPr/>
          </a:p>
        </p:txBody>
      </p:sp>
      <p:sp>
        <p:nvSpPr>
          <p:cNvPr id="340" name="object 340"/>
          <p:cNvSpPr/>
          <p:nvPr/>
        </p:nvSpPr>
        <p:spPr>
          <a:xfrm>
            <a:off x="5023918" y="386168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1" name="object 341"/>
          <p:cNvSpPr/>
          <p:nvPr/>
        </p:nvSpPr>
        <p:spPr>
          <a:xfrm>
            <a:off x="5023918" y="381714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2" name="object 342"/>
          <p:cNvSpPr/>
          <p:nvPr/>
        </p:nvSpPr>
        <p:spPr>
          <a:xfrm>
            <a:off x="5023918" y="37713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3" name="object 343"/>
          <p:cNvSpPr/>
          <p:nvPr/>
        </p:nvSpPr>
        <p:spPr>
          <a:xfrm>
            <a:off x="5023918" y="37268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4" name="object 344"/>
          <p:cNvSpPr/>
          <p:nvPr/>
        </p:nvSpPr>
        <p:spPr>
          <a:xfrm>
            <a:off x="5023918" y="368227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5" name="object 345"/>
          <p:cNvSpPr/>
          <p:nvPr/>
        </p:nvSpPr>
        <p:spPr>
          <a:xfrm>
            <a:off x="5023918" y="36364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6" name="object 346"/>
          <p:cNvSpPr/>
          <p:nvPr/>
        </p:nvSpPr>
        <p:spPr>
          <a:xfrm>
            <a:off x="5023918" y="35919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7" name="object 347"/>
          <p:cNvSpPr/>
          <p:nvPr/>
        </p:nvSpPr>
        <p:spPr>
          <a:xfrm>
            <a:off x="5023918" y="354740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8" name="object 348"/>
          <p:cNvSpPr/>
          <p:nvPr/>
        </p:nvSpPr>
        <p:spPr>
          <a:xfrm>
            <a:off x="5023918" y="35015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49" name="object 349"/>
          <p:cNvSpPr/>
          <p:nvPr/>
        </p:nvSpPr>
        <p:spPr>
          <a:xfrm>
            <a:off x="5023918" y="345705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50" name="object 350"/>
          <p:cNvSpPr/>
          <p:nvPr/>
        </p:nvSpPr>
        <p:spPr>
          <a:xfrm>
            <a:off x="5023918" y="3412525"/>
            <a:ext cx="0" cy="3810"/>
          </a:xfrm>
          <a:custGeom>
            <a:avLst/>
            <a:gdLst/>
            <a:ahLst/>
            <a:cxnLst/>
            <a:rect l="l" t="t" r="r" b="b"/>
            <a:pathLst>
              <a:path h="3810">
                <a:moveTo>
                  <a:pt x="-1908" y="1906"/>
                </a:moveTo>
                <a:lnTo>
                  <a:pt x="1908" y="1906"/>
                </a:lnTo>
              </a:path>
            </a:pathLst>
          </a:custGeom>
          <a:ln w="3812">
            <a:solidFill>
              <a:srgbClr val="000000"/>
            </a:solidFill>
          </a:ln>
        </p:spPr>
        <p:txBody>
          <a:bodyPr wrap="square" lIns="0" tIns="0" rIns="0" bIns="0" rtlCol="0"/>
          <a:lstStyle/>
          <a:p>
            <a:endParaRPr/>
          </a:p>
        </p:txBody>
      </p:sp>
      <p:sp>
        <p:nvSpPr>
          <p:cNvPr id="351" name="object 351"/>
          <p:cNvSpPr/>
          <p:nvPr/>
        </p:nvSpPr>
        <p:spPr>
          <a:xfrm>
            <a:off x="5023918" y="336671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52" name="object 352"/>
          <p:cNvSpPr/>
          <p:nvPr/>
        </p:nvSpPr>
        <p:spPr>
          <a:xfrm>
            <a:off x="5023918" y="332218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53" name="object 353"/>
          <p:cNvSpPr/>
          <p:nvPr/>
        </p:nvSpPr>
        <p:spPr>
          <a:xfrm>
            <a:off x="5023918" y="32763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54" name="object 354"/>
          <p:cNvSpPr/>
          <p:nvPr/>
        </p:nvSpPr>
        <p:spPr>
          <a:xfrm>
            <a:off x="5023918" y="32318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55" name="object 355"/>
          <p:cNvSpPr/>
          <p:nvPr/>
        </p:nvSpPr>
        <p:spPr>
          <a:xfrm>
            <a:off x="5023918" y="318731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56" name="object 356"/>
          <p:cNvSpPr/>
          <p:nvPr/>
        </p:nvSpPr>
        <p:spPr>
          <a:xfrm>
            <a:off x="5023918" y="3141491"/>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357" name="object 357"/>
          <p:cNvSpPr/>
          <p:nvPr/>
        </p:nvSpPr>
        <p:spPr>
          <a:xfrm>
            <a:off x="5023918" y="309696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58" name="object 358"/>
          <p:cNvSpPr/>
          <p:nvPr/>
        </p:nvSpPr>
        <p:spPr>
          <a:xfrm>
            <a:off x="5023918" y="30524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59" name="object 359"/>
          <p:cNvSpPr/>
          <p:nvPr/>
        </p:nvSpPr>
        <p:spPr>
          <a:xfrm>
            <a:off x="5023918" y="300662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60" name="object 360"/>
          <p:cNvSpPr/>
          <p:nvPr/>
        </p:nvSpPr>
        <p:spPr>
          <a:xfrm>
            <a:off x="5023918" y="29620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61" name="object 361"/>
          <p:cNvSpPr/>
          <p:nvPr/>
        </p:nvSpPr>
        <p:spPr>
          <a:xfrm>
            <a:off x="5023918" y="291755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362" name="object 362"/>
          <p:cNvSpPr/>
          <p:nvPr/>
        </p:nvSpPr>
        <p:spPr>
          <a:xfrm>
            <a:off x="5023918" y="287174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63" name="object 363"/>
          <p:cNvSpPr/>
          <p:nvPr/>
        </p:nvSpPr>
        <p:spPr>
          <a:xfrm>
            <a:off x="5023918" y="282722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64" name="object 364"/>
          <p:cNvSpPr/>
          <p:nvPr/>
        </p:nvSpPr>
        <p:spPr>
          <a:xfrm>
            <a:off x="5023918" y="2782689"/>
            <a:ext cx="0" cy="3810"/>
          </a:xfrm>
          <a:custGeom>
            <a:avLst/>
            <a:gdLst/>
            <a:ahLst/>
            <a:cxnLst/>
            <a:rect l="l" t="t" r="r" b="b"/>
            <a:pathLst>
              <a:path h="3810">
                <a:moveTo>
                  <a:pt x="-1908" y="1902"/>
                </a:moveTo>
                <a:lnTo>
                  <a:pt x="1908" y="1902"/>
                </a:lnTo>
              </a:path>
            </a:pathLst>
          </a:custGeom>
          <a:ln w="3804">
            <a:solidFill>
              <a:srgbClr val="000000"/>
            </a:solidFill>
          </a:ln>
        </p:spPr>
        <p:txBody>
          <a:bodyPr wrap="square" lIns="0" tIns="0" rIns="0" bIns="0" rtlCol="0"/>
          <a:lstStyle/>
          <a:p>
            <a:endParaRPr/>
          </a:p>
        </p:txBody>
      </p:sp>
      <p:sp>
        <p:nvSpPr>
          <p:cNvPr id="365" name="object 365"/>
          <p:cNvSpPr/>
          <p:nvPr/>
        </p:nvSpPr>
        <p:spPr>
          <a:xfrm>
            <a:off x="5023918" y="273687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66" name="object 366"/>
          <p:cNvSpPr/>
          <p:nvPr/>
        </p:nvSpPr>
        <p:spPr>
          <a:xfrm>
            <a:off x="5023918" y="269234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67" name="object 367"/>
          <p:cNvSpPr/>
          <p:nvPr/>
        </p:nvSpPr>
        <p:spPr>
          <a:xfrm>
            <a:off x="5023918" y="264653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68" name="object 368"/>
          <p:cNvSpPr/>
          <p:nvPr/>
        </p:nvSpPr>
        <p:spPr>
          <a:xfrm>
            <a:off x="5023918" y="260199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69" name="object 369"/>
          <p:cNvSpPr/>
          <p:nvPr/>
        </p:nvSpPr>
        <p:spPr>
          <a:xfrm>
            <a:off x="5023918" y="255746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370" name="object 370"/>
          <p:cNvSpPr/>
          <p:nvPr/>
        </p:nvSpPr>
        <p:spPr>
          <a:xfrm>
            <a:off x="5023918" y="251165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71" name="object 371"/>
          <p:cNvSpPr/>
          <p:nvPr/>
        </p:nvSpPr>
        <p:spPr>
          <a:xfrm>
            <a:off x="5023918" y="246712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72" name="object 372"/>
          <p:cNvSpPr/>
          <p:nvPr/>
        </p:nvSpPr>
        <p:spPr>
          <a:xfrm>
            <a:off x="5023918" y="242257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73" name="object 373"/>
          <p:cNvSpPr/>
          <p:nvPr/>
        </p:nvSpPr>
        <p:spPr>
          <a:xfrm>
            <a:off x="5023918" y="2376778"/>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374" name="object 374"/>
          <p:cNvSpPr/>
          <p:nvPr/>
        </p:nvSpPr>
        <p:spPr>
          <a:xfrm>
            <a:off x="5023918" y="2332253"/>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375" name="object 375"/>
          <p:cNvSpPr/>
          <p:nvPr/>
        </p:nvSpPr>
        <p:spPr>
          <a:xfrm>
            <a:off x="5023918" y="22877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76" name="object 376"/>
          <p:cNvSpPr/>
          <p:nvPr/>
        </p:nvSpPr>
        <p:spPr>
          <a:xfrm>
            <a:off x="5023918" y="224190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77" name="object 377"/>
          <p:cNvSpPr/>
          <p:nvPr/>
        </p:nvSpPr>
        <p:spPr>
          <a:xfrm>
            <a:off x="5023918" y="219736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78" name="object 378"/>
          <p:cNvSpPr/>
          <p:nvPr/>
        </p:nvSpPr>
        <p:spPr>
          <a:xfrm>
            <a:off x="5023918" y="2152827"/>
            <a:ext cx="0" cy="4445"/>
          </a:xfrm>
          <a:custGeom>
            <a:avLst/>
            <a:gdLst/>
            <a:ahLst/>
            <a:cxnLst/>
            <a:rect l="l" t="t" r="r" b="b"/>
            <a:pathLst>
              <a:path h="4444">
                <a:moveTo>
                  <a:pt x="-1908" y="1914"/>
                </a:moveTo>
                <a:lnTo>
                  <a:pt x="1908" y="1914"/>
                </a:lnTo>
              </a:path>
            </a:pathLst>
          </a:custGeom>
          <a:ln w="3829">
            <a:solidFill>
              <a:srgbClr val="000000"/>
            </a:solidFill>
          </a:ln>
        </p:spPr>
        <p:txBody>
          <a:bodyPr wrap="square" lIns="0" tIns="0" rIns="0" bIns="0" rtlCol="0"/>
          <a:lstStyle/>
          <a:p>
            <a:endParaRPr/>
          </a:p>
        </p:txBody>
      </p:sp>
      <p:sp>
        <p:nvSpPr>
          <p:cNvPr id="379" name="object 379"/>
          <p:cNvSpPr/>
          <p:nvPr/>
        </p:nvSpPr>
        <p:spPr>
          <a:xfrm>
            <a:off x="5023918" y="2107032"/>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380" name="object 380"/>
          <p:cNvSpPr/>
          <p:nvPr/>
        </p:nvSpPr>
        <p:spPr>
          <a:xfrm>
            <a:off x="5023918" y="206248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81" name="object 381"/>
          <p:cNvSpPr/>
          <p:nvPr/>
        </p:nvSpPr>
        <p:spPr>
          <a:xfrm>
            <a:off x="5023918" y="201668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82" name="object 382"/>
          <p:cNvSpPr/>
          <p:nvPr/>
        </p:nvSpPr>
        <p:spPr>
          <a:xfrm>
            <a:off x="5023918" y="197213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83" name="object 383"/>
          <p:cNvSpPr/>
          <p:nvPr/>
        </p:nvSpPr>
        <p:spPr>
          <a:xfrm>
            <a:off x="5023918" y="1927605"/>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384" name="object 384"/>
          <p:cNvSpPr/>
          <p:nvPr/>
        </p:nvSpPr>
        <p:spPr>
          <a:xfrm>
            <a:off x="5023918" y="1881818"/>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385" name="object 385"/>
          <p:cNvSpPr/>
          <p:nvPr/>
        </p:nvSpPr>
        <p:spPr>
          <a:xfrm>
            <a:off x="5023918" y="18372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86" name="object 386"/>
          <p:cNvSpPr/>
          <p:nvPr/>
        </p:nvSpPr>
        <p:spPr>
          <a:xfrm>
            <a:off x="5023918" y="17927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87" name="object 387"/>
          <p:cNvSpPr/>
          <p:nvPr/>
        </p:nvSpPr>
        <p:spPr>
          <a:xfrm>
            <a:off x="5023918" y="174692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88" name="object 388"/>
          <p:cNvSpPr/>
          <p:nvPr/>
        </p:nvSpPr>
        <p:spPr>
          <a:xfrm>
            <a:off x="5023918" y="170239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89" name="object 389"/>
          <p:cNvSpPr/>
          <p:nvPr/>
        </p:nvSpPr>
        <p:spPr>
          <a:xfrm>
            <a:off x="5023918" y="16578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90" name="object 390"/>
          <p:cNvSpPr/>
          <p:nvPr/>
        </p:nvSpPr>
        <p:spPr>
          <a:xfrm>
            <a:off x="5023918" y="1612047"/>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391" name="object 391"/>
          <p:cNvSpPr/>
          <p:nvPr/>
        </p:nvSpPr>
        <p:spPr>
          <a:xfrm>
            <a:off x="5023918" y="1567514"/>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392" name="object 392"/>
          <p:cNvSpPr/>
          <p:nvPr/>
        </p:nvSpPr>
        <p:spPr>
          <a:xfrm>
            <a:off x="5386674" y="399655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93" name="object 393"/>
          <p:cNvSpPr/>
          <p:nvPr/>
        </p:nvSpPr>
        <p:spPr>
          <a:xfrm>
            <a:off x="5386674" y="395202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94" name="object 394"/>
          <p:cNvSpPr/>
          <p:nvPr/>
        </p:nvSpPr>
        <p:spPr>
          <a:xfrm>
            <a:off x="5386674" y="3906230"/>
            <a:ext cx="0" cy="5080"/>
          </a:xfrm>
          <a:custGeom>
            <a:avLst/>
            <a:gdLst/>
            <a:ahLst/>
            <a:cxnLst/>
            <a:rect l="l" t="t" r="r" b="b"/>
            <a:pathLst>
              <a:path h="5079">
                <a:moveTo>
                  <a:pt x="-1908" y="2537"/>
                </a:moveTo>
                <a:lnTo>
                  <a:pt x="1908" y="2537"/>
                </a:lnTo>
              </a:path>
            </a:pathLst>
          </a:custGeom>
          <a:ln w="5075">
            <a:solidFill>
              <a:srgbClr val="000000"/>
            </a:solidFill>
          </a:ln>
        </p:spPr>
        <p:txBody>
          <a:bodyPr wrap="square" lIns="0" tIns="0" rIns="0" bIns="0" rtlCol="0"/>
          <a:lstStyle/>
          <a:p>
            <a:endParaRPr/>
          </a:p>
        </p:txBody>
      </p:sp>
      <p:sp>
        <p:nvSpPr>
          <p:cNvPr id="395" name="object 395"/>
          <p:cNvSpPr/>
          <p:nvPr/>
        </p:nvSpPr>
        <p:spPr>
          <a:xfrm>
            <a:off x="5386674" y="386168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96" name="object 396"/>
          <p:cNvSpPr/>
          <p:nvPr/>
        </p:nvSpPr>
        <p:spPr>
          <a:xfrm>
            <a:off x="5386674" y="381714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97" name="object 397"/>
          <p:cNvSpPr/>
          <p:nvPr/>
        </p:nvSpPr>
        <p:spPr>
          <a:xfrm>
            <a:off x="5386674" y="37713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98" name="object 398"/>
          <p:cNvSpPr/>
          <p:nvPr/>
        </p:nvSpPr>
        <p:spPr>
          <a:xfrm>
            <a:off x="5386674" y="37268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399" name="object 399"/>
          <p:cNvSpPr/>
          <p:nvPr/>
        </p:nvSpPr>
        <p:spPr>
          <a:xfrm>
            <a:off x="5386674" y="368227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00" name="object 400"/>
          <p:cNvSpPr/>
          <p:nvPr/>
        </p:nvSpPr>
        <p:spPr>
          <a:xfrm>
            <a:off x="5386674" y="36364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01" name="object 401"/>
          <p:cNvSpPr/>
          <p:nvPr/>
        </p:nvSpPr>
        <p:spPr>
          <a:xfrm>
            <a:off x="5386674" y="35919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02" name="object 402"/>
          <p:cNvSpPr/>
          <p:nvPr/>
        </p:nvSpPr>
        <p:spPr>
          <a:xfrm>
            <a:off x="5386674" y="354740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03" name="object 403"/>
          <p:cNvSpPr/>
          <p:nvPr/>
        </p:nvSpPr>
        <p:spPr>
          <a:xfrm>
            <a:off x="5386674" y="35015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04" name="object 404"/>
          <p:cNvSpPr/>
          <p:nvPr/>
        </p:nvSpPr>
        <p:spPr>
          <a:xfrm>
            <a:off x="5386674" y="345705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05" name="object 405"/>
          <p:cNvSpPr/>
          <p:nvPr/>
        </p:nvSpPr>
        <p:spPr>
          <a:xfrm>
            <a:off x="5386674" y="3412525"/>
            <a:ext cx="0" cy="3810"/>
          </a:xfrm>
          <a:custGeom>
            <a:avLst/>
            <a:gdLst/>
            <a:ahLst/>
            <a:cxnLst/>
            <a:rect l="l" t="t" r="r" b="b"/>
            <a:pathLst>
              <a:path h="3810">
                <a:moveTo>
                  <a:pt x="-1908" y="1906"/>
                </a:moveTo>
                <a:lnTo>
                  <a:pt x="1908" y="1906"/>
                </a:lnTo>
              </a:path>
            </a:pathLst>
          </a:custGeom>
          <a:ln w="3812">
            <a:solidFill>
              <a:srgbClr val="000000"/>
            </a:solidFill>
          </a:ln>
        </p:spPr>
        <p:txBody>
          <a:bodyPr wrap="square" lIns="0" tIns="0" rIns="0" bIns="0" rtlCol="0"/>
          <a:lstStyle/>
          <a:p>
            <a:endParaRPr/>
          </a:p>
        </p:txBody>
      </p:sp>
      <p:sp>
        <p:nvSpPr>
          <p:cNvPr id="406" name="object 406"/>
          <p:cNvSpPr/>
          <p:nvPr/>
        </p:nvSpPr>
        <p:spPr>
          <a:xfrm>
            <a:off x="5386674" y="336671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07" name="object 407"/>
          <p:cNvSpPr/>
          <p:nvPr/>
        </p:nvSpPr>
        <p:spPr>
          <a:xfrm>
            <a:off x="5386674" y="332218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08" name="object 408"/>
          <p:cNvSpPr/>
          <p:nvPr/>
        </p:nvSpPr>
        <p:spPr>
          <a:xfrm>
            <a:off x="5386674" y="32763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09" name="object 409"/>
          <p:cNvSpPr/>
          <p:nvPr/>
        </p:nvSpPr>
        <p:spPr>
          <a:xfrm>
            <a:off x="5386674" y="32318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10" name="object 410"/>
          <p:cNvSpPr/>
          <p:nvPr/>
        </p:nvSpPr>
        <p:spPr>
          <a:xfrm>
            <a:off x="5386674" y="318731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11" name="object 411"/>
          <p:cNvSpPr/>
          <p:nvPr/>
        </p:nvSpPr>
        <p:spPr>
          <a:xfrm>
            <a:off x="5386674" y="3141491"/>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412" name="object 412"/>
          <p:cNvSpPr/>
          <p:nvPr/>
        </p:nvSpPr>
        <p:spPr>
          <a:xfrm>
            <a:off x="5386674" y="309696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13" name="object 413"/>
          <p:cNvSpPr/>
          <p:nvPr/>
        </p:nvSpPr>
        <p:spPr>
          <a:xfrm>
            <a:off x="5386674" y="30524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14" name="object 414"/>
          <p:cNvSpPr/>
          <p:nvPr/>
        </p:nvSpPr>
        <p:spPr>
          <a:xfrm>
            <a:off x="5386674" y="300662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15" name="object 415"/>
          <p:cNvSpPr/>
          <p:nvPr/>
        </p:nvSpPr>
        <p:spPr>
          <a:xfrm>
            <a:off x="5386674" y="29620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16" name="object 416"/>
          <p:cNvSpPr/>
          <p:nvPr/>
        </p:nvSpPr>
        <p:spPr>
          <a:xfrm>
            <a:off x="5386674" y="291755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417" name="object 417"/>
          <p:cNvSpPr/>
          <p:nvPr/>
        </p:nvSpPr>
        <p:spPr>
          <a:xfrm>
            <a:off x="5386674" y="287174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18" name="object 418"/>
          <p:cNvSpPr/>
          <p:nvPr/>
        </p:nvSpPr>
        <p:spPr>
          <a:xfrm>
            <a:off x="5386674" y="282722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19" name="object 419"/>
          <p:cNvSpPr/>
          <p:nvPr/>
        </p:nvSpPr>
        <p:spPr>
          <a:xfrm>
            <a:off x="5386674" y="2782689"/>
            <a:ext cx="0" cy="3810"/>
          </a:xfrm>
          <a:custGeom>
            <a:avLst/>
            <a:gdLst/>
            <a:ahLst/>
            <a:cxnLst/>
            <a:rect l="l" t="t" r="r" b="b"/>
            <a:pathLst>
              <a:path h="3810">
                <a:moveTo>
                  <a:pt x="-1908" y="1902"/>
                </a:moveTo>
                <a:lnTo>
                  <a:pt x="1908" y="1902"/>
                </a:lnTo>
              </a:path>
            </a:pathLst>
          </a:custGeom>
          <a:ln w="3804">
            <a:solidFill>
              <a:srgbClr val="000000"/>
            </a:solidFill>
          </a:ln>
        </p:spPr>
        <p:txBody>
          <a:bodyPr wrap="square" lIns="0" tIns="0" rIns="0" bIns="0" rtlCol="0"/>
          <a:lstStyle/>
          <a:p>
            <a:endParaRPr/>
          </a:p>
        </p:txBody>
      </p:sp>
      <p:sp>
        <p:nvSpPr>
          <p:cNvPr id="420" name="object 420"/>
          <p:cNvSpPr/>
          <p:nvPr/>
        </p:nvSpPr>
        <p:spPr>
          <a:xfrm>
            <a:off x="5386674" y="273687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21" name="object 421"/>
          <p:cNvSpPr/>
          <p:nvPr/>
        </p:nvSpPr>
        <p:spPr>
          <a:xfrm>
            <a:off x="5386674" y="269234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22" name="object 422"/>
          <p:cNvSpPr/>
          <p:nvPr/>
        </p:nvSpPr>
        <p:spPr>
          <a:xfrm>
            <a:off x="5386674" y="264653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23" name="object 423"/>
          <p:cNvSpPr/>
          <p:nvPr/>
        </p:nvSpPr>
        <p:spPr>
          <a:xfrm>
            <a:off x="5386674" y="260199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24" name="object 424"/>
          <p:cNvSpPr/>
          <p:nvPr/>
        </p:nvSpPr>
        <p:spPr>
          <a:xfrm>
            <a:off x="5386674" y="255746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425" name="object 425"/>
          <p:cNvSpPr/>
          <p:nvPr/>
        </p:nvSpPr>
        <p:spPr>
          <a:xfrm>
            <a:off x="5386674" y="251165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26" name="object 426"/>
          <p:cNvSpPr/>
          <p:nvPr/>
        </p:nvSpPr>
        <p:spPr>
          <a:xfrm>
            <a:off x="5386674" y="246712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27" name="object 427"/>
          <p:cNvSpPr/>
          <p:nvPr/>
        </p:nvSpPr>
        <p:spPr>
          <a:xfrm>
            <a:off x="5386674" y="242257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28" name="object 428"/>
          <p:cNvSpPr/>
          <p:nvPr/>
        </p:nvSpPr>
        <p:spPr>
          <a:xfrm>
            <a:off x="5386674" y="2376778"/>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429" name="object 429"/>
          <p:cNvSpPr/>
          <p:nvPr/>
        </p:nvSpPr>
        <p:spPr>
          <a:xfrm>
            <a:off x="5386674" y="2332253"/>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430" name="object 430"/>
          <p:cNvSpPr/>
          <p:nvPr/>
        </p:nvSpPr>
        <p:spPr>
          <a:xfrm>
            <a:off x="5386674" y="22877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31" name="object 431"/>
          <p:cNvSpPr/>
          <p:nvPr/>
        </p:nvSpPr>
        <p:spPr>
          <a:xfrm>
            <a:off x="5386674" y="224190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32" name="object 432"/>
          <p:cNvSpPr/>
          <p:nvPr/>
        </p:nvSpPr>
        <p:spPr>
          <a:xfrm>
            <a:off x="5386674" y="219736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33" name="object 433"/>
          <p:cNvSpPr/>
          <p:nvPr/>
        </p:nvSpPr>
        <p:spPr>
          <a:xfrm>
            <a:off x="5386674" y="2152827"/>
            <a:ext cx="0" cy="4445"/>
          </a:xfrm>
          <a:custGeom>
            <a:avLst/>
            <a:gdLst/>
            <a:ahLst/>
            <a:cxnLst/>
            <a:rect l="l" t="t" r="r" b="b"/>
            <a:pathLst>
              <a:path h="4444">
                <a:moveTo>
                  <a:pt x="-1908" y="1914"/>
                </a:moveTo>
                <a:lnTo>
                  <a:pt x="1908" y="1914"/>
                </a:lnTo>
              </a:path>
            </a:pathLst>
          </a:custGeom>
          <a:ln w="3829">
            <a:solidFill>
              <a:srgbClr val="000000"/>
            </a:solidFill>
          </a:ln>
        </p:spPr>
        <p:txBody>
          <a:bodyPr wrap="square" lIns="0" tIns="0" rIns="0" bIns="0" rtlCol="0"/>
          <a:lstStyle/>
          <a:p>
            <a:endParaRPr/>
          </a:p>
        </p:txBody>
      </p:sp>
      <p:sp>
        <p:nvSpPr>
          <p:cNvPr id="434" name="object 434"/>
          <p:cNvSpPr/>
          <p:nvPr/>
        </p:nvSpPr>
        <p:spPr>
          <a:xfrm>
            <a:off x="5386674" y="2107032"/>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435" name="object 435"/>
          <p:cNvSpPr/>
          <p:nvPr/>
        </p:nvSpPr>
        <p:spPr>
          <a:xfrm>
            <a:off x="5386674" y="206248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36" name="object 436"/>
          <p:cNvSpPr/>
          <p:nvPr/>
        </p:nvSpPr>
        <p:spPr>
          <a:xfrm>
            <a:off x="5386674" y="201668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37" name="object 437"/>
          <p:cNvSpPr/>
          <p:nvPr/>
        </p:nvSpPr>
        <p:spPr>
          <a:xfrm>
            <a:off x="5386674" y="197213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38" name="object 438"/>
          <p:cNvSpPr/>
          <p:nvPr/>
        </p:nvSpPr>
        <p:spPr>
          <a:xfrm>
            <a:off x="5386674" y="1927605"/>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439" name="object 439"/>
          <p:cNvSpPr/>
          <p:nvPr/>
        </p:nvSpPr>
        <p:spPr>
          <a:xfrm>
            <a:off x="5386674" y="1881818"/>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440" name="object 440"/>
          <p:cNvSpPr/>
          <p:nvPr/>
        </p:nvSpPr>
        <p:spPr>
          <a:xfrm>
            <a:off x="5386674" y="18372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41" name="object 441"/>
          <p:cNvSpPr/>
          <p:nvPr/>
        </p:nvSpPr>
        <p:spPr>
          <a:xfrm>
            <a:off x="5386674" y="17927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42" name="object 442"/>
          <p:cNvSpPr/>
          <p:nvPr/>
        </p:nvSpPr>
        <p:spPr>
          <a:xfrm>
            <a:off x="5386674" y="174692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43" name="object 443"/>
          <p:cNvSpPr/>
          <p:nvPr/>
        </p:nvSpPr>
        <p:spPr>
          <a:xfrm>
            <a:off x="5386674" y="170239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44" name="object 444"/>
          <p:cNvSpPr/>
          <p:nvPr/>
        </p:nvSpPr>
        <p:spPr>
          <a:xfrm>
            <a:off x="5386674" y="16578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45" name="object 445"/>
          <p:cNvSpPr/>
          <p:nvPr/>
        </p:nvSpPr>
        <p:spPr>
          <a:xfrm>
            <a:off x="5386674" y="1612047"/>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446" name="object 446"/>
          <p:cNvSpPr/>
          <p:nvPr/>
        </p:nvSpPr>
        <p:spPr>
          <a:xfrm>
            <a:off x="5386674" y="1567514"/>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447" name="object 447"/>
          <p:cNvSpPr/>
          <p:nvPr/>
        </p:nvSpPr>
        <p:spPr>
          <a:xfrm>
            <a:off x="5748192" y="399655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48" name="object 448"/>
          <p:cNvSpPr/>
          <p:nvPr/>
        </p:nvSpPr>
        <p:spPr>
          <a:xfrm>
            <a:off x="5748192" y="395202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49" name="object 449"/>
          <p:cNvSpPr/>
          <p:nvPr/>
        </p:nvSpPr>
        <p:spPr>
          <a:xfrm>
            <a:off x="5748192" y="3906230"/>
            <a:ext cx="0" cy="5080"/>
          </a:xfrm>
          <a:custGeom>
            <a:avLst/>
            <a:gdLst/>
            <a:ahLst/>
            <a:cxnLst/>
            <a:rect l="l" t="t" r="r" b="b"/>
            <a:pathLst>
              <a:path h="5079">
                <a:moveTo>
                  <a:pt x="-1908" y="2537"/>
                </a:moveTo>
                <a:lnTo>
                  <a:pt x="1908" y="2537"/>
                </a:lnTo>
              </a:path>
            </a:pathLst>
          </a:custGeom>
          <a:ln w="5075">
            <a:solidFill>
              <a:srgbClr val="000000"/>
            </a:solidFill>
          </a:ln>
        </p:spPr>
        <p:txBody>
          <a:bodyPr wrap="square" lIns="0" tIns="0" rIns="0" bIns="0" rtlCol="0"/>
          <a:lstStyle/>
          <a:p>
            <a:endParaRPr/>
          </a:p>
        </p:txBody>
      </p:sp>
      <p:sp>
        <p:nvSpPr>
          <p:cNvPr id="450" name="object 450"/>
          <p:cNvSpPr/>
          <p:nvPr/>
        </p:nvSpPr>
        <p:spPr>
          <a:xfrm>
            <a:off x="5748192" y="386168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51" name="object 451"/>
          <p:cNvSpPr/>
          <p:nvPr/>
        </p:nvSpPr>
        <p:spPr>
          <a:xfrm>
            <a:off x="5748192" y="381714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52" name="object 452"/>
          <p:cNvSpPr/>
          <p:nvPr/>
        </p:nvSpPr>
        <p:spPr>
          <a:xfrm>
            <a:off x="5748192" y="37713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53" name="object 453"/>
          <p:cNvSpPr/>
          <p:nvPr/>
        </p:nvSpPr>
        <p:spPr>
          <a:xfrm>
            <a:off x="5748192" y="37268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54" name="object 454"/>
          <p:cNvSpPr/>
          <p:nvPr/>
        </p:nvSpPr>
        <p:spPr>
          <a:xfrm>
            <a:off x="5748192" y="368227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55" name="object 455"/>
          <p:cNvSpPr/>
          <p:nvPr/>
        </p:nvSpPr>
        <p:spPr>
          <a:xfrm>
            <a:off x="5748192" y="36364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56" name="object 456"/>
          <p:cNvSpPr/>
          <p:nvPr/>
        </p:nvSpPr>
        <p:spPr>
          <a:xfrm>
            <a:off x="5748192" y="35919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57" name="object 457"/>
          <p:cNvSpPr/>
          <p:nvPr/>
        </p:nvSpPr>
        <p:spPr>
          <a:xfrm>
            <a:off x="5748192" y="354740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58" name="object 458"/>
          <p:cNvSpPr/>
          <p:nvPr/>
        </p:nvSpPr>
        <p:spPr>
          <a:xfrm>
            <a:off x="5748192" y="35015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59" name="object 459"/>
          <p:cNvSpPr/>
          <p:nvPr/>
        </p:nvSpPr>
        <p:spPr>
          <a:xfrm>
            <a:off x="5748192" y="345705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60" name="object 460"/>
          <p:cNvSpPr/>
          <p:nvPr/>
        </p:nvSpPr>
        <p:spPr>
          <a:xfrm>
            <a:off x="5748192" y="3412525"/>
            <a:ext cx="0" cy="3810"/>
          </a:xfrm>
          <a:custGeom>
            <a:avLst/>
            <a:gdLst/>
            <a:ahLst/>
            <a:cxnLst/>
            <a:rect l="l" t="t" r="r" b="b"/>
            <a:pathLst>
              <a:path h="3810">
                <a:moveTo>
                  <a:pt x="-1908" y="1906"/>
                </a:moveTo>
                <a:lnTo>
                  <a:pt x="1908" y="1906"/>
                </a:lnTo>
              </a:path>
            </a:pathLst>
          </a:custGeom>
          <a:ln w="3812">
            <a:solidFill>
              <a:srgbClr val="000000"/>
            </a:solidFill>
          </a:ln>
        </p:spPr>
        <p:txBody>
          <a:bodyPr wrap="square" lIns="0" tIns="0" rIns="0" bIns="0" rtlCol="0"/>
          <a:lstStyle/>
          <a:p>
            <a:endParaRPr/>
          </a:p>
        </p:txBody>
      </p:sp>
      <p:sp>
        <p:nvSpPr>
          <p:cNvPr id="461" name="object 461"/>
          <p:cNvSpPr/>
          <p:nvPr/>
        </p:nvSpPr>
        <p:spPr>
          <a:xfrm>
            <a:off x="5748192" y="336671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62" name="object 462"/>
          <p:cNvSpPr/>
          <p:nvPr/>
        </p:nvSpPr>
        <p:spPr>
          <a:xfrm>
            <a:off x="5748192" y="332218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63" name="object 463"/>
          <p:cNvSpPr/>
          <p:nvPr/>
        </p:nvSpPr>
        <p:spPr>
          <a:xfrm>
            <a:off x="5748192" y="32763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64" name="object 464"/>
          <p:cNvSpPr/>
          <p:nvPr/>
        </p:nvSpPr>
        <p:spPr>
          <a:xfrm>
            <a:off x="5748192" y="32318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65" name="object 465"/>
          <p:cNvSpPr/>
          <p:nvPr/>
        </p:nvSpPr>
        <p:spPr>
          <a:xfrm>
            <a:off x="5748192" y="318731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66" name="object 466"/>
          <p:cNvSpPr/>
          <p:nvPr/>
        </p:nvSpPr>
        <p:spPr>
          <a:xfrm>
            <a:off x="5748192" y="3141491"/>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467" name="object 467"/>
          <p:cNvSpPr/>
          <p:nvPr/>
        </p:nvSpPr>
        <p:spPr>
          <a:xfrm>
            <a:off x="5748192" y="309696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68" name="object 468"/>
          <p:cNvSpPr/>
          <p:nvPr/>
        </p:nvSpPr>
        <p:spPr>
          <a:xfrm>
            <a:off x="5748192" y="305243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69" name="object 469"/>
          <p:cNvSpPr/>
          <p:nvPr/>
        </p:nvSpPr>
        <p:spPr>
          <a:xfrm>
            <a:off x="5748192" y="300662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70" name="object 470"/>
          <p:cNvSpPr/>
          <p:nvPr/>
        </p:nvSpPr>
        <p:spPr>
          <a:xfrm>
            <a:off x="5748192" y="296209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71" name="object 471"/>
          <p:cNvSpPr/>
          <p:nvPr/>
        </p:nvSpPr>
        <p:spPr>
          <a:xfrm>
            <a:off x="5748192" y="291755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472" name="object 472"/>
          <p:cNvSpPr/>
          <p:nvPr/>
        </p:nvSpPr>
        <p:spPr>
          <a:xfrm>
            <a:off x="5748192" y="287174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73" name="object 473"/>
          <p:cNvSpPr/>
          <p:nvPr/>
        </p:nvSpPr>
        <p:spPr>
          <a:xfrm>
            <a:off x="5748192" y="2827221"/>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74" name="object 474"/>
          <p:cNvSpPr/>
          <p:nvPr/>
        </p:nvSpPr>
        <p:spPr>
          <a:xfrm>
            <a:off x="5748192" y="2782689"/>
            <a:ext cx="0" cy="3810"/>
          </a:xfrm>
          <a:custGeom>
            <a:avLst/>
            <a:gdLst/>
            <a:ahLst/>
            <a:cxnLst/>
            <a:rect l="l" t="t" r="r" b="b"/>
            <a:pathLst>
              <a:path h="3810">
                <a:moveTo>
                  <a:pt x="-1908" y="1902"/>
                </a:moveTo>
                <a:lnTo>
                  <a:pt x="1908" y="1902"/>
                </a:lnTo>
              </a:path>
            </a:pathLst>
          </a:custGeom>
          <a:ln w="3804">
            <a:solidFill>
              <a:srgbClr val="000000"/>
            </a:solidFill>
          </a:ln>
        </p:spPr>
        <p:txBody>
          <a:bodyPr wrap="square" lIns="0" tIns="0" rIns="0" bIns="0" rtlCol="0"/>
          <a:lstStyle/>
          <a:p>
            <a:endParaRPr/>
          </a:p>
        </p:txBody>
      </p:sp>
      <p:sp>
        <p:nvSpPr>
          <p:cNvPr id="475" name="object 475"/>
          <p:cNvSpPr/>
          <p:nvPr/>
        </p:nvSpPr>
        <p:spPr>
          <a:xfrm>
            <a:off x="5748192" y="273687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76" name="object 476"/>
          <p:cNvSpPr/>
          <p:nvPr/>
        </p:nvSpPr>
        <p:spPr>
          <a:xfrm>
            <a:off x="5748192" y="269234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77" name="object 477"/>
          <p:cNvSpPr/>
          <p:nvPr/>
        </p:nvSpPr>
        <p:spPr>
          <a:xfrm>
            <a:off x="5748192" y="264653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78" name="object 478"/>
          <p:cNvSpPr/>
          <p:nvPr/>
        </p:nvSpPr>
        <p:spPr>
          <a:xfrm>
            <a:off x="5748192" y="260199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79" name="object 479"/>
          <p:cNvSpPr/>
          <p:nvPr/>
        </p:nvSpPr>
        <p:spPr>
          <a:xfrm>
            <a:off x="5748192" y="2557467"/>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480" name="object 480"/>
          <p:cNvSpPr/>
          <p:nvPr/>
        </p:nvSpPr>
        <p:spPr>
          <a:xfrm>
            <a:off x="5748192" y="2511655"/>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81" name="object 481"/>
          <p:cNvSpPr/>
          <p:nvPr/>
        </p:nvSpPr>
        <p:spPr>
          <a:xfrm>
            <a:off x="5748192" y="246712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82" name="object 482"/>
          <p:cNvSpPr/>
          <p:nvPr/>
        </p:nvSpPr>
        <p:spPr>
          <a:xfrm>
            <a:off x="5748192" y="2422573"/>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83" name="object 483"/>
          <p:cNvSpPr/>
          <p:nvPr/>
        </p:nvSpPr>
        <p:spPr>
          <a:xfrm>
            <a:off x="5748192" y="2376778"/>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484" name="object 484"/>
          <p:cNvSpPr/>
          <p:nvPr/>
        </p:nvSpPr>
        <p:spPr>
          <a:xfrm>
            <a:off x="5748192" y="2332253"/>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485" name="object 485"/>
          <p:cNvSpPr/>
          <p:nvPr/>
        </p:nvSpPr>
        <p:spPr>
          <a:xfrm>
            <a:off x="5748192" y="228770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86" name="object 486"/>
          <p:cNvSpPr/>
          <p:nvPr/>
        </p:nvSpPr>
        <p:spPr>
          <a:xfrm>
            <a:off x="5748192" y="224190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87" name="object 487"/>
          <p:cNvSpPr/>
          <p:nvPr/>
        </p:nvSpPr>
        <p:spPr>
          <a:xfrm>
            <a:off x="5748192" y="2197360"/>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88" name="object 488"/>
          <p:cNvSpPr/>
          <p:nvPr/>
        </p:nvSpPr>
        <p:spPr>
          <a:xfrm>
            <a:off x="5748192" y="2152827"/>
            <a:ext cx="0" cy="4445"/>
          </a:xfrm>
          <a:custGeom>
            <a:avLst/>
            <a:gdLst/>
            <a:ahLst/>
            <a:cxnLst/>
            <a:rect l="l" t="t" r="r" b="b"/>
            <a:pathLst>
              <a:path h="4444">
                <a:moveTo>
                  <a:pt x="-1908" y="1914"/>
                </a:moveTo>
                <a:lnTo>
                  <a:pt x="1908" y="1914"/>
                </a:lnTo>
              </a:path>
            </a:pathLst>
          </a:custGeom>
          <a:ln w="3829">
            <a:solidFill>
              <a:srgbClr val="000000"/>
            </a:solidFill>
          </a:ln>
        </p:spPr>
        <p:txBody>
          <a:bodyPr wrap="square" lIns="0" tIns="0" rIns="0" bIns="0" rtlCol="0"/>
          <a:lstStyle/>
          <a:p>
            <a:endParaRPr/>
          </a:p>
        </p:txBody>
      </p:sp>
      <p:sp>
        <p:nvSpPr>
          <p:cNvPr id="489" name="object 489"/>
          <p:cNvSpPr/>
          <p:nvPr/>
        </p:nvSpPr>
        <p:spPr>
          <a:xfrm>
            <a:off x="5748192" y="2107032"/>
            <a:ext cx="0" cy="5080"/>
          </a:xfrm>
          <a:custGeom>
            <a:avLst/>
            <a:gdLst/>
            <a:ahLst/>
            <a:cxnLst/>
            <a:rect l="l" t="t" r="r" b="b"/>
            <a:pathLst>
              <a:path h="5080">
                <a:moveTo>
                  <a:pt x="-1908" y="2537"/>
                </a:moveTo>
                <a:lnTo>
                  <a:pt x="1908" y="2537"/>
                </a:lnTo>
              </a:path>
            </a:pathLst>
          </a:custGeom>
          <a:ln w="5075">
            <a:solidFill>
              <a:srgbClr val="000000"/>
            </a:solidFill>
          </a:ln>
        </p:spPr>
        <p:txBody>
          <a:bodyPr wrap="square" lIns="0" tIns="0" rIns="0" bIns="0" rtlCol="0"/>
          <a:lstStyle/>
          <a:p>
            <a:endParaRPr/>
          </a:p>
        </p:txBody>
      </p:sp>
      <p:sp>
        <p:nvSpPr>
          <p:cNvPr id="490" name="object 490"/>
          <p:cNvSpPr/>
          <p:nvPr/>
        </p:nvSpPr>
        <p:spPr>
          <a:xfrm>
            <a:off x="5748192" y="206248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91" name="object 491"/>
          <p:cNvSpPr/>
          <p:nvPr/>
        </p:nvSpPr>
        <p:spPr>
          <a:xfrm>
            <a:off x="5748192" y="2016687"/>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92" name="object 492"/>
          <p:cNvSpPr/>
          <p:nvPr/>
        </p:nvSpPr>
        <p:spPr>
          <a:xfrm>
            <a:off x="5748192" y="1972138"/>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93" name="object 493"/>
          <p:cNvSpPr/>
          <p:nvPr/>
        </p:nvSpPr>
        <p:spPr>
          <a:xfrm>
            <a:off x="5748192" y="1927605"/>
            <a:ext cx="0" cy="5715"/>
          </a:xfrm>
          <a:custGeom>
            <a:avLst/>
            <a:gdLst/>
            <a:ahLst/>
            <a:cxnLst/>
            <a:rect l="l" t="t" r="r" b="b"/>
            <a:pathLst>
              <a:path h="5714">
                <a:moveTo>
                  <a:pt x="-1908" y="2550"/>
                </a:moveTo>
                <a:lnTo>
                  <a:pt x="1908" y="2550"/>
                </a:lnTo>
              </a:path>
            </a:pathLst>
          </a:custGeom>
          <a:ln w="5100">
            <a:solidFill>
              <a:srgbClr val="000000"/>
            </a:solidFill>
          </a:ln>
        </p:spPr>
        <p:txBody>
          <a:bodyPr wrap="square" lIns="0" tIns="0" rIns="0" bIns="0" rtlCol="0"/>
          <a:lstStyle/>
          <a:p>
            <a:endParaRPr/>
          </a:p>
        </p:txBody>
      </p:sp>
      <p:sp>
        <p:nvSpPr>
          <p:cNvPr id="494" name="object 494"/>
          <p:cNvSpPr/>
          <p:nvPr/>
        </p:nvSpPr>
        <p:spPr>
          <a:xfrm>
            <a:off x="5748192" y="1881818"/>
            <a:ext cx="0" cy="5080"/>
          </a:xfrm>
          <a:custGeom>
            <a:avLst/>
            <a:gdLst/>
            <a:ahLst/>
            <a:cxnLst/>
            <a:rect l="l" t="t" r="r" b="b"/>
            <a:pathLst>
              <a:path h="5080">
                <a:moveTo>
                  <a:pt x="-1908" y="2533"/>
                </a:moveTo>
                <a:lnTo>
                  <a:pt x="1908" y="2533"/>
                </a:lnTo>
              </a:path>
            </a:pathLst>
          </a:custGeom>
          <a:ln w="5066">
            <a:solidFill>
              <a:srgbClr val="000000"/>
            </a:solidFill>
          </a:ln>
        </p:spPr>
        <p:txBody>
          <a:bodyPr wrap="square" lIns="0" tIns="0" rIns="0" bIns="0" rtlCol="0"/>
          <a:lstStyle/>
          <a:p>
            <a:endParaRPr/>
          </a:p>
        </p:txBody>
      </p:sp>
      <p:sp>
        <p:nvSpPr>
          <p:cNvPr id="495" name="object 495"/>
          <p:cNvSpPr/>
          <p:nvPr/>
        </p:nvSpPr>
        <p:spPr>
          <a:xfrm>
            <a:off x="5748192" y="183726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96" name="object 496"/>
          <p:cNvSpPr/>
          <p:nvPr/>
        </p:nvSpPr>
        <p:spPr>
          <a:xfrm>
            <a:off x="5748192" y="1792736"/>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97" name="object 497"/>
          <p:cNvSpPr/>
          <p:nvPr/>
        </p:nvSpPr>
        <p:spPr>
          <a:xfrm>
            <a:off x="5748192" y="1746924"/>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98" name="object 498"/>
          <p:cNvSpPr/>
          <p:nvPr/>
        </p:nvSpPr>
        <p:spPr>
          <a:xfrm>
            <a:off x="5748192" y="1702392"/>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499" name="object 499"/>
          <p:cNvSpPr/>
          <p:nvPr/>
        </p:nvSpPr>
        <p:spPr>
          <a:xfrm>
            <a:off x="5748192" y="1657859"/>
            <a:ext cx="0" cy="5715"/>
          </a:xfrm>
          <a:custGeom>
            <a:avLst/>
            <a:gdLst/>
            <a:ahLst/>
            <a:cxnLst/>
            <a:rect l="l" t="t" r="r" b="b"/>
            <a:pathLst>
              <a:path h="5714">
                <a:moveTo>
                  <a:pt x="-1908" y="2546"/>
                </a:moveTo>
                <a:lnTo>
                  <a:pt x="1908" y="2546"/>
                </a:lnTo>
              </a:path>
            </a:pathLst>
          </a:custGeom>
          <a:ln w="5092">
            <a:solidFill>
              <a:srgbClr val="000000"/>
            </a:solidFill>
          </a:ln>
        </p:spPr>
        <p:txBody>
          <a:bodyPr wrap="square" lIns="0" tIns="0" rIns="0" bIns="0" rtlCol="0"/>
          <a:lstStyle/>
          <a:p>
            <a:endParaRPr/>
          </a:p>
        </p:txBody>
      </p:sp>
      <p:sp>
        <p:nvSpPr>
          <p:cNvPr id="500" name="object 500"/>
          <p:cNvSpPr/>
          <p:nvPr/>
        </p:nvSpPr>
        <p:spPr>
          <a:xfrm>
            <a:off x="5748192" y="1612047"/>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501" name="object 501"/>
          <p:cNvSpPr/>
          <p:nvPr/>
        </p:nvSpPr>
        <p:spPr>
          <a:xfrm>
            <a:off x="5748192" y="1567514"/>
            <a:ext cx="0" cy="5715"/>
          </a:xfrm>
          <a:custGeom>
            <a:avLst/>
            <a:gdLst/>
            <a:ahLst/>
            <a:cxnLst/>
            <a:rect l="l" t="t" r="r" b="b"/>
            <a:pathLst>
              <a:path h="5715">
                <a:moveTo>
                  <a:pt x="-1908" y="2546"/>
                </a:moveTo>
                <a:lnTo>
                  <a:pt x="1908" y="2546"/>
                </a:lnTo>
              </a:path>
            </a:pathLst>
          </a:custGeom>
          <a:ln w="5092">
            <a:solidFill>
              <a:srgbClr val="000000"/>
            </a:solidFill>
          </a:ln>
        </p:spPr>
        <p:txBody>
          <a:bodyPr wrap="square" lIns="0" tIns="0" rIns="0" bIns="0" rtlCol="0"/>
          <a:lstStyle/>
          <a:p>
            <a:endParaRPr/>
          </a:p>
        </p:txBody>
      </p:sp>
      <p:sp>
        <p:nvSpPr>
          <p:cNvPr id="502" name="object 502"/>
          <p:cNvSpPr/>
          <p:nvPr/>
        </p:nvSpPr>
        <p:spPr>
          <a:xfrm>
            <a:off x="2852392" y="4047462"/>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503" name="object 503"/>
          <p:cNvSpPr/>
          <p:nvPr/>
        </p:nvSpPr>
        <p:spPr>
          <a:xfrm>
            <a:off x="2896941"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04" name="object 504"/>
          <p:cNvSpPr/>
          <p:nvPr/>
        </p:nvSpPr>
        <p:spPr>
          <a:xfrm>
            <a:off x="2941481" y="4047462"/>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505" name="object 505"/>
          <p:cNvSpPr/>
          <p:nvPr/>
        </p:nvSpPr>
        <p:spPr>
          <a:xfrm>
            <a:off x="2987318"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06" name="object 506"/>
          <p:cNvSpPr/>
          <p:nvPr/>
        </p:nvSpPr>
        <p:spPr>
          <a:xfrm>
            <a:off x="3031867"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07" name="object 507"/>
          <p:cNvSpPr/>
          <p:nvPr/>
        </p:nvSpPr>
        <p:spPr>
          <a:xfrm>
            <a:off x="3076416"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08" name="object 508"/>
          <p:cNvSpPr/>
          <p:nvPr/>
        </p:nvSpPr>
        <p:spPr>
          <a:xfrm>
            <a:off x="3122228"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09" name="object 509"/>
          <p:cNvSpPr/>
          <p:nvPr/>
        </p:nvSpPr>
        <p:spPr>
          <a:xfrm>
            <a:off x="3166801" y="4047462"/>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510" name="object 510"/>
          <p:cNvSpPr/>
          <p:nvPr/>
        </p:nvSpPr>
        <p:spPr>
          <a:xfrm>
            <a:off x="3257162"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11" name="object 511"/>
          <p:cNvSpPr/>
          <p:nvPr/>
        </p:nvSpPr>
        <p:spPr>
          <a:xfrm>
            <a:off x="3301711"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12" name="object 512"/>
          <p:cNvSpPr/>
          <p:nvPr/>
        </p:nvSpPr>
        <p:spPr>
          <a:xfrm>
            <a:off x="3346260"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13" name="object 513"/>
          <p:cNvSpPr/>
          <p:nvPr/>
        </p:nvSpPr>
        <p:spPr>
          <a:xfrm>
            <a:off x="3392088"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14" name="object 514"/>
          <p:cNvSpPr/>
          <p:nvPr/>
        </p:nvSpPr>
        <p:spPr>
          <a:xfrm>
            <a:off x="3436637"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15" name="object 515"/>
          <p:cNvSpPr/>
          <p:nvPr/>
        </p:nvSpPr>
        <p:spPr>
          <a:xfrm>
            <a:off x="3482457" y="4047462"/>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516" name="object 516"/>
          <p:cNvSpPr/>
          <p:nvPr/>
        </p:nvSpPr>
        <p:spPr>
          <a:xfrm>
            <a:off x="3527023"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17" name="object 517"/>
          <p:cNvSpPr/>
          <p:nvPr/>
        </p:nvSpPr>
        <p:spPr>
          <a:xfrm>
            <a:off x="3617383"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18" name="object 518"/>
          <p:cNvSpPr/>
          <p:nvPr/>
        </p:nvSpPr>
        <p:spPr>
          <a:xfrm>
            <a:off x="3661932"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19" name="object 519"/>
          <p:cNvSpPr/>
          <p:nvPr/>
        </p:nvSpPr>
        <p:spPr>
          <a:xfrm>
            <a:off x="3706481"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20" name="object 520"/>
          <p:cNvSpPr/>
          <p:nvPr/>
        </p:nvSpPr>
        <p:spPr>
          <a:xfrm>
            <a:off x="3752318"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21" name="object 521"/>
          <p:cNvSpPr/>
          <p:nvPr/>
        </p:nvSpPr>
        <p:spPr>
          <a:xfrm>
            <a:off x="3796867"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22" name="object 522"/>
          <p:cNvSpPr/>
          <p:nvPr/>
        </p:nvSpPr>
        <p:spPr>
          <a:xfrm>
            <a:off x="3841415"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23" name="object 523"/>
          <p:cNvSpPr/>
          <p:nvPr/>
        </p:nvSpPr>
        <p:spPr>
          <a:xfrm>
            <a:off x="3887244"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24" name="object 524"/>
          <p:cNvSpPr/>
          <p:nvPr/>
        </p:nvSpPr>
        <p:spPr>
          <a:xfrm>
            <a:off x="3931793"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25" name="object 525"/>
          <p:cNvSpPr/>
          <p:nvPr/>
        </p:nvSpPr>
        <p:spPr>
          <a:xfrm>
            <a:off x="3976341"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26" name="object 526"/>
          <p:cNvSpPr/>
          <p:nvPr/>
        </p:nvSpPr>
        <p:spPr>
          <a:xfrm>
            <a:off x="4022162"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27" name="object 527"/>
          <p:cNvSpPr/>
          <p:nvPr/>
        </p:nvSpPr>
        <p:spPr>
          <a:xfrm>
            <a:off x="4066702" y="4047462"/>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528" name="object 528"/>
          <p:cNvSpPr/>
          <p:nvPr/>
        </p:nvSpPr>
        <p:spPr>
          <a:xfrm>
            <a:off x="4112539" y="4047462"/>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529" name="object 529"/>
          <p:cNvSpPr/>
          <p:nvPr/>
        </p:nvSpPr>
        <p:spPr>
          <a:xfrm>
            <a:off x="4157088"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30" name="object 530"/>
          <p:cNvSpPr/>
          <p:nvPr/>
        </p:nvSpPr>
        <p:spPr>
          <a:xfrm>
            <a:off x="4201636"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31" name="object 531"/>
          <p:cNvSpPr/>
          <p:nvPr/>
        </p:nvSpPr>
        <p:spPr>
          <a:xfrm>
            <a:off x="4247474"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32" name="object 532"/>
          <p:cNvSpPr/>
          <p:nvPr/>
        </p:nvSpPr>
        <p:spPr>
          <a:xfrm>
            <a:off x="4292022"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33" name="object 533"/>
          <p:cNvSpPr/>
          <p:nvPr/>
        </p:nvSpPr>
        <p:spPr>
          <a:xfrm>
            <a:off x="4336571"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34" name="object 534"/>
          <p:cNvSpPr/>
          <p:nvPr/>
        </p:nvSpPr>
        <p:spPr>
          <a:xfrm>
            <a:off x="4382383"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35" name="object 535"/>
          <p:cNvSpPr/>
          <p:nvPr/>
        </p:nvSpPr>
        <p:spPr>
          <a:xfrm>
            <a:off x="4426932"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36" name="object 536"/>
          <p:cNvSpPr/>
          <p:nvPr/>
        </p:nvSpPr>
        <p:spPr>
          <a:xfrm>
            <a:off x="4471480"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37" name="object 537"/>
          <p:cNvSpPr/>
          <p:nvPr/>
        </p:nvSpPr>
        <p:spPr>
          <a:xfrm>
            <a:off x="4517309"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38" name="object 538"/>
          <p:cNvSpPr/>
          <p:nvPr/>
        </p:nvSpPr>
        <p:spPr>
          <a:xfrm>
            <a:off x="4561858"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39" name="object 539"/>
          <p:cNvSpPr/>
          <p:nvPr/>
        </p:nvSpPr>
        <p:spPr>
          <a:xfrm>
            <a:off x="4606407"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40" name="object 540"/>
          <p:cNvSpPr/>
          <p:nvPr/>
        </p:nvSpPr>
        <p:spPr>
          <a:xfrm>
            <a:off x="4652243"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41" name="object 541"/>
          <p:cNvSpPr/>
          <p:nvPr/>
        </p:nvSpPr>
        <p:spPr>
          <a:xfrm>
            <a:off x="4696792"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42" name="object 542"/>
          <p:cNvSpPr/>
          <p:nvPr/>
        </p:nvSpPr>
        <p:spPr>
          <a:xfrm>
            <a:off x="4742604" y="4047462"/>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543" name="object 543"/>
          <p:cNvSpPr/>
          <p:nvPr/>
        </p:nvSpPr>
        <p:spPr>
          <a:xfrm>
            <a:off x="4787153"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44" name="object 544"/>
          <p:cNvSpPr/>
          <p:nvPr/>
        </p:nvSpPr>
        <p:spPr>
          <a:xfrm>
            <a:off x="4831702"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45" name="object 545"/>
          <p:cNvSpPr/>
          <p:nvPr/>
        </p:nvSpPr>
        <p:spPr>
          <a:xfrm>
            <a:off x="4877539"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46" name="object 546"/>
          <p:cNvSpPr/>
          <p:nvPr/>
        </p:nvSpPr>
        <p:spPr>
          <a:xfrm>
            <a:off x="4922087"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47" name="object 547"/>
          <p:cNvSpPr/>
          <p:nvPr/>
        </p:nvSpPr>
        <p:spPr>
          <a:xfrm>
            <a:off x="4966636"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48" name="object 548"/>
          <p:cNvSpPr/>
          <p:nvPr/>
        </p:nvSpPr>
        <p:spPr>
          <a:xfrm>
            <a:off x="5012465"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49" name="object 549"/>
          <p:cNvSpPr/>
          <p:nvPr/>
        </p:nvSpPr>
        <p:spPr>
          <a:xfrm>
            <a:off x="5057014"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50" name="object 550"/>
          <p:cNvSpPr/>
          <p:nvPr/>
        </p:nvSpPr>
        <p:spPr>
          <a:xfrm>
            <a:off x="5101562"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51" name="object 551"/>
          <p:cNvSpPr/>
          <p:nvPr/>
        </p:nvSpPr>
        <p:spPr>
          <a:xfrm>
            <a:off x="5147383"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52" name="object 552"/>
          <p:cNvSpPr/>
          <p:nvPr/>
        </p:nvSpPr>
        <p:spPr>
          <a:xfrm>
            <a:off x="5191931"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53" name="object 553"/>
          <p:cNvSpPr/>
          <p:nvPr/>
        </p:nvSpPr>
        <p:spPr>
          <a:xfrm>
            <a:off x="5236497"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54" name="object 554"/>
          <p:cNvSpPr/>
          <p:nvPr/>
        </p:nvSpPr>
        <p:spPr>
          <a:xfrm>
            <a:off x="5282309"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55" name="object 555"/>
          <p:cNvSpPr/>
          <p:nvPr/>
        </p:nvSpPr>
        <p:spPr>
          <a:xfrm>
            <a:off x="5326857"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56" name="object 556"/>
          <p:cNvSpPr/>
          <p:nvPr/>
        </p:nvSpPr>
        <p:spPr>
          <a:xfrm>
            <a:off x="5372694" y="4047462"/>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557" name="object 557"/>
          <p:cNvSpPr/>
          <p:nvPr/>
        </p:nvSpPr>
        <p:spPr>
          <a:xfrm>
            <a:off x="5417243"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58" name="object 558"/>
          <p:cNvSpPr/>
          <p:nvPr/>
        </p:nvSpPr>
        <p:spPr>
          <a:xfrm>
            <a:off x="5461792"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59" name="object 559"/>
          <p:cNvSpPr/>
          <p:nvPr/>
        </p:nvSpPr>
        <p:spPr>
          <a:xfrm>
            <a:off x="5507604"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60" name="object 560"/>
          <p:cNvSpPr/>
          <p:nvPr/>
        </p:nvSpPr>
        <p:spPr>
          <a:xfrm>
            <a:off x="5552152"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61" name="object 561"/>
          <p:cNvSpPr/>
          <p:nvPr/>
        </p:nvSpPr>
        <p:spPr>
          <a:xfrm>
            <a:off x="5596718"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62" name="object 562"/>
          <p:cNvSpPr/>
          <p:nvPr/>
        </p:nvSpPr>
        <p:spPr>
          <a:xfrm>
            <a:off x="5642530"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63" name="object 563"/>
          <p:cNvSpPr/>
          <p:nvPr/>
        </p:nvSpPr>
        <p:spPr>
          <a:xfrm>
            <a:off x="5687079" y="4047462"/>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564" name="object 564"/>
          <p:cNvSpPr/>
          <p:nvPr/>
        </p:nvSpPr>
        <p:spPr>
          <a:xfrm>
            <a:off x="5731628"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65" name="object 565"/>
          <p:cNvSpPr/>
          <p:nvPr/>
        </p:nvSpPr>
        <p:spPr>
          <a:xfrm>
            <a:off x="5777465"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66" name="object 566"/>
          <p:cNvSpPr/>
          <p:nvPr/>
        </p:nvSpPr>
        <p:spPr>
          <a:xfrm>
            <a:off x="5822013"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67" name="object 567"/>
          <p:cNvSpPr/>
          <p:nvPr/>
        </p:nvSpPr>
        <p:spPr>
          <a:xfrm>
            <a:off x="5866562" y="4047462"/>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68" name="object 568"/>
          <p:cNvSpPr/>
          <p:nvPr/>
        </p:nvSpPr>
        <p:spPr>
          <a:xfrm>
            <a:off x="5912374"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69" name="object 569"/>
          <p:cNvSpPr/>
          <p:nvPr/>
        </p:nvSpPr>
        <p:spPr>
          <a:xfrm>
            <a:off x="5956948" y="4047462"/>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70" name="object 570"/>
          <p:cNvSpPr/>
          <p:nvPr/>
        </p:nvSpPr>
        <p:spPr>
          <a:xfrm>
            <a:off x="6002760" y="4047462"/>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571" name="object 571"/>
          <p:cNvSpPr/>
          <p:nvPr/>
        </p:nvSpPr>
        <p:spPr>
          <a:xfrm>
            <a:off x="6047308"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72" name="object 572"/>
          <p:cNvSpPr/>
          <p:nvPr/>
        </p:nvSpPr>
        <p:spPr>
          <a:xfrm>
            <a:off x="6091857" y="4047462"/>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73" name="object 573"/>
          <p:cNvSpPr/>
          <p:nvPr/>
        </p:nvSpPr>
        <p:spPr>
          <a:xfrm>
            <a:off x="2852392" y="3533406"/>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574" name="object 574"/>
          <p:cNvSpPr/>
          <p:nvPr/>
        </p:nvSpPr>
        <p:spPr>
          <a:xfrm>
            <a:off x="2896941"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75" name="object 575"/>
          <p:cNvSpPr/>
          <p:nvPr/>
        </p:nvSpPr>
        <p:spPr>
          <a:xfrm>
            <a:off x="2941481" y="3533406"/>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576" name="object 576"/>
          <p:cNvSpPr/>
          <p:nvPr/>
        </p:nvSpPr>
        <p:spPr>
          <a:xfrm>
            <a:off x="2987318"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77" name="object 577"/>
          <p:cNvSpPr/>
          <p:nvPr/>
        </p:nvSpPr>
        <p:spPr>
          <a:xfrm>
            <a:off x="3031867"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78" name="object 578"/>
          <p:cNvSpPr/>
          <p:nvPr/>
        </p:nvSpPr>
        <p:spPr>
          <a:xfrm>
            <a:off x="3076416"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79" name="object 579"/>
          <p:cNvSpPr/>
          <p:nvPr/>
        </p:nvSpPr>
        <p:spPr>
          <a:xfrm>
            <a:off x="3122228"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80" name="object 580"/>
          <p:cNvSpPr/>
          <p:nvPr/>
        </p:nvSpPr>
        <p:spPr>
          <a:xfrm>
            <a:off x="3166801" y="3533406"/>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581" name="object 581"/>
          <p:cNvSpPr/>
          <p:nvPr/>
        </p:nvSpPr>
        <p:spPr>
          <a:xfrm>
            <a:off x="3211350" y="3533406"/>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582" name="object 582"/>
          <p:cNvSpPr/>
          <p:nvPr/>
        </p:nvSpPr>
        <p:spPr>
          <a:xfrm>
            <a:off x="3257162"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83" name="object 583"/>
          <p:cNvSpPr/>
          <p:nvPr/>
        </p:nvSpPr>
        <p:spPr>
          <a:xfrm>
            <a:off x="3301711"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84" name="object 584"/>
          <p:cNvSpPr/>
          <p:nvPr/>
        </p:nvSpPr>
        <p:spPr>
          <a:xfrm>
            <a:off x="3346260"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85" name="object 585"/>
          <p:cNvSpPr/>
          <p:nvPr/>
        </p:nvSpPr>
        <p:spPr>
          <a:xfrm>
            <a:off x="3392088"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86" name="object 586"/>
          <p:cNvSpPr/>
          <p:nvPr/>
        </p:nvSpPr>
        <p:spPr>
          <a:xfrm>
            <a:off x="3436637"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87" name="object 587"/>
          <p:cNvSpPr/>
          <p:nvPr/>
        </p:nvSpPr>
        <p:spPr>
          <a:xfrm>
            <a:off x="3482457" y="3533406"/>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588" name="object 588"/>
          <p:cNvSpPr/>
          <p:nvPr/>
        </p:nvSpPr>
        <p:spPr>
          <a:xfrm>
            <a:off x="3527023"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89" name="object 589"/>
          <p:cNvSpPr/>
          <p:nvPr/>
        </p:nvSpPr>
        <p:spPr>
          <a:xfrm>
            <a:off x="3571571"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90" name="object 590"/>
          <p:cNvSpPr/>
          <p:nvPr/>
        </p:nvSpPr>
        <p:spPr>
          <a:xfrm>
            <a:off x="3617383"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91" name="object 591"/>
          <p:cNvSpPr/>
          <p:nvPr/>
        </p:nvSpPr>
        <p:spPr>
          <a:xfrm>
            <a:off x="3661932"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92" name="object 592"/>
          <p:cNvSpPr/>
          <p:nvPr/>
        </p:nvSpPr>
        <p:spPr>
          <a:xfrm>
            <a:off x="3706481"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593" name="object 593"/>
          <p:cNvSpPr/>
          <p:nvPr/>
        </p:nvSpPr>
        <p:spPr>
          <a:xfrm>
            <a:off x="3752318"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94" name="object 594"/>
          <p:cNvSpPr/>
          <p:nvPr/>
        </p:nvSpPr>
        <p:spPr>
          <a:xfrm>
            <a:off x="3796867"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95" name="object 595"/>
          <p:cNvSpPr/>
          <p:nvPr/>
        </p:nvSpPr>
        <p:spPr>
          <a:xfrm>
            <a:off x="3841415"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596" name="object 596"/>
          <p:cNvSpPr/>
          <p:nvPr/>
        </p:nvSpPr>
        <p:spPr>
          <a:xfrm>
            <a:off x="3887244"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97" name="object 597"/>
          <p:cNvSpPr/>
          <p:nvPr/>
        </p:nvSpPr>
        <p:spPr>
          <a:xfrm>
            <a:off x="3931793"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98" name="object 598"/>
          <p:cNvSpPr/>
          <p:nvPr/>
        </p:nvSpPr>
        <p:spPr>
          <a:xfrm>
            <a:off x="3976341"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599" name="object 599"/>
          <p:cNvSpPr/>
          <p:nvPr/>
        </p:nvSpPr>
        <p:spPr>
          <a:xfrm>
            <a:off x="4022162"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00" name="object 600"/>
          <p:cNvSpPr/>
          <p:nvPr/>
        </p:nvSpPr>
        <p:spPr>
          <a:xfrm>
            <a:off x="4066702" y="3533406"/>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601" name="object 601"/>
          <p:cNvSpPr/>
          <p:nvPr/>
        </p:nvSpPr>
        <p:spPr>
          <a:xfrm>
            <a:off x="4112539" y="3533406"/>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602" name="object 602"/>
          <p:cNvSpPr/>
          <p:nvPr/>
        </p:nvSpPr>
        <p:spPr>
          <a:xfrm>
            <a:off x="4157088"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03" name="object 603"/>
          <p:cNvSpPr/>
          <p:nvPr/>
        </p:nvSpPr>
        <p:spPr>
          <a:xfrm>
            <a:off x="4201636"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04" name="object 604"/>
          <p:cNvSpPr/>
          <p:nvPr/>
        </p:nvSpPr>
        <p:spPr>
          <a:xfrm>
            <a:off x="4247474"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05" name="object 605"/>
          <p:cNvSpPr/>
          <p:nvPr/>
        </p:nvSpPr>
        <p:spPr>
          <a:xfrm>
            <a:off x="4292022"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06" name="object 606"/>
          <p:cNvSpPr/>
          <p:nvPr/>
        </p:nvSpPr>
        <p:spPr>
          <a:xfrm>
            <a:off x="4336571"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07" name="object 607"/>
          <p:cNvSpPr/>
          <p:nvPr/>
        </p:nvSpPr>
        <p:spPr>
          <a:xfrm>
            <a:off x="4382383"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08" name="object 608"/>
          <p:cNvSpPr/>
          <p:nvPr/>
        </p:nvSpPr>
        <p:spPr>
          <a:xfrm>
            <a:off x="4426932"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09" name="object 609"/>
          <p:cNvSpPr/>
          <p:nvPr/>
        </p:nvSpPr>
        <p:spPr>
          <a:xfrm>
            <a:off x="4471480"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10" name="object 610"/>
          <p:cNvSpPr/>
          <p:nvPr/>
        </p:nvSpPr>
        <p:spPr>
          <a:xfrm>
            <a:off x="4517309"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11" name="object 611"/>
          <p:cNvSpPr/>
          <p:nvPr/>
        </p:nvSpPr>
        <p:spPr>
          <a:xfrm>
            <a:off x="4561858"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12" name="object 612"/>
          <p:cNvSpPr/>
          <p:nvPr/>
        </p:nvSpPr>
        <p:spPr>
          <a:xfrm>
            <a:off x="4606407"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13" name="object 613"/>
          <p:cNvSpPr/>
          <p:nvPr/>
        </p:nvSpPr>
        <p:spPr>
          <a:xfrm>
            <a:off x="4652243"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14" name="object 614"/>
          <p:cNvSpPr/>
          <p:nvPr/>
        </p:nvSpPr>
        <p:spPr>
          <a:xfrm>
            <a:off x="4696792"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15" name="object 615"/>
          <p:cNvSpPr/>
          <p:nvPr/>
        </p:nvSpPr>
        <p:spPr>
          <a:xfrm>
            <a:off x="4742604" y="3533406"/>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616" name="object 616"/>
          <p:cNvSpPr/>
          <p:nvPr/>
        </p:nvSpPr>
        <p:spPr>
          <a:xfrm>
            <a:off x="4787153"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17" name="object 617"/>
          <p:cNvSpPr/>
          <p:nvPr/>
        </p:nvSpPr>
        <p:spPr>
          <a:xfrm>
            <a:off x="4831702"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18" name="object 618"/>
          <p:cNvSpPr/>
          <p:nvPr/>
        </p:nvSpPr>
        <p:spPr>
          <a:xfrm>
            <a:off x="4877539"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19" name="object 619"/>
          <p:cNvSpPr/>
          <p:nvPr/>
        </p:nvSpPr>
        <p:spPr>
          <a:xfrm>
            <a:off x="4922087"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20" name="object 620"/>
          <p:cNvSpPr/>
          <p:nvPr/>
        </p:nvSpPr>
        <p:spPr>
          <a:xfrm>
            <a:off x="4966636"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21" name="object 621"/>
          <p:cNvSpPr/>
          <p:nvPr/>
        </p:nvSpPr>
        <p:spPr>
          <a:xfrm>
            <a:off x="5012465"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22" name="object 622"/>
          <p:cNvSpPr/>
          <p:nvPr/>
        </p:nvSpPr>
        <p:spPr>
          <a:xfrm>
            <a:off x="5057014"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23" name="object 623"/>
          <p:cNvSpPr/>
          <p:nvPr/>
        </p:nvSpPr>
        <p:spPr>
          <a:xfrm>
            <a:off x="5101562"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24" name="object 624"/>
          <p:cNvSpPr/>
          <p:nvPr/>
        </p:nvSpPr>
        <p:spPr>
          <a:xfrm>
            <a:off x="5147383"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25" name="object 625"/>
          <p:cNvSpPr/>
          <p:nvPr/>
        </p:nvSpPr>
        <p:spPr>
          <a:xfrm>
            <a:off x="5191931"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26" name="object 626"/>
          <p:cNvSpPr/>
          <p:nvPr/>
        </p:nvSpPr>
        <p:spPr>
          <a:xfrm>
            <a:off x="5236497"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27" name="object 627"/>
          <p:cNvSpPr/>
          <p:nvPr/>
        </p:nvSpPr>
        <p:spPr>
          <a:xfrm>
            <a:off x="5282309"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28" name="object 628"/>
          <p:cNvSpPr/>
          <p:nvPr/>
        </p:nvSpPr>
        <p:spPr>
          <a:xfrm>
            <a:off x="5326857"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29" name="object 629"/>
          <p:cNvSpPr/>
          <p:nvPr/>
        </p:nvSpPr>
        <p:spPr>
          <a:xfrm>
            <a:off x="5372694" y="3533406"/>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630" name="object 630"/>
          <p:cNvSpPr/>
          <p:nvPr/>
        </p:nvSpPr>
        <p:spPr>
          <a:xfrm>
            <a:off x="5417243"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31" name="object 631"/>
          <p:cNvSpPr/>
          <p:nvPr/>
        </p:nvSpPr>
        <p:spPr>
          <a:xfrm>
            <a:off x="5461792"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32" name="object 632"/>
          <p:cNvSpPr/>
          <p:nvPr/>
        </p:nvSpPr>
        <p:spPr>
          <a:xfrm>
            <a:off x="5507604"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33" name="object 633"/>
          <p:cNvSpPr/>
          <p:nvPr/>
        </p:nvSpPr>
        <p:spPr>
          <a:xfrm>
            <a:off x="5552152"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34" name="object 634"/>
          <p:cNvSpPr/>
          <p:nvPr/>
        </p:nvSpPr>
        <p:spPr>
          <a:xfrm>
            <a:off x="5596718"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35" name="object 635"/>
          <p:cNvSpPr/>
          <p:nvPr/>
        </p:nvSpPr>
        <p:spPr>
          <a:xfrm>
            <a:off x="5642530"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36" name="object 636"/>
          <p:cNvSpPr/>
          <p:nvPr/>
        </p:nvSpPr>
        <p:spPr>
          <a:xfrm>
            <a:off x="5687079" y="3533406"/>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637" name="object 637"/>
          <p:cNvSpPr/>
          <p:nvPr/>
        </p:nvSpPr>
        <p:spPr>
          <a:xfrm>
            <a:off x="5731628"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38" name="object 638"/>
          <p:cNvSpPr/>
          <p:nvPr/>
        </p:nvSpPr>
        <p:spPr>
          <a:xfrm>
            <a:off x="5777465"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39" name="object 639"/>
          <p:cNvSpPr/>
          <p:nvPr/>
        </p:nvSpPr>
        <p:spPr>
          <a:xfrm>
            <a:off x="5822013"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40" name="object 640"/>
          <p:cNvSpPr/>
          <p:nvPr/>
        </p:nvSpPr>
        <p:spPr>
          <a:xfrm>
            <a:off x="5866562" y="35334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41" name="object 641"/>
          <p:cNvSpPr/>
          <p:nvPr/>
        </p:nvSpPr>
        <p:spPr>
          <a:xfrm>
            <a:off x="5912374"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42" name="object 642"/>
          <p:cNvSpPr/>
          <p:nvPr/>
        </p:nvSpPr>
        <p:spPr>
          <a:xfrm>
            <a:off x="5956948" y="35334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43" name="object 643"/>
          <p:cNvSpPr/>
          <p:nvPr/>
        </p:nvSpPr>
        <p:spPr>
          <a:xfrm>
            <a:off x="6002760" y="3533406"/>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644" name="object 644"/>
          <p:cNvSpPr/>
          <p:nvPr/>
        </p:nvSpPr>
        <p:spPr>
          <a:xfrm>
            <a:off x="6047308"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45" name="object 645"/>
          <p:cNvSpPr/>
          <p:nvPr/>
        </p:nvSpPr>
        <p:spPr>
          <a:xfrm>
            <a:off x="6091857" y="35334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46" name="object 646"/>
          <p:cNvSpPr/>
          <p:nvPr/>
        </p:nvSpPr>
        <p:spPr>
          <a:xfrm>
            <a:off x="2852392" y="3019357"/>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647" name="object 647"/>
          <p:cNvSpPr/>
          <p:nvPr/>
        </p:nvSpPr>
        <p:spPr>
          <a:xfrm>
            <a:off x="2896941"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48" name="object 648"/>
          <p:cNvSpPr/>
          <p:nvPr/>
        </p:nvSpPr>
        <p:spPr>
          <a:xfrm>
            <a:off x="2941481" y="3019357"/>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649" name="object 649"/>
          <p:cNvSpPr/>
          <p:nvPr/>
        </p:nvSpPr>
        <p:spPr>
          <a:xfrm>
            <a:off x="2987318"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50" name="object 650"/>
          <p:cNvSpPr/>
          <p:nvPr/>
        </p:nvSpPr>
        <p:spPr>
          <a:xfrm>
            <a:off x="3031867"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51" name="object 651"/>
          <p:cNvSpPr/>
          <p:nvPr/>
        </p:nvSpPr>
        <p:spPr>
          <a:xfrm>
            <a:off x="3076416"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52" name="object 652"/>
          <p:cNvSpPr/>
          <p:nvPr/>
        </p:nvSpPr>
        <p:spPr>
          <a:xfrm>
            <a:off x="3122228"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53" name="object 653"/>
          <p:cNvSpPr/>
          <p:nvPr/>
        </p:nvSpPr>
        <p:spPr>
          <a:xfrm>
            <a:off x="3166801" y="3019357"/>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654" name="object 654"/>
          <p:cNvSpPr/>
          <p:nvPr/>
        </p:nvSpPr>
        <p:spPr>
          <a:xfrm>
            <a:off x="3211350" y="3019357"/>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655" name="object 655"/>
          <p:cNvSpPr/>
          <p:nvPr/>
        </p:nvSpPr>
        <p:spPr>
          <a:xfrm>
            <a:off x="3257162"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56" name="object 656"/>
          <p:cNvSpPr/>
          <p:nvPr/>
        </p:nvSpPr>
        <p:spPr>
          <a:xfrm>
            <a:off x="3301711"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57" name="object 657"/>
          <p:cNvSpPr/>
          <p:nvPr/>
        </p:nvSpPr>
        <p:spPr>
          <a:xfrm>
            <a:off x="3346260"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58" name="object 658"/>
          <p:cNvSpPr/>
          <p:nvPr/>
        </p:nvSpPr>
        <p:spPr>
          <a:xfrm>
            <a:off x="3392088"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59" name="object 659"/>
          <p:cNvSpPr/>
          <p:nvPr/>
        </p:nvSpPr>
        <p:spPr>
          <a:xfrm>
            <a:off x="3436637"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60" name="object 660"/>
          <p:cNvSpPr/>
          <p:nvPr/>
        </p:nvSpPr>
        <p:spPr>
          <a:xfrm>
            <a:off x="3482457" y="3019357"/>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661" name="object 661"/>
          <p:cNvSpPr/>
          <p:nvPr/>
        </p:nvSpPr>
        <p:spPr>
          <a:xfrm>
            <a:off x="3527023"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62" name="object 662"/>
          <p:cNvSpPr/>
          <p:nvPr/>
        </p:nvSpPr>
        <p:spPr>
          <a:xfrm>
            <a:off x="3571571"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63" name="object 663"/>
          <p:cNvSpPr/>
          <p:nvPr/>
        </p:nvSpPr>
        <p:spPr>
          <a:xfrm>
            <a:off x="3617383"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64" name="object 664"/>
          <p:cNvSpPr/>
          <p:nvPr/>
        </p:nvSpPr>
        <p:spPr>
          <a:xfrm>
            <a:off x="3661932"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65" name="object 665"/>
          <p:cNvSpPr/>
          <p:nvPr/>
        </p:nvSpPr>
        <p:spPr>
          <a:xfrm>
            <a:off x="3706481"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66" name="object 666"/>
          <p:cNvSpPr/>
          <p:nvPr/>
        </p:nvSpPr>
        <p:spPr>
          <a:xfrm>
            <a:off x="3752318"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67" name="object 667"/>
          <p:cNvSpPr/>
          <p:nvPr/>
        </p:nvSpPr>
        <p:spPr>
          <a:xfrm>
            <a:off x="3796867"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68" name="object 668"/>
          <p:cNvSpPr/>
          <p:nvPr/>
        </p:nvSpPr>
        <p:spPr>
          <a:xfrm>
            <a:off x="3841415"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69" name="object 669"/>
          <p:cNvSpPr/>
          <p:nvPr/>
        </p:nvSpPr>
        <p:spPr>
          <a:xfrm>
            <a:off x="3887244"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70" name="object 670"/>
          <p:cNvSpPr/>
          <p:nvPr/>
        </p:nvSpPr>
        <p:spPr>
          <a:xfrm>
            <a:off x="3931793"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71" name="object 671"/>
          <p:cNvSpPr/>
          <p:nvPr/>
        </p:nvSpPr>
        <p:spPr>
          <a:xfrm>
            <a:off x="3976341"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72" name="object 672"/>
          <p:cNvSpPr/>
          <p:nvPr/>
        </p:nvSpPr>
        <p:spPr>
          <a:xfrm>
            <a:off x="4022162"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73" name="object 673"/>
          <p:cNvSpPr/>
          <p:nvPr/>
        </p:nvSpPr>
        <p:spPr>
          <a:xfrm>
            <a:off x="4066702" y="3019357"/>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674" name="object 674"/>
          <p:cNvSpPr/>
          <p:nvPr/>
        </p:nvSpPr>
        <p:spPr>
          <a:xfrm>
            <a:off x="4112539" y="3019357"/>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675" name="object 675"/>
          <p:cNvSpPr/>
          <p:nvPr/>
        </p:nvSpPr>
        <p:spPr>
          <a:xfrm>
            <a:off x="4157088"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76" name="object 676"/>
          <p:cNvSpPr/>
          <p:nvPr/>
        </p:nvSpPr>
        <p:spPr>
          <a:xfrm>
            <a:off x="4201636"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77" name="object 677"/>
          <p:cNvSpPr/>
          <p:nvPr/>
        </p:nvSpPr>
        <p:spPr>
          <a:xfrm>
            <a:off x="4247474"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78" name="object 678"/>
          <p:cNvSpPr/>
          <p:nvPr/>
        </p:nvSpPr>
        <p:spPr>
          <a:xfrm>
            <a:off x="4292022"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79" name="object 679"/>
          <p:cNvSpPr/>
          <p:nvPr/>
        </p:nvSpPr>
        <p:spPr>
          <a:xfrm>
            <a:off x="4336571"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80" name="object 680"/>
          <p:cNvSpPr/>
          <p:nvPr/>
        </p:nvSpPr>
        <p:spPr>
          <a:xfrm>
            <a:off x="4382383"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81" name="object 681"/>
          <p:cNvSpPr/>
          <p:nvPr/>
        </p:nvSpPr>
        <p:spPr>
          <a:xfrm>
            <a:off x="4426932"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82" name="object 682"/>
          <p:cNvSpPr/>
          <p:nvPr/>
        </p:nvSpPr>
        <p:spPr>
          <a:xfrm>
            <a:off x="4471480"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83" name="object 683"/>
          <p:cNvSpPr/>
          <p:nvPr/>
        </p:nvSpPr>
        <p:spPr>
          <a:xfrm>
            <a:off x="4517309"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84" name="object 684"/>
          <p:cNvSpPr/>
          <p:nvPr/>
        </p:nvSpPr>
        <p:spPr>
          <a:xfrm>
            <a:off x="4561858"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85" name="object 685"/>
          <p:cNvSpPr/>
          <p:nvPr/>
        </p:nvSpPr>
        <p:spPr>
          <a:xfrm>
            <a:off x="4606407"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86" name="object 686"/>
          <p:cNvSpPr/>
          <p:nvPr/>
        </p:nvSpPr>
        <p:spPr>
          <a:xfrm>
            <a:off x="4652243"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87" name="object 687"/>
          <p:cNvSpPr/>
          <p:nvPr/>
        </p:nvSpPr>
        <p:spPr>
          <a:xfrm>
            <a:off x="4696792"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88" name="object 688"/>
          <p:cNvSpPr/>
          <p:nvPr/>
        </p:nvSpPr>
        <p:spPr>
          <a:xfrm>
            <a:off x="4742604" y="3019357"/>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689" name="object 689"/>
          <p:cNvSpPr/>
          <p:nvPr/>
        </p:nvSpPr>
        <p:spPr>
          <a:xfrm>
            <a:off x="4787153"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90" name="object 690"/>
          <p:cNvSpPr/>
          <p:nvPr/>
        </p:nvSpPr>
        <p:spPr>
          <a:xfrm>
            <a:off x="4831702"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91" name="object 691"/>
          <p:cNvSpPr/>
          <p:nvPr/>
        </p:nvSpPr>
        <p:spPr>
          <a:xfrm>
            <a:off x="4877539"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92" name="object 692"/>
          <p:cNvSpPr/>
          <p:nvPr/>
        </p:nvSpPr>
        <p:spPr>
          <a:xfrm>
            <a:off x="4922087"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693" name="object 693"/>
          <p:cNvSpPr/>
          <p:nvPr/>
        </p:nvSpPr>
        <p:spPr>
          <a:xfrm>
            <a:off x="4966636"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94" name="object 694"/>
          <p:cNvSpPr/>
          <p:nvPr/>
        </p:nvSpPr>
        <p:spPr>
          <a:xfrm>
            <a:off x="5012465"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95" name="object 695"/>
          <p:cNvSpPr/>
          <p:nvPr/>
        </p:nvSpPr>
        <p:spPr>
          <a:xfrm>
            <a:off x="5057014"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96" name="object 696"/>
          <p:cNvSpPr/>
          <p:nvPr/>
        </p:nvSpPr>
        <p:spPr>
          <a:xfrm>
            <a:off x="5101562"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697" name="object 697"/>
          <p:cNvSpPr/>
          <p:nvPr/>
        </p:nvSpPr>
        <p:spPr>
          <a:xfrm>
            <a:off x="5147383"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98" name="object 698"/>
          <p:cNvSpPr/>
          <p:nvPr/>
        </p:nvSpPr>
        <p:spPr>
          <a:xfrm>
            <a:off x="5191931"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699" name="object 699"/>
          <p:cNvSpPr/>
          <p:nvPr/>
        </p:nvSpPr>
        <p:spPr>
          <a:xfrm>
            <a:off x="5236497"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00" name="object 700"/>
          <p:cNvSpPr/>
          <p:nvPr/>
        </p:nvSpPr>
        <p:spPr>
          <a:xfrm>
            <a:off x="5282309"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01" name="object 701"/>
          <p:cNvSpPr/>
          <p:nvPr/>
        </p:nvSpPr>
        <p:spPr>
          <a:xfrm>
            <a:off x="5326857"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02" name="object 702"/>
          <p:cNvSpPr/>
          <p:nvPr/>
        </p:nvSpPr>
        <p:spPr>
          <a:xfrm>
            <a:off x="5372694" y="3019357"/>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703" name="object 703"/>
          <p:cNvSpPr/>
          <p:nvPr/>
        </p:nvSpPr>
        <p:spPr>
          <a:xfrm>
            <a:off x="5417243"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04" name="object 704"/>
          <p:cNvSpPr/>
          <p:nvPr/>
        </p:nvSpPr>
        <p:spPr>
          <a:xfrm>
            <a:off x="5461792"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05" name="object 705"/>
          <p:cNvSpPr/>
          <p:nvPr/>
        </p:nvSpPr>
        <p:spPr>
          <a:xfrm>
            <a:off x="5507604"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06" name="object 706"/>
          <p:cNvSpPr/>
          <p:nvPr/>
        </p:nvSpPr>
        <p:spPr>
          <a:xfrm>
            <a:off x="5552152"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07" name="object 707"/>
          <p:cNvSpPr/>
          <p:nvPr/>
        </p:nvSpPr>
        <p:spPr>
          <a:xfrm>
            <a:off x="5596718"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08" name="object 708"/>
          <p:cNvSpPr/>
          <p:nvPr/>
        </p:nvSpPr>
        <p:spPr>
          <a:xfrm>
            <a:off x="5642530"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09" name="object 709"/>
          <p:cNvSpPr/>
          <p:nvPr/>
        </p:nvSpPr>
        <p:spPr>
          <a:xfrm>
            <a:off x="5687079" y="3019357"/>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710" name="object 710"/>
          <p:cNvSpPr/>
          <p:nvPr/>
        </p:nvSpPr>
        <p:spPr>
          <a:xfrm>
            <a:off x="5731628"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11" name="object 711"/>
          <p:cNvSpPr/>
          <p:nvPr/>
        </p:nvSpPr>
        <p:spPr>
          <a:xfrm>
            <a:off x="5777465"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12" name="object 712"/>
          <p:cNvSpPr/>
          <p:nvPr/>
        </p:nvSpPr>
        <p:spPr>
          <a:xfrm>
            <a:off x="5822013"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13" name="object 713"/>
          <p:cNvSpPr/>
          <p:nvPr/>
        </p:nvSpPr>
        <p:spPr>
          <a:xfrm>
            <a:off x="5866562" y="3019357"/>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14" name="object 714"/>
          <p:cNvSpPr/>
          <p:nvPr/>
        </p:nvSpPr>
        <p:spPr>
          <a:xfrm>
            <a:off x="5912374"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15" name="object 715"/>
          <p:cNvSpPr/>
          <p:nvPr/>
        </p:nvSpPr>
        <p:spPr>
          <a:xfrm>
            <a:off x="5956948" y="3019357"/>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16" name="object 716"/>
          <p:cNvSpPr/>
          <p:nvPr/>
        </p:nvSpPr>
        <p:spPr>
          <a:xfrm>
            <a:off x="6002760" y="3019357"/>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717" name="object 717"/>
          <p:cNvSpPr/>
          <p:nvPr/>
        </p:nvSpPr>
        <p:spPr>
          <a:xfrm>
            <a:off x="6047308"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18" name="object 718"/>
          <p:cNvSpPr/>
          <p:nvPr/>
        </p:nvSpPr>
        <p:spPr>
          <a:xfrm>
            <a:off x="6091857" y="3019357"/>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19" name="object 719"/>
          <p:cNvSpPr/>
          <p:nvPr/>
        </p:nvSpPr>
        <p:spPr>
          <a:xfrm>
            <a:off x="2852392" y="2505300"/>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720" name="object 720"/>
          <p:cNvSpPr/>
          <p:nvPr/>
        </p:nvSpPr>
        <p:spPr>
          <a:xfrm>
            <a:off x="2896941"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21" name="object 721"/>
          <p:cNvSpPr/>
          <p:nvPr/>
        </p:nvSpPr>
        <p:spPr>
          <a:xfrm>
            <a:off x="2941481" y="2505300"/>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722" name="object 722"/>
          <p:cNvSpPr/>
          <p:nvPr/>
        </p:nvSpPr>
        <p:spPr>
          <a:xfrm>
            <a:off x="2987318"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23" name="object 723"/>
          <p:cNvSpPr/>
          <p:nvPr/>
        </p:nvSpPr>
        <p:spPr>
          <a:xfrm>
            <a:off x="3031867"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24" name="object 724"/>
          <p:cNvSpPr/>
          <p:nvPr/>
        </p:nvSpPr>
        <p:spPr>
          <a:xfrm>
            <a:off x="3076416"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25" name="object 725"/>
          <p:cNvSpPr/>
          <p:nvPr/>
        </p:nvSpPr>
        <p:spPr>
          <a:xfrm>
            <a:off x="3122228"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26" name="object 726"/>
          <p:cNvSpPr/>
          <p:nvPr/>
        </p:nvSpPr>
        <p:spPr>
          <a:xfrm>
            <a:off x="3166801" y="2505300"/>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727" name="object 727"/>
          <p:cNvSpPr/>
          <p:nvPr/>
        </p:nvSpPr>
        <p:spPr>
          <a:xfrm>
            <a:off x="3211350" y="2505300"/>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728" name="object 728"/>
          <p:cNvSpPr/>
          <p:nvPr/>
        </p:nvSpPr>
        <p:spPr>
          <a:xfrm>
            <a:off x="3257162"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29" name="object 729"/>
          <p:cNvSpPr/>
          <p:nvPr/>
        </p:nvSpPr>
        <p:spPr>
          <a:xfrm>
            <a:off x="3301711"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30" name="object 730"/>
          <p:cNvSpPr/>
          <p:nvPr/>
        </p:nvSpPr>
        <p:spPr>
          <a:xfrm>
            <a:off x="3346260"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31" name="object 731"/>
          <p:cNvSpPr/>
          <p:nvPr/>
        </p:nvSpPr>
        <p:spPr>
          <a:xfrm>
            <a:off x="3392088"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32" name="object 732"/>
          <p:cNvSpPr/>
          <p:nvPr/>
        </p:nvSpPr>
        <p:spPr>
          <a:xfrm>
            <a:off x="3436637"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33" name="object 733"/>
          <p:cNvSpPr/>
          <p:nvPr/>
        </p:nvSpPr>
        <p:spPr>
          <a:xfrm>
            <a:off x="3482457" y="2505300"/>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734" name="object 734"/>
          <p:cNvSpPr/>
          <p:nvPr/>
        </p:nvSpPr>
        <p:spPr>
          <a:xfrm>
            <a:off x="3527023"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35" name="object 735"/>
          <p:cNvSpPr/>
          <p:nvPr/>
        </p:nvSpPr>
        <p:spPr>
          <a:xfrm>
            <a:off x="3571571"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36" name="object 736"/>
          <p:cNvSpPr/>
          <p:nvPr/>
        </p:nvSpPr>
        <p:spPr>
          <a:xfrm>
            <a:off x="3617383"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37" name="object 737"/>
          <p:cNvSpPr/>
          <p:nvPr/>
        </p:nvSpPr>
        <p:spPr>
          <a:xfrm>
            <a:off x="3661932"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38" name="object 738"/>
          <p:cNvSpPr/>
          <p:nvPr/>
        </p:nvSpPr>
        <p:spPr>
          <a:xfrm>
            <a:off x="3706481"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39" name="object 739"/>
          <p:cNvSpPr/>
          <p:nvPr/>
        </p:nvSpPr>
        <p:spPr>
          <a:xfrm>
            <a:off x="3752318"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40" name="object 740"/>
          <p:cNvSpPr/>
          <p:nvPr/>
        </p:nvSpPr>
        <p:spPr>
          <a:xfrm>
            <a:off x="3796867"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41" name="object 741"/>
          <p:cNvSpPr/>
          <p:nvPr/>
        </p:nvSpPr>
        <p:spPr>
          <a:xfrm>
            <a:off x="3841415"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42" name="object 742"/>
          <p:cNvSpPr/>
          <p:nvPr/>
        </p:nvSpPr>
        <p:spPr>
          <a:xfrm>
            <a:off x="3887244"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43" name="object 743"/>
          <p:cNvSpPr/>
          <p:nvPr/>
        </p:nvSpPr>
        <p:spPr>
          <a:xfrm>
            <a:off x="3931793"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44" name="object 744"/>
          <p:cNvSpPr/>
          <p:nvPr/>
        </p:nvSpPr>
        <p:spPr>
          <a:xfrm>
            <a:off x="3976341"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45" name="object 745"/>
          <p:cNvSpPr/>
          <p:nvPr/>
        </p:nvSpPr>
        <p:spPr>
          <a:xfrm>
            <a:off x="4022162"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46" name="object 746"/>
          <p:cNvSpPr/>
          <p:nvPr/>
        </p:nvSpPr>
        <p:spPr>
          <a:xfrm>
            <a:off x="4066702" y="2505300"/>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747" name="object 747"/>
          <p:cNvSpPr/>
          <p:nvPr/>
        </p:nvSpPr>
        <p:spPr>
          <a:xfrm>
            <a:off x="4112539" y="2505300"/>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748" name="object 748"/>
          <p:cNvSpPr/>
          <p:nvPr/>
        </p:nvSpPr>
        <p:spPr>
          <a:xfrm>
            <a:off x="4157088"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49" name="object 749"/>
          <p:cNvSpPr/>
          <p:nvPr/>
        </p:nvSpPr>
        <p:spPr>
          <a:xfrm>
            <a:off x="4201636"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50" name="object 750"/>
          <p:cNvSpPr/>
          <p:nvPr/>
        </p:nvSpPr>
        <p:spPr>
          <a:xfrm>
            <a:off x="4247474"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51" name="object 751"/>
          <p:cNvSpPr/>
          <p:nvPr/>
        </p:nvSpPr>
        <p:spPr>
          <a:xfrm>
            <a:off x="4292022"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52" name="object 752"/>
          <p:cNvSpPr/>
          <p:nvPr/>
        </p:nvSpPr>
        <p:spPr>
          <a:xfrm>
            <a:off x="4336571"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53" name="object 753"/>
          <p:cNvSpPr/>
          <p:nvPr/>
        </p:nvSpPr>
        <p:spPr>
          <a:xfrm>
            <a:off x="4382383"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54" name="object 754"/>
          <p:cNvSpPr/>
          <p:nvPr/>
        </p:nvSpPr>
        <p:spPr>
          <a:xfrm>
            <a:off x="4426932"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55" name="object 755"/>
          <p:cNvSpPr/>
          <p:nvPr/>
        </p:nvSpPr>
        <p:spPr>
          <a:xfrm>
            <a:off x="4471480"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56" name="object 756"/>
          <p:cNvSpPr/>
          <p:nvPr/>
        </p:nvSpPr>
        <p:spPr>
          <a:xfrm>
            <a:off x="4517309"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57" name="object 757"/>
          <p:cNvSpPr/>
          <p:nvPr/>
        </p:nvSpPr>
        <p:spPr>
          <a:xfrm>
            <a:off x="4561858"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58" name="object 758"/>
          <p:cNvSpPr/>
          <p:nvPr/>
        </p:nvSpPr>
        <p:spPr>
          <a:xfrm>
            <a:off x="4606407"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59" name="object 759"/>
          <p:cNvSpPr/>
          <p:nvPr/>
        </p:nvSpPr>
        <p:spPr>
          <a:xfrm>
            <a:off x="4652243"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60" name="object 760"/>
          <p:cNvSpPr/>
          <p:nvPr/>
        </p:nvSpPr>
        <p:spPr>
          <a:xfrm>
            <a:off x="4696792"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61" name="object 761"/>
          <p:cNvSpPr/>
          <p:nvPr/>
        </p:nvSpPr>
        <p:spPr>
          <a:xfrm>
            <a:off x="4742604" y="2505300"/>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762" name="object 762"/>
          <p:cNvSpPr/>
          <p:nvPr/>
        </p:nvSpPr>
        <p:spPr>
          <a:xfrm>
            <a:off x="4787153"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63" name="object 763"/>
          <p:cNvSpPr/>
          <p:nvPr/>
        </p:nvSpPr>
        <p:spPr>
          <a:xfrm>
            <a:off x="4831702"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64" name="object 764"/>
          <p:cNvSpPr/>
          <p:nvPr/>
        </p:nvSpPr>
        <p:spPr>
          <a:xfrm>
            <a:off x="4877539"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65" name="object 765"/>
          <p:cNvSpPr/>
          <p:nvPr/>
        </p:nvSpPr>
        <p:spPr>
          <a:xfrm>
            <a:off x="4922087"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66" name="object 766"/>
          <p:cNvSpPr/>
          <p:nvPr/>
        </p:nvSpPr>
        <p:spPr>
          <a:xfrm>
            <a:off x="4966636"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67" name="object 767"/>
          <p:cNvSpPr/>
          <p:nvPr/>
        </p:nvSpPr>
        <p:spPr>
          <a:xfrm>
            <a:off x="5012465"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68" name="object 768"/>
          <p:cNvSpPr/>
          <p:nvPr/>
        </p:nvSpPr>
        <p:spPr>
          <a:xfrm>
            <a:off x="5057014"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69" name="object 769"/>
          <p:cNvSpPr/>
          <p:nvPr/>
        </p:nvSpPr>
        <p:spPr>
          <a:xfrm>
            <a:off x="5101562"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70" name="object 770"/>
          <p:cNvSpPr/>
          <p:nvPr/>
        </p:nvSpPr>
        <p:spPr>
          <a:xfrm>
            <a:off x="5147383"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71" name="object 771"/>
          <p:cNvSpPr/>
          <p:nvPr/>
        </p:nvSpPr>
        <p:spPr>
          <a:xfrm>
            <a:off x="5191931"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72" name="object 772"/>
          <p:cNvSpPr/>
          <p:nvPr/>
        </p:nvSpPr>
        <p:spPr>
          <a:xfrm>
            <a:off x="5236497"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73" name="object 773"/>
          <p:cNvSpPr/>
          <p:nvPr/>
        </p:nvSpPr>
        <p:spPr>
          <a:xfrm>
            <a:off x="5282309"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74" name="object 774"/>
          <p:cNvSpPr/>
          <p:nvPr/>
        </p:nvSpPr>
        <p:spPr>
          <a:xfrm>
            <a:off x="5326857"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75" name="object 775"/>
          <p:cNvSpPr/>
          <p:nvPr/>
        </p:nvSpPr>
        <p:spPr>
          <a:xfrm>
            <a:off x="5372694" y="2505300"/>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776" name="object 776"/>
          <p:cNvSpPr/>
          <p:nvPr/>
        </p:nvSpPr>
        <p:spPr>
          <a:xfrm>
            <a:off x="5417243"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77" name="object 777"/>
          <p:cNvSpPr/>
          <p:nvPr/>
        </p:nvSpPr>
        <p:spPr>
          <a:xfrm>
            <a:off x="5461792"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78" name="object 778"/>
          <p:cNvSpPr/>
          <p:nvPr/>
        </p:nvSpPr>
        <p:spPr>
          <a:xfrm>
            <a:off x="5507604"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79" name="object 779"/>
          <p:cNvSpPr/>
          <p:nvPr/>
        </p:nvSpPr>
        <p:spPr>
          <a:xfrm>
            <a:off x="5552152"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80" name="object 780"/>
          <p:cNvSpPr/>
          <p:nvPr/>
        </p:nvSpPr>
        <p:spPr>
          <a:xfrm>
            <a:off x="5596718"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81" name="object 781"/>
          <p:cNvSpPr/>
          <p:nvPr/>
        </p:nvSpPr>
        <p:spPr>
          <a:xfrm>
            <a:off x="5642530"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82" name="object 782"/>
          <p:cNvSpPr/>
          <p:nvPr/>
        </p:nvSpPr>
        <p:spPr>
          <a:xfrm>
            <a:off x="5687079" y="2505300"/>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783" name="object 783"/>
          <p:cNvSpPr/>
          <p:nvPr/>
        </p:nvSpPr>
        <p:spPr>
          <a:xfrm>
            <a:off x="5731628"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84" name="object 784"/>
          <p:cNvSpPr/>
          <p:nvPr/>
        </p:nvSpPr>
        <p:spPr>
          <a:xfrm>
            <a:off x="5777465"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85" name="object 785"/>
          <p:cNvSpPr/>
          <p:nvPr/>
        </p:nvSpPr>
        <p:spPr>
          <a:xfrm>
            <a:off x="5822013"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86" name="object 786"/>
          <p:cNvSpPr/>
          <p:nvPr/>
        </p:nvSpPr>
        <p:spPr>
          <a:xfrm>
            <a:off x="5866562" y="250530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87" name="object 787"/>
          <p:cNvSpPr/>
          <p:nvPr/>
        </p:nvSpPr>
        <p:spPr>
          <a:xfrm>
            <a:off x="5912374"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88" name="object 788"/>
          <p:cNvSpPr/>
          <p:nvPr/>
        </p:nvSpPr>
        <p:spPr>
          <a:xfrm>
            <a:off x="5956948" y="250530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789" name="object 789"/>
          <p:cNvSpPr/>
          <p:nvPr/>
        </p:nvSpPr>
        <p:spPr>
          <a:xfrm>
            <a:off x="6002760" y="2505300"/>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790" name="object 790"/>
          <p:cNvSpPr/>
          <p:nvPr/>
        </p:nvSpPr>
        <p:spPr>
          <a:xfrm>
            <a:off x="6047308"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91" name="object 791"/>
          <p:cNvSpPr/>
          <p:nvPr/>
        </p:nvSpPr>
        <p:spPr>
          <a:xfrm>
            <a:off x="6091857" y="250530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92" name="object 792"/>
          <p:cNvSpPr/>
          <p:nvPr/>
        </p:nvSpPr>
        <p:spPr>
          <a:xfrm>
            <a:off x="2852392" y="1992506"/>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793" name="object 793"/>
          <p:cNvSpPr/>
          <p:nvPr/>
        </p:nvSpPr>
        <p:spPr>
          <a:xfrm>
            <a:off x="2896941"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94" name="object 794"/>
          <p:cNvSpPr/>
          <p:nvPr/>
        </p:nvSpPr>
        <p:spPr>
          <a:xfrm>
            <a:off x="2941481" y="1992506"/>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795" name="object 795"/>
          <p:cNvSpPr/>
          <p:nvPr/>
        </p:nvSpPr>
        <p:spPr>
          <a:xfrm>
            <a:off x="2987318"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96" name="object 796"/>
          <p:cNvSpPr/>
          <p:nvPr/>
        </p:nvSpPr>
        <p:spPr>
          <a:xfrm>
            <a:off x="3031867"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97" name="object 797"/>
          <p:cNvSpPr/>
          <p:nvPr/>
        </p:nvSpPr>
        <p:spPr>
          <a:xfrm>
            <a:off x="3076416"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798" name="object 798"/>
          <p:cNvSpPr/>
          <p:nvPr/>
        </p:nvSpPr>
        <p:spPr>
          <a:xfrm>
            <a:off x="3122228"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799" name="object 799"/>
          <p:cNvSpPr/>
          <p:nvPr/>
        </p:nvSpPr>
        <p:spPr>
          <a:xfrm>
            <a:off x="3166801" y="1992506"/>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800" name="object 800"/>
          <p:cNvSpPr/>
          <p:nvPr/>
        </p:nvSpPr>
        <p:spPr>
          <a:xfrm>
            <a:off x="3211350" y="1992506"/>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801" name="object 801"/>
          <p:cNvSpPr/>
          <p:nvPr/>
        </p:nvSpPr>
        <p:spPr>
          <a:xfrm>
            <a:off x="3257162"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02" name="object 802"/>
          <p:cNvSpPr/>
          <p:nvPr/>
        </p:nvSpPr>
        <p:spPr>
          <a:xfrm>
            <a:off x="3301711"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03" name="object 803"/>
          <p:cNvSpPr/>
          <p:nvPr/>
        </p:nvSpPr>
        <p:spPr>
          <a:xfrm>
            <a:off x="3346260"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04" name="object 804"/>
          <p:cNvSpPr/>
          <p:nvPr/>
        </p:nvSpPr>
        <p:spPr>
          <a:xfrm>
            <a:off x="3392088"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05" name="object 805"/>
          <p:cNvSpPr/>
          <p:nvPr/>
        </p:nvSpPr>
        <p:spPr>
          <a:xfrm>
            <a:off x="3436637"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06" name="object 806"/>
          <p:cNvSpPr/>
          <p:nvPr/>
        </p:nvSpPr>
        <p:spPr>
          <a:xfrm>
            <a:off x="3482457" y="1992506"/>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807" name="object 807"/>
          <p:cNvSpPr/>
          <p:nvPr/>
        </p:nvSpPr>
        <p:spPr>
          <a:xfrm>
            <a:off x="3527023"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08" name="object 808"/>
          <p:cNvSpPr/>
          <p:nvPr/>
        </p:nvSpPr>
        <p:spPr>
          <a:xfrm>
            <a:off x="3571571"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09" name="object 809"/>
          <p:cNvSpPr/>
          <p:nvPr/>
        </p:nvSpPr>
        <p:spPr>
          <a:xfrm>
            <a:off x="3617383"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10" name="object 810"/>
          <p:cNvSpPr/>
          <p:nvPr/>
        </p:nvSpPr>
        <p:spPr>
          <a:xfrm>
            <a:off x="3661932"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11" name="object 811"/>
          <p:cNvSpPr/>
          <p:nvPr/>
        </p:nvSpPr>
        <p:spPr>
          <a:xfrm>
            <a:off x="3706481"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12" name="object 812"/>
          <p:cNvSpPr/>
          <p:nvPr/>
        </p:nvSpPr>
        <p:spPr>
          <a:xfrm>
            <a:off x="3752318"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13" name="object 813"/>
          <p:cNvSpPr/>
          <p:nvPr/>
        </p:nvSpPr>
        <p:spPr>
          <a:xfrm>
            <a:off x="3796867"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14" name="object 814"/>
          <p:cNvSpPr/>
          <p:nvPr/>
        </p:nvSpPr>
        <p:spPr>
          <a:xfrm>
            <a:off x="3841415"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15" name="object 815"/>
          <p:cNvSpPr/>
          <p:nvPr/>
        </p:nvSpPr>
        <p:spPr>
          <a:xfrm>
            <a:off x="3887244"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16" name="object 816"/>
          <p:cNvSpPr/>
          <p:nvPr/>
        </p:nvSpPr>
        <p:spPr>
          <a:xfrm>
            <a:off x="3931793"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17" name="object 817"/>
          <p:cNvSpPr/>
          <p:nvPr/>
        </p:nvSpPr>
        <p:spPr>
          <a:xfrm>
            <a:off x="3976341"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18" name="object 818"/>
          <p:cNvSpPr/>
          <p:nvPr/>
        </p:nvSpPr>
        <p:spPr>
          <a:xfrm>
            <a:off x="4022162"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19" name="object 819"/>
          <p:cNvSpPr/>
          <p:nvPr/>
        </p:nvSpPr>
        <p:spPr>
          <a:xfrm>
            <a:off x="4066702" y="1992506"/>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820" name="object 820"/>
          <p:cNvSpPr/>
          <p:nvPr/>
        </p:nvSpPr>
        <p:spPr>
          <a:xfrm>
            <a:off x="4112539" y="1992506"/>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821" name="object 821"/>
          <p:cNvSpPr/>
          <p:nvPr/>
        </p:nvSpPr>
        <p:spPr>
          <a:xfrm>
            <a:off x="4157088"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22" name="object 822"/>
          <p:cNvSpPr/>
          <p:nvPr/>
        </p:nvSpPr>
        <p:spPr>
          <a:xfrm>
            <a:off x="4201636"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23" name="object 823"/>
          <p:cNvSpPr/>
          <p:nvPr/>
        </p:nvSpPr>
        <p:spPr>
          <a:xfrm>
            <a:off x="4247474"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24" name="object 824"/>
          <p:cNvSpPr/>
          <p:nvPr/>
        </p:nvSpPr>
        <p:spPr>
          <a:xfrm>
            <a:off x="4292022"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25" name="object 825"/>
          <p:cNvSpPr/>
          <p:nvPr/>
        </p:nvSpPr>
        <p:spPr>
          <a:xfrm>
            <a:off x="4336571"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26" name="object 826"/>
          <p:cNvSpPr/>
          <p:nvPr/>
        </p:nvSpPr>
        <p:spPr>
          <a:xfrm>
            <a:off x="4382383"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27" name="object 827"/>
          <p:cNvSpPr/>
          <p:nvPr/>
        </p:nvSpPr>
        <p:spPr>
          <a:xfrm>
            <a:off x="4426932"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28" name="object 828"/>
          <p:cNvSpPr/>
          <p:nvPr/>
        </p:nvSpPr>
        <p:spPr>
          <a:xfrm>
            <a:off x="4471480"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29" name="object 829"/>
          <p:cNvSpPr/>
          <p:nvPr/>
        </p:nvSpPr>
        <p:spPr>
          <a:xfrm>
            <a:off x="4517309"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30" name="object 830"/>
          <p:cNvSpPr/>
          <p:nvPr/>
        </p:nvSpPr>
        <p:spPr>
          <a:xfrm>
            <a:off x="4561858"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31" name="object 831"/>
          <p:cNvSpPr/>
          <p:nvPr/>
        </p:nvSpPr>
        <p:spPr>
          <a:xfrm>
            <a:off x="4606407"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32" name="object 832"/>
          <p:cNvSpPr/>
          <p:nvPr/>
        </p:nvSpPr>
        <p:spPr>
          <a:xfrm>
            <a:off x="4652243"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33" name="object 833"/>
          <p:cNvSpPr/>
          <p:nvPr/>
        </p:nvSpPr>
        <p:spPr>
          <a:xfrm>
            <a:off x="4696792"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34" name="object 834"/>
          <p:cNvSpPr/>
          <p:nvPr/>
        </p:nvSpPr>
        <p:spPr>
          <a:xfrm>
            <a:off x="4742604" y="1992506"/>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835" name="object 835"/>
          <p:cNvSpPr/>
          <p:nvPr/>
        </p:nvSpPr>
        <p:spPr>
          <a:xfrm>
            <a:off x="4787153"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36" name="object 836"/>
          <p:cNvSpPr/>
          <p:nvPr/>
        </p:nvSpPr>
        <p:spPr>
          <a:xfrm>
            <a:off x="4831702"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37" name="object 837"/>
          <p:cNvSpPr/>
          <p:nvPr/>
        </p:nvSpPr>
        <p:spPr>
          <a:xfrm>
            <a:off x="4877539"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38" name="object 838"/>
          <p:cNvSpPr/>
          <p:nvPr/>
        </p:nvSpPr>
        <p:spPr>
          <a:xfrm>
            <a:off x="4922087"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39" name="object 839"/>
          <p:cNvSpPr/>
          <p:nvPr/>
        </p:nvSpPr>
        <p:spPr>
          <a:xfrm>
            <a:off x="4966636"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40" name="object 840"/>
          <p:cNvSpPr/>
          <p:nvPr/>
        </p:nvSpPr>
        <p:spPr>
          <a:xfrm>
            <a:off x="5012465"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41" name="object 841"/>
          <p:cNvSpPr/>
          <p:nvPr/>
        </p:nvSpPr>
        <p:spPr>
          <a:xfrm>
            <a:off x="5057014"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42" name="object 842"/>
          <p:cNvSpPr/>
          <p:nvPr/>
        </p:nvSpPr>
        <p:spPr>
          <a:xfrm>
            <a:off x="5101562"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43" name="object 843"/>
          <p:cNvSpPr/>
          <p:nvPr/>
        </p:nvSpPr>
        <p:spPr>
          <a:xfrm>
            <a:off x="5147383"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44" name="object 844"/>
          <p:cNvSpPr/>
          <p:nvPr/>
        </p:nvSpPr>
        <p:spPr>
          <a:xfrm>
            <a:off x="5191931"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45" name="object 845"/>
          <p:cNvSpPr/>
          <p:nvPr/>
        </p:nvSpPr>
        <p:spPr>
          <a:xfrm>
            <a:off x="5236497"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46" name="object 846"/>
          <p:cNvSpPr/>
          <p:nvPr/>
        </p:nvSpPr>
        <p:spPr>
          <a:xfrm>
            <a:off x="5282309"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47" name="object 847"/>
          <p:cNvSpPr/>
          <p:nvPr/>
        </p:nvSpPr>
        <p:spPr>
          <a:xfrm>
            <a:off x="5326857"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48" name="object 848"/>
          <p:cNvSpPr/>
          <p:nvPr/>
        </p:nvSpPr>
        <p:spPr>
          <a:xfrm>
            <a:off x="5372694" y="1992506"/>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849" name="object 849"/>
          <p:cNvSpPr/>
          <p:nvPr/>
        </p:nvSpPr>
        <p:spPr>
          <a:xfrm>
            <a:off x="5417243"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50" name="object 850"/>
          <p:cNvSpPr/>
          <p:nvPr/>
        </p:nvSpPr>
        <p:spPr>
          <a:xfrm>
            <a:off x="5461792"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51" name="object 851"/>
          <p:cNvSpPr/>
          <p:nvPr/>
        </p:nvSpPr>
        <p:spPr>
          <a:xfrm>
            <a:off x="5507604"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52" name="object 852"/>
          <p:cNvSpPr/>
          <p:nvPr/>
        </p:nvSpPr>
        <p:spPr>
          <a:xfrm>
            <a:off x="5552152"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53" name="object 853"/>
          <p:cNvSpPr/>
          <p:nvPr/>
        </p:nvSpPr>
        <p:spPr>
          <a:xfrm>
            <a:off x="5596718"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54" name="object 854"/>
          <p:cNvSpPr/>
          <p:nvPr/>
        </p:nvSpPr>
        <p:spPr>
          <a:xfrm>
            <a:off x="5642530"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55" name="object 855"/>
          <p:cNvSpPr/>
          <p:nvPr/>
        </p:nvSpPr>
        <p:spPr>
          <a:xfrm>
            <a:off x="5687079" y="1992506"/>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856" name="object 856"/>
          <p:cNvSpPr/>
          <p:nvPr/>
        </p:nvSpPr>
        <p:spPr>
          <a:xfrm>
            <a:off x="5731628"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57" name="object 857"/>
          <p:cNvSpPr/>
          <p:nvPr/>
        </p:nvSpPr>
        <p:spPr>
          <a:xfrm>
            <a:off x="5777465"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58" name="object 858"/>
          <p:cNvSpPr/>
          <p:nvPr/>
        </p:nvSpPr>
        <p:spPr>
          <a:xfrm>
            <a:off x="5822013"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59" name="object 859"/>
          <p:cNvSpPr/>
          <p:nvPr/>
        </p:nvSpPr>
        <p:spPr>
          <a:xfrm>
            <a:off x="5866562" y="1992506"/>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60" name="object 860"/>
          <p:cNvSpPr/>
          <p:nvPr/>
        </p:nvSpPr>
        <p:spPr>
          <a:xfrm>
            <a:off x="5912374"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61" name="object 861"/>
          <p:cNvSpPr/>
          <p:nvPr/>
        </p:nvSpPr>
        <p:spPr>
          <a:xfrm>
            <a:off x="5956948" y="1992506"/>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62" name="object 862"/>
          <p:cNvSpPr/>
          <p:nvPr/>
        </p:nvSpPr>
        <p:spPr>
          <a:xfrm>
            <a:off x="6002760" y="1992506"/>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863" name="object 863"/>
          <p:cNvSpPr/>
          <p:nvPr/>
        </p:nvSpPr>
        <p:spPr>
          <a:xfrm>
            <a:off x="6047308"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64" name="object 864"/>
          <p:cNvSpPr/>
          <p:nvPr/>
        </p:nvSpPr>
        <p:spPr>
          <a:xfrm>
            <a:off x="6091857" y="1992506"/>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65" name="object 865"/>
          <p:cNvSpPr/>
          <p:nvPr/>
        </p:nvSpPr>
        <p:spPr>
          <a:xfrm>
            <a:off x="2896941"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66" name="object 866"/>
          <p:cNvSpPr/>
          <p:nvPr/>
        </p:nvSpPr>
        <p:spPr>
          <a:xfrm>
            <a:off x="2941481" y="1479720"/>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867" name="object 867"/>
          <p:cNvSpPr/>
          <p:nvPr/>
        </p:nvSpPr>
        <p:spPr>
          <a:xfrm>
            <a:off x="2987318"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68" name="object 868"/>
          <p:cNvSpPr/>
          <p:nvPr/>
        </p:nvSpPr>
        <p:spPr>
          <a:xfrm>
            <a:off x="3031867"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69" name="object 869"/>
          <p:cNvSpPr/>
          <p:nvPr/>
        </p:nvSpPr>
        <p:spPr>
          <a:xfrm>
            <a:off x="3076416"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70" name="object 870"/>
          <p:cNvSpPr/>
          <p:nvPr/>
        </p:nvSpPr>
        <p:spPr>
          <a:xfrm>
            <a:off x="3122228"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71" name="object 871"/>
          <p:cNvSpPr/>
          <p:nvPr/>
        </p:nvSpPr>
        <p:spPr>
          <a:xfrm>
            <a:off x="3166801" y="1479720"/>
            <a:ext cx="5080" cy="0"/>
          </a:xfrm>
          <a:custGeom>
            <a:avLst/>
            <a:gdLst/>
            <a:ahLst/>
            <a:cxnLst/>
            <a:rect l="l" t="t" r="r" b="b"/>
            <a:pathLst>
              <a:path w="5080">
                <a:moveTo>
                  <a:pt x="0" y="0"/>
                </a:moveTo>
                <a:lnTo>
                  <a:pt x="5078" y="0"/>
                </a:lnTo>
              </a:path>
            </a:pathLst>
          </a:custGeom>
          <a:ln w="3815">
            <a:solidFill>
              <a:srgbClr val="000000"/>
            </a:solidFill>
          </a:ln>
        </p:spPr>
        <p:txBody>
          <a:bodyPr wrap="square" lIns="0" tIns="0" rIns="0" bIns="0" rtlCol="0"/>
          <a:lstStyle/>
          <a:p>
            <a:endParaRPr/>
          </a:p>
        </p:txBody>
      </p:sp>
      <p:sp>
        <p:nvSpPr>
          <p:cNvPr id="872" name="object 872"/>
          <p:cNvSpPr/>
          <p:nvPr/>
        </p:nvSpPr>
        <p:spPr>
          <a:xfrm>
            <a:off x="3257162"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73" name="object 873"/>
          <p:cNvSpPr/>
          <p:nvPr/>
        </p:nvSpPr>
        <p:spPr>
          <a:xfrm>
            <a:off x="3301711"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74" name="object 874"/>
          <p:cNvSpPr/>
          <p:nvPr/>
        </p:nvSpPr>
        <p:spPr>
          <a:xfrm>
            <a:off x="3346260"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75" name="object 875"/>
          <p:cNvSpPr/>
          <p:nvPr/>
        </p:nvSpPr>
        <p:spPr>
          <a:xfrm>
            <a:off x="3392088"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76" name="object 876"/>
          <p:cNvSpPr/>
          <p:nvPr/>
        </p:nvSpPr>
        <p:spPr>
          <a:xfrm>
            <a:off x="3436637"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77" name="object 877"/>
          <p:cNvSpPr/>
          <p:nvPr/>
        </p:nvSpPr>
        <p:spPr>
          <a:xfrm>
            <a:off x="3482457" y="1479720"/>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878" name="object 878"/>
          <p:cNvSpPr/>
          <p:nvPr/>
        </p:nvSpPr>
        <p:spPr>
          <a:xfrm>
            <a:off x="3527023"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79" name="object 879"/>
          <p:cNvSpPr/>
          <p:nvPr/>
        </p:nvSpPr>
        <p:spPr>
          <a:xfrm>
            <a:off x="3617383"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80" name="object 880"/>
          <p:cNvSpPr/>
          <p:nvPr/>
        </p:nvSpPr>
        <p:spPr>
          <a:xfrm>
            <a:off x="3661932"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81" name="object 881"/>
          <p:cNvSpPr/>
          <p:nvPr/>
        </p:nvSpPr>
        <p:spPr>
          <a:xfrm>
            <a:off x="3706481"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82" name="object 882"/>
          <p:cNvSpPr/>
          <p:nvPr/>
        </p:nvSpPr>
        <p:spPr>
          <a:xfrm>
            <a:off x="3752318"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83" name="object 883"/>
          <p:cNvSpPr/>
          <p:nvPr/>
        </p:nvSpPr>
        <p:spPr>
          <a:xfrm>
            <a:off x="3796867"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84" name="object 884"/>
          <p:cNvSpPr/>
          <p:nvPr/>
        </p:nvSpPr>
        <p:spPr>
          <a:xfrm>
            <a:off x="3841415"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85" name="object 885"/>
          <p:cNvSpPr/>
          <p:nvPr/>
        </p:nvSpPr>
        <p:spPr>
          <a:xfrm>
            <a:off x="3887244"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86" name="object 886"/>
          <p:cNvSpPr/>
          <p:nvPr/>
        </p:nvSpPr>
        <p:spPr>
          <a:xfrm>
            <a:off x="3931793"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87" name="object 887"/>
          <p:cNvSpPr/>
          <p:nvPr/>
        </p:nvSpPr>
        <p:spPr>
          <a:xfrm>
            <a:off x="3976341"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88" name="object 888"/>
          <p:cNvSpPr/>
          <p:nvPr/>
        </p:nvSpPr>
        <p:spPr>
          <a:xfrm>
            <a:off x="4022162"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89" name="object 889"/>
          <p:cNvSpPr/>
          <p:nvPr/>
        </p:nvSpPr>
        <p:spPr>
          <a:xfrm>
            <a:off x="4066702" y="1479720"/>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890" name="object 890"/>
          <p:cNvSpPr/>
          <p:nvPr/>
        </p:nvSpPr>
        <p:spPr>
          <a:xfrm>
            <a:off x="4112539" y="1479720"/>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891" name="object 891"/>
          <p:cNvSpPr/>
          <p:nvPr/>
        </p:nvSpPr>
        <p:spPr>
          <a:xfrm>
            <a:off x="4157088"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92" name="object 892"/>
          <p:cNvSpPr/>
          <p:nvPr/>
        </p:nvSpPr>
        <p:spPr>
          <a:xfrm>
            <a:off x="4201636"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893" name="object 893"/>
          <p:cNvSpPr/>
          <p:nvPr/>
        </p:nvSpPr>
        <p:spPr>
          <a:xfrm>
            <a:off x="4247474"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94" name="object 894"/>
          <p:cNvSpPr/>
          <p:nvPr/>
        </p:nvSpPr>
        <p:spPr>
          <a:xfrm>
            <a:off x="4292022"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95" name="object 895"/>
          <p:cNvSpPr/>
          <p:nvPr/>
        </p:nvSpPr>
        <p:spPr>
          <a:xfrm>
            <a:off x="4336571"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896" name="object 896"/>
          <p:cNvSpPr/>
          <p:nvPr/>
        </p:nvSpPr>
        <p:spPr>
          <a:xfrm>
            <a:off x="4382383"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97" name="object 897"/>
          <p:cNvSpPr/>
          <p:nvPr/>
        </p:nvSpPr>
        <p:spPr>
          <a:xfrm>
            <a:off x="4426932"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98" name="object 898"/>
          <p:cNvSpPr/>
          <p:nvPr/>
        </p:nvSpPr>
        <p:spPr>
          <a:xfrm>
            <a:off x="4471480"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899" name="object 899"/>
          <p:cNvSpPr/>
          <p:nvPr/>
        </p:nvSpPr>
        <p:spPr>
          <a:xfrm>
            <a:off x="4517309"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00" name="object 900"/>
          <p:cNvSpPr/>
          <p:nvPr/>
        </p:nvSpPr>
        <p:spPr>
          <a:xfrm>
            <a:off x="4561858"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01" name="object 901"/>
          <p:cNvSpPr/>
          <p:nvPr/>
        </p:nvSpPr>
        <p:spPr>
          <a:xfrm>
            <a:off x="4606407"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02" name="object 902"/>
          <p:cNvSpPr/>
          <p:nvPr/>
        </p:nvSpPr>
        <p:spPr>
          <a:xfrm>
            <a:off x="4652243"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03" name="object 903"/>
          <p:cNvSpPr/>
          <p:nvPr/>
        </p:nvSpPr>
        <p:spPr>
          <a:xfrm>
            <a:off x="4696792"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04" name="object 904"/>
          <p:cNvSpPr/>
          <p:nvPr/>
        </p:nvSpPr>
        <p:spPr>
          <a:xfrm>
            <a:off x="4742604" y="1479720"/>
            <a:ext cx="4445" cy="0"/>
          </a:xfrm>
          <a:custGeom>
            <a:avLst/>
            <a:gdLst/>
            <a:ahLst/>
            <a:cxnLst/>
            <a:rect l="l" t="t" r="r" b="b"/>
            <a:pathLst>
              <a:path w="4445">
                <a:moveTo>
                  <a:pt x="0" y="0"/>
                </a:moveTo>
                <a:lnTo>
                  <a:pt x="3823" y="0"/>
                </a:lnTo>
              </a:path>
            </a:pathLst>
          </a:custGeom>
          <a:ln w="3815">
            <a:solidFill>
              <a:srgbClr val="000000"/>
            </a:solidFill>
          </a:ln>
        </p:spPr>
        <p:txBody>
          <a:bodyPr wrap="square" lIns="0" tIns="0" rIns="0" bIns="0" rtlCol="0"/>
          <a:lstStyle/>
          <a:p>
            <a:endParaRPr/>
          </a:p>
        </p:txBody>
      </p:sp>
      <p:sp>
        <p:nvSpPr>
          <p:cNvPr id="905" name="object 905"/>
          <p:cNvSpPr/>
          <p:nvPr/>
        </p:nvSpPr>
        <p:spPr>
          <a:xfrm>
            <a:off x="4787153"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06" name="object 906"/>
          <p:cNvSpPr/>
          <p:nvPr/>
        </p:nvSpPr>
        <p:spPr>
          <a:xfrm>
            <a:off x="4831702"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07" name="object 907"/>
          <p:cNvSpPr/>
          <p:nvPr/>
        </p:nvSpPr>
        <p:spPr>
          <a:xfrm>
            <a:off x="4877539"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908" name="object 908"/>
          <p:cNvSpPr/>
          <p:nvPr/>
        </p:nvSpPr>
        <p:spPr>
          <a:xfrm>
            <a:off x="4922087"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909" name="object 909"/>
          <p:cNvSpPr/>
          <p:nvPr/>
        </p:nvSpPr>
        <p:spPr>
          <a:xfrm>
            <a:off x="4966636"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10" name="object 910"/>
          <p:cNvSpPr/>
          <p:nvPr/>
        </p:nvSpPr>
        <p:spPr>
          <a:xfrm>
            <a:off x="5012465"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11" name="object 911"/>
          <p:cNvSpPr/>
          <p:nvPr/>
        </p:nvSpPr>
        <p:spPr>
          <a:xfrm>
            <a:off x="5057014"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12" name="object 912"/>
          <p:cNvSpPr/>
          <p:nvPr/>
        </p:nvSpPr>
        <p:spPr>
          <a:xfrm>
            <a:off x="5101562"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13" name="object 913"/>
          <p:cNvSpPr/>
          <p:nvPr/>
        </p:nvSpPr>
        <p:spPr>
          <a:xfrm>
            <a:off x="5147383"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14" name="object 914"/>
          <p:cNvSpPr/>
          <p:nvPr/>
        </p:nvSpPr>
        <p:spPr>
          <a:xfrm>
            <a:off x="5191931"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15" name="object 915"/>
          <p:cNvSpPr/>
          <p:nvPr/>
        </p:nvSpPr>
        <p:spPr>
          <a:xfrm>
            <a:off x="5236497"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16" name="object 916"/>
          <p:cNvSpPr/>
          <p:nvPr/>
        </p:nvSpPr>
        <p:spPr>
          <a:xfrm>
            <a:off x="5282309"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17" name="object 917"/>
          <p:cNvSpPr/>
          <p:nvPr/>
        </p:nvSpPr>
        <p:spPr>
          <a:xfrm>
            <a:off x="5326857"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18" name="object 918"/>
          <p:cNvSpPr/>
          <p:nvPr/>
        </p:nvSpPr>
        <p:spPr>
          <a:xfrm>
            <a:off x="5372694" y="1479720"/>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919" name="object 919"/>
          <p:cNvSpPr/>
          <p:nvPr/>
        </p:nvSpPr>
        <p:spPr>
          <a:xfrm>
            <a:off x="5417243"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920" name="object 920"/>
          <p:cNvSpPr/>
          <p:nvPr/>
        </p:nvSpPr>
        <p:spPr>
          <a:xfrm>
            <a:off x="5461792"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921" name="object 921"/>
          <p:cNvSpPr/>
          <p:nvPr/>
        </p:nvSpPr>
        <p:spPr>
          <a:xfrm>
            <a:off x="5507604"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22" name="object 922"/>
          <p:cNvSpPr/>
          <p:nvPr/>
        </p:nvSpPr>
        <p:spPr>
          <a:xfrm>
            <a:off x="5552152"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23" name="object 923"/>
          <p:cNvSpPr/>
          <p:nvPr/>
        </p:nvSpPr>
        <p:spPr>
          <a:xfrm>
            <a:off x="5596718"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24" name="object 924"/>
          <p:cNvSpPr/>
          <p:nvPr/>
        </p:nvSpPr>
        <p:spPr>
          <a:xfrm>
            <a:off x="5642530"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25" name="object 925"/>
          <p:cNvSpPr/>
          <p:nvPr/>
        </p:nvSpPr>
        <p:spPr>
          <a:xfrm>
            <a:off x="5687079" y="1479720"/>
            <a:ext cx="5715" cy="0"/>
          </a:xfrm>
          <a:custGeom>
            <a:avLst/>
            <a:gdLst/>
            <a:ahLst/>
            <a:cxnLst/>
            <a:rect l="l" t="t" r="r" b="b"/>
            <a:pathLst>
              <a:path w="5714">
                <a:moveTo>
                  <a:pt x="0" y="0"/>
                </a:moveTo>
                <a:lnTo>
                  <a:pt x="5111" y="0"/>
                </a:lnTo>
              </a:path>
            </a:pathLst>
          </a:custGeom>
          <a:ln w="3815">
            <a:solidFill>
              <a:srgbClr val="000000"/>
            </a:solidFill>
          </a:ln>
        </p:spPr>
        <p:txBody>
          <a:bodyPr wrap="square" lIns="0" tIns="0" rIns="0" bIns="0" rtlCol="0"/>
          <a:lstStyle/>
          <a:p>
            <a:endParaRPr/>
          </a:p>
        </p:txBody>
      </p:sp>
      <p:sp>
        <p:nvSpPr>
          <p:cNvPr id="926" name="object 926"/>
          <p:cNvSpPr/>
          <p:nvPr/>
        </p:nvSpPr>
        <p:spPr>
          <a:xfrm>
            <a:off x="5731628"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27" name="object 927"/>
          <p:cNvSpPr/>
          <p:nvPr/>
        </p:nvSpPr>
        <p:spPr>
          <a:xfrm>
            <a:off x="5777465"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28" name="object 928"/>
          <p:cNvSpPr/>
          <p:nvPr/>
        </p:nvSpPr>
        <p:spPr>
          <a:xfrm>
            <a:off x="5822013"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29" name="object 929"/>
          <p:cNvSpPr/>
          <p:nvPr/>
        </p:nvSpPr>
        <p:spPr>
          <a:xfrm>
            <a:off x="5866562" y="1479720"/>
            <a:ext cx="5715" cy="0"/>
          </a:xfrm>
          <a:custGeom>
            <a:avLst/>
            <a:gdLst/>
            <a:ahLst/>
            <a:cxnLst/>
            <a:rect l="l" t="t" r="r" b="b"/>
            <a:pathLst>
              <a:path w="5714">
                <a:moveTo>
                  <a:pt x="0" y="0"/>
                </a:moveTo>
                <a:lnTo>
                  <a:pt x="5086" y="0"/>
                </a:lnTo>
              </a:path>
            </a:pathLst>
          </a:custGeom>
          <a:ln w="3815">
            <a:solidFill>
              <a:srgbClr val="000000"/>
            </a:solidFill>
          </a:ln>
        </p:spPr>
        <p:txBody>
          <a:bodyPr wrap="square" lIns="0" tIns="0" rIns="0" bIns="0" rtlCol="0"/>
          <a:lstStyle/>
          <a:p>
            <a:endParaRPr/>
          </a:p>
        </p:txBody>
      </p:sp>
      <p:sp>
        <p:nvSpPr>
          <p:cNvPr id="930" name="object 930"/>
          <p:cNvSpPr/>
          <p:nvPr/>
        </p:nvSpPr>
        <p:spPr>
          <a:xfrm>
            <a:off x="5912374"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31" name="object 931"/>
          <p:cNvSpPr/>
          <p:nvPr/>
        </p:nvSpPr>
        <p:spPr>
          <a:xfrm>
            <a:off x="5956948" y="1479720"/>
            <a:ext cx="5080" cy="0"/>
          </a:xfrm>
          <a:custGeom>
            <a:avLst/>
            <a:gdLst/>
            <a:ahLst/>
            <a:cxnLst/>
            <a:rect l="l" t="t" r="r" b="b"/>
            <a:pathLst>
              <a:path w="5079">
                <a:moveTo>
                  <a:pt x="0" y="0"/>
                </a:moveTo>
                <a:lnTo>
                  <a:pt x="5078" y="0"/>
                </a:lnTo>
              </a:path>
            </a:pathLst>
          </a:custGeom>
          <a:ln w="3815">
            <a:solidFill>
              <a:srgbClr val="000000"/>
            </a:solidFill>
          </a:ln>
        </p:spPr>
        <p:txBody>
          <a:bodyPr wrap="square" lIns="0" tIns="0" rIns="0" bIns="0" rtlCol="0"/>
          <a:lstStyle/>
          <a:p>
            <a:endParaRPr/>
          </a:p>
        </p:txBody>
      </p:sp>
      <p:sp>
        <p:nvSpPr>
          <p:cNvPr id="932" name="object 932"/>
          <p:cNvSpPr/>
          <p:nvPr/>
        </p:nvSpPr>
        <p:spPr>
          <a:xfrm>
            <a:off x="6002760" y="1479720"/>
            <a:ext cx="3810" cy="0"/>
          </a:xfrm>
          <a:custGeom>
            <a:avLst/>
            <a:gdLst/>
            <a:ahLst/>
            <a:cxnLst/>
            <a:rect l="l" t="t" r="r" b="b"/>
            <a:pathLst>
              <a:path w="3810">
                <a:moveTo>
                  <a:pt x="0" y="0"/>
                </a:moveTo>
                <a:lnTo>
                  <a:pt x="3814" y="0"/>
                </a:lnTo>
              </a:path>
            </a:pathLst>
          </a:custGeom>
          <a:ln w="3815">
            <a:solidFill>
              <a:srgbClr val="000000"/>
            </a:solidFill>
          </a:ln>
        </p:spPr>
        <p:txBody>
          <a:bodyPr wrap="square" lIns="0" tIns="0" rIns="0" bIns="0" rtlCol="0"/>
          <a:lstStyle/>
          <a:p>
            <a:endParaRPr/>
          </a:p>
        </p:txBody>
      </p:sp>
      <p:sp>
        <p:nvSpPr>
          <p:cNvPr id="933" name="object 933"/>
          <p:cNvSpPr/>
          <p:nvPr/>
        </p:nvSpPr>
        <p:spPr>
          <a:xfrm>
            <a:off x="6047308"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34" name="object 934"/>
          <p:cNvSpPr/>
          <p:nvPr/>
        </p:nvSpPr>
        <p:spPr>
          <a:xfrm>
            <a:off x="6091857" y="1479720"/>
            <a:ext cx="5715" cy="0"/>
          </a:xfrm>
          <a:custGeom>
            <a:avLst/>
            <a:gdLst/>
            <a:ahLst/>
            <a:cxnLst/>
            <a:rect l="l" t="t" r="r" b="b"/>
            <a:pathLst>
              <a:path w="5714">
                <a:moveTo>
                  <a:pt x="0" y="0"/>
                </a:moveTo>
                <a:lnTo>
                  <a:pt x="5103" y="0"/>
                </a:lnTo>
              </a:path>
            </a:pathLst>
          </a:custGeom>
          <a:ln w="3815">
            <a:solidFill>
              <a:srgbClr val="000000"/>
            </a:solidFill>
          </a:ln>
        </p:spPr>
        <p:txBody>
          <a:bodyPr wrap="square" lIns="0" tIns="0" rIns="0" bIns="0" rtlCol="0"/>
          <a:lstStyle/>
          <a:p>
            <a:endParaRPr/>
          </a:p>
        </p:txBody>
      </p:sp>
      <p:sp>
        <p:nvSpPr>
          <p:cNvPr id="935" name="object 935"/>
          <p:cNvSpPr/>
          <p:nvPr/>
        </p:nvSpPr>
        <p:spPr>
          <a:xfrm>
            <a:off x="2852392" y="1479720"/>
            <a:ext cx="3258820" cy="0"/>
          </a:xfrm>
          <a:custGeom>
            <a:avLst/>
            <a:gdLst/>
            <a:ahLst/>
            <a:cxnLst/>
            <a:rect l="l" t="t" r="r" b="b"/>
            <a:pathLst>
              <a:path w="3258820">
                <a:moveTo>
                  <a:pt x="0" y="0"/>
                </a:moveTo>
                <a:lnTo>
                  <a:pt x="3258556" y="0"/>
                </a:lnTo>
              </a:path>
            </a:pathLst>
          </a:custGeom>
          <a:ln w="5101">
            <a:solidFill>
              <a:srgbClr val="000000"/>
            </a:solidFill>
          </a:ln>
        </p:spPr>
        <p:txBody>
          <a:bodyPr wrap="square" lIns="0" tIns="0" rIns="0" bIns="0" rtlCol="0"/>
          <a:lstStyle/>
          <a:p>
            <a:endParaRPr/>
          </a:p>
        </p:txBody>
      </p:sp>
      <p:sp>
        <p:nvSpPr>
          <p:cNvPr id="936" name="object 936"/>
          <p:cNvSpPr/>
          <p:nvPr/>
        </p:nvSpPr>
        <p:spPr>
          <a:xfrm>
            <a:off x="2852392" y="4047462"/>
            <a:ext cx="3258820" cy="0"/>
          </a:xfrm>
          <a:custGeom>
            <a:avLst/>
            <a:gdLst/>
            <a:ahLst/>
            <a:cxnLst/>
            <a:rect l="l" t="t" r="r" b="b"/>
            <a:pathLst>
              <a:path w="3258820">
                <a:moveTo>
                  <a:pt x="0" y="0"/>
                </a:moveTo>
                <a:lnTo>
                  <a:pt x="3258556" y="0"/>
                </a:lnTo>
              </a:path>
            </a:pathLst>
          </a:custGeom>
          <a:ln w="5101">
            <a:solidFill>
              <a:srgbClr val="000000"/>
            </a:solidFill>
          </a:ln>
        </p:spPr>
        <p:txBody>
          <a:bodyPr wrap="square" lIns="0" tIns="0" rIns="0" bIns="0" rtlCol="0"/>
          <a:lstStyle/>
          <a:p>
            <a:endParaRPr/>
          </a:p>
        </p:txBody>
      </p:sp>
      <p:sp>
        <p:nvSpPr>
          <p:cNvPr id="937" name="object 937"/>
          <p:cNvSpPr/>
          <p:nvPr/>
        </p:nvSpPr>
        <p:spPr>
          <a:xfrm>
            <a:off x="2852392" y="4047462"/>
            <a:ext cx="3258820" cy="0"/>
          </a:xfrm>
          <a:custGeom>
            <a:avLst/>
            <a:gdLst/>
            <a:ahLst/>
            <a:cxnLst/>
            <a:rect l="l" t="t" r="r" b="b"/>
            <a:pathLst>
              <a:path w="3258820">
                <a:moveTo>
                  <a:pt x="0" y="0"/>
                </a:moveTo>
                <a:lnTo>
                  <a:pt x="3258556" y="0"/>
                </a:lnTo>
              </a:path>
            </a:pathLst>
          </a:custGeom>
          <a:ln w="5101">
            <a:solidFill>
              <a:srgbClr val="000000"/>
            </a:solidFill>
          </a:ln>
        </p:spPr>
        <p:txBody>
          <a:bodyPr wrap="square" lIns="0" tIns="0" rIns="0" bIns="0" rtlCol="0"/>
          <a:lstStyle/>
          <a:p>
            <a:endParaRPr/>
          </a:p>
        </p:txBody>
      </p:sp>
      <p:sp>
        <p:nvSpPr>
          <p:cNvPr id="938" name="object 938"/>
          <p:cNvSpPr/>
          <p:nvPr/>
        </p:nvSpPr>
        <p:spPr>
          <a:xfrm>
            <a:off x="3213877" y="4013097"/>
            <a:ext cx="0" cy="36830"/>
          </a:xfrm>
          <a:custGeom>
            <a:avLst/>
            <a:gdLst/>
            <a:ahLst/>
            <a:cxnLst/>
            <a:rect l="l" t="t" r="r" b="b"/>
            <a:pathLst>
              <a:path h="36829">
                <a:moveTo>
                  <a:pt x="0" y="0"/>
                </a:moveTo>
                <a:lnTo>
                  <a:pt x="0" y="36273"/>
                </a:lnTo>
              </a:path>
            </a:pathLst>
          </a:custGeom>
          <a:ln w="5104">
            <a:solidFill>
              <a:srgbClr val="000000"/>
            </a:solidFill>
          </a:ln>
        </p:spPr>
        <p:txBody>
          <a:bodyPr wrap="square" lIns="0" tIns="0" rIns="0" bIns="0" rtlCol="0"/>
          <a:lstStyle/>
          <a:p>
            <a:endParaRPr/>
          </a:p>
        </p:txBody>
      </p:sp>
      <p:sp>
        <p:nvSpPr>
          <p:cNvPr id="939" name="object 939"/>
          <p:cNvSpPr/>
          <p:nvPr/>
        </p:nvSpPr>
        <p:spPr>
          <a:xfrm>
            <a:off x="3213877" y="1477813"/>
            <a:ext cx="0" cy="49530"/>
          </a:xfrm>
          <a:custGeom>
            <a:avLst/>
            <a:gdLst/>
            <a:ahLst/>
            <a:cxnLst/>
            <a:rect l="l" t="t" r="r" b="b"/>
            <a:pathLst>
              <a:path h="49530">
                <a:moveTo>
                  <a:pt x="0" y="0"/>
                </a:moveTo>
                <a:lnTo>
                  <a:pt x="0" y="48982"/>
                </a:lnTo>
              </a:path>
            </a:pathLst>
          </a:custGeom>
          <a:ln w="5104">
            <a:solidFill>
              <a:srgbClr val="000000"/>
            </a:solidFill>
          </a:ln>
        </p:spPr>
        <p:txBody>
          <a:bodyPr wrap="square" lIns="0" tIns="0" rIns="0" bIns="0" rtlCol="0"/>
          <a:lstStyle/>
          <a:p>
            <a:endParaRPr/>
          </a:p>
        </p:txBody>
      </p:sp>
      <p:sp>
        <p:nvSpPr>
          <p:cNvPr id="940" name="object 940"/>
          <p:cNvSpPr/>
          <p:nvPr/>
        </p:nvSpPr>
        <p:spPr>
          <a:xfrm>
            <a:off x="3169746" y="4096234"/>
            <a:ext cx="26034" cy="71755"/>
          </a:xfrm>
          <a:custGeom>
            <a:avLst/>
            <a:gdLst/>
            <a:ahLst/>
            <a:cxnLst/>
            <a:rect l="l" t="t" r="r" b="b"/>
            <a:pathLst>
              <a:path w="26035" h="71754">
                <a:moveTo>
                  <a:pt x="25465" y="15259"/>
                </a:moveTo>
                <a:lnTo>
                  <a:pt x="16564" y="15259"/>
                </a:lnTo>
                <a:lnTo>
                  <a:pt x="16564" y="71255"/>
                </a:lnTo>
                <a:lnTo>
                  <a:pt x="25465" y="71255"/>
                </a:lnTo>
                <a:lnTo>
                  <a:pt x="25465" y="15259"/>
                </a:lnTo>
                <a:close/>
              </a:path>
              <a:path w="26035" h="71754">
                <a:moveTo>
                  <a:pt x="25465" y="0"/>
                </a:moveTo>
                <a:lnTo>
                  <a:pt x="19091" y="0"/>
                </a:lnTo>
                <a:lnTo>
                  <a:pt x="16564" y="5075"/>
                </a:lnTo>
                <a:lnTo>
                  <a:pt x="11452" y="8904"/>
                </a:lnTo>
                <a:lnTo>
                  <a:pt x="6374" y="13996"/>
                </a:lnTo>
                <a:lnTo>
                  <a:pt x="0" y="17809"/>
                </a:lnTo>
                <a:lnTo>
                  <a:pt x="0" y="26706"/>
                </a:lnTo>
                <a:lnTo>
                  <a:pt x="3823" y="24164"/>
                </a:lnTo>
                <a:lnTo>
                  <a:pt x="8926" y="21614"/>
                </a:lnTo>
                <a:lnTo>
                  <a:pt x="12741" y="19088"/>
                </a:lnTo>
                <a:lnTo>
                  <a:pt x="16564" y="15259"/>
                </a:lnTo>
                <a:lnTo>
                  <a:pt x="25465" y="15259"/>
                </a:lnTo>
                <a:lnTo>
                  <a:pt x="25465" y="0"/>
                </a:lnTo>
                <a:close/>
              </a:path>
            </a:pathLst>
          </a:custGeom>
          <a:solidFill>
            <a:srgbClr val="000000"/>
          </a:solidFill>
        </p:spPr>
        <p:txBody>
          <a:bodyPr wrap="square" lIns="0" tIns="0" rIns="0" bIns="0" rtlCol="0"/>
          <a:lstStyle/>
          <a:p>
            <a:endParaRPr/>
          </a:p>
        </p:txBody>
      </p:sp>
      <p:sp>
        <p:nvSpPr>
          <p:cNvPr id="941" name="object 941"/>
          <p:cNvSpPr/>
          <p:nvPr/>
        </p:nvSpPr>
        <p:spPr>
          <a:xfrm>
            <a:off x="3169746" y="4096234"/>
            <a:ext cx="26034" cy="71755"/>
          </a:xfrm>
          <a:custGeom>
            <a:avLst/>
            <a:gdLst/>
            <a:ahLst/>
            <a:cxnLst/>
            <a:rect l="l" t="t" r="r" b="b"/>
            <a:pathLst>
              <a:path w="26035" h="71754">
                <a:moveTo>
                  <a:pt x="19091" y="0"/>
                </a:moveTo>
                <a:lnTo>
                  <a:pt x="25465" y="0"/>
                </a:lnTo>
                <a:lnTo>
                  <a:pt x="25465" y="71255"/>
                </a:lnTo>
                <a:lnTo>
                  <a:pt x="16564" y="71255"/>
                </a:lnTo>
                <a:lnTo>
                  <a:pt x="16564" y="15259"/>
                </a:lnTo>
                <a:lnTo>
                  <a:pt x="12741" y="19088"/>
                </a:lnTo>
                <a:lnTo>
                  <a:pt x="8926" y="21614"/>
                </a:lnTo>
                <a:lnTo>
                  <a:pt x="3823" y="24164"/>
                </a:lnTo>
                <a:lnTo>
                  <a:pt x="0" y="26706"/>
                </a:lnTo>
                <a:lnTo>
                  <a:pt x="0" y="17809"/>
                </a:lnTo>
                <a:lnTo>
                  <a:pt x="6374" y="13996"/>
                </a:lnTo>
                <a:lnTo>
                  <a:pt x="11452" y="8904"/>
                </a:lnTo>
                <a:lnTo>
                  <a:pt x="16564" y="5075"/>
                </a:lnTo>
                <a:lnTo>
                  <a:pt x="19091" y="0"/>
                </a:lnTo>
                <a:close/>
              </a:path>
            </a:pathLst>
          </a:custGeom>
          <a:ln w="3175">
            <a:solidFill>
              <a:srgbClr val="000000"/>
            </a:solidFill>
          </a:ln>
        </p:spPr>
        <p:txBody>
          <a:bodyPr wrap="square" lIns="0" tIns="0" rIns="0" bIns="0" rtlCol="0"/>
          <a:lstStyle/>
          <a:p>
            <a:endParaRPr/>
          </a:p>
        </p:txBody>
      </p:sp>
      <p:sp>
        <p:nvSpPr>
          <p:cNvPr id="942" name="object 942"/>
          <p:cNvSpPr/>
          <p:nvPr/>
        </p:nvSpPr>
        <p:spPr>
          <a:xfrm>
            <a:off x="3218118" y="4096234"/>
            <a:ext cx="47625" cy="73025"/>
          </a:xfrm>
          <a:custGeom>
            <a:avLst/>
            <a:gdLst/>
            <a:ahLst/>
            <a:cxnLst/>
            <a:rect l="l" t="t" r="r" b="b"/>
            <a:pathLst>
              <a:path w="47625" h="73025">
                <a:moveTo>
                  <a:pt x="29272" y="0"/>
                </a:moveTo>
                <a:lnTo>
                  <a:pt x="19107" y="0"/>
                </a:lnTo>
                <a:lnTo>
                  <a:pt x="14004" y="1262"/>
                </a:lnTo>
                <a:lnTo>
                  <a:pt x="10181" y="3812"/>
                </a:lnTo>
                <a:lnTo>
                  <a:pt x="7629" y="6354"/>
                </a:lnTo>
                <a:lnTo>
                  <a:pt x="5103" y="11455"/>
                </a:lnTo>
                <a:lnTo>
                  <a:pt x="2551" y="15259"/>
                </a:lnTo>
                <a:lnTo>
                  <a:pt x="1279" y="25443"/>
                </a:lnTo>
                <a:lnTo>
                  <a:pt x="0" y="36890"/>
                </a:lnTo>
                <a:lnTo>
                  <a:pt x="2551" y="53437"/>
                </a:lnTo>
                <a:lnTo>
                  <a:pt x="7629" y="66163"/>
                </a:lnTo>
                <a:lnTo>
                  <a:pt x="11469" y="69976"/>
                </a:lnTo>
                <a:lnTo>
                  <a:pt x="16556" y="72518"/>
                </a:lnTo>
                <a:lnTo>
                  <a:pt x="28009" y="72518"/>
                </a:lnTo>
                <a:lnTo>
                  <a:pt x="33095" y="71255"/>
                </a:lnTo>
                <a:lnTo>
                  <a:pt x="36910" y="68713"/>
                </a:lnTo>
                <a:lnTo>
                  <a:pt x="39462" y="66163"/>
                </a:lnTo>
                <a:lnTo>
                  <a:pt x="40314" y="64884"/>
                </a:lnTo>
                <a:lnTo>
                  <a:pt x="24194" y="64884"/>
                </a:lnTo>
                <a:lnTo>
                  <a:pt x="16556" y="62333"/>
                </a:lnTo>
                <a:lnTo>
                  <a:pt x="14004" y="59792"/>
                </a:lnTo>
                <a:lnTo>
                  <a:pt x="10181" y="50887"/>
                </a:lnTo>
                <a:lnTo>
                  <a:pt x="8918" y="36890"/>
                </a:lnTo>
                <a:lnTo>
                  <a:pt x="10181" y="21614"/>
                </a:lnTo>
                <a:lnTo>
                  <a:pt x="14004" y="12717"/>
                </a:lnTo>
                <a:lnTo>
                  <a:pt x="16556" y="10167"/>
                </a:lnTo>
                <a:lnTo>
                  <a:pt x="20371" y="8904"/>
                </a:lnTo>
                <a:lnTo>
                  <a:pt x="40725" y="8904"/>
                </a:lnTo>
                <a:lnTo>
                  <a:pt x="38198" y="5075"/>
                </a:lnTo>
                <a:lnTo>
                  <a:pt x="34375" y="2550"/>
                </a:lnTo>
                <a:lnTo>
                  <a:pt x="29272" y="0"/>
                </a:lnTo>
                <a:close/>
              </a:path>
              <a:path w="47625" h="73025">
                <a:moveTo>
                  <a:pt x="40725" y="8904"/>
                </a:moveTo>
                <a:lnTo>
                  <a:pt x="28009" y="8904"/>
                </a:lnTo>
                <a:lnTo>
                  <a:pt x="30560" y="10167"/>
                </a:lnTo>
                <a:lnTo>
                  <a:pt x="34375" y="13996"/>
                </a:lnTo>
                <a:lnTo>
                  <a:pt x="36910" y="22901"/>
                </a:lnTo>
                <a:lnTo>
                  <a:pt x="38198" y="36890"/>
                </a:lnTo>
                <a:lnTo>
                  <a:pt x="36910" y="50887"/>
                </a:lnTo>
                <a:lnTo>
                  <a:pt x="33095" y="58529"/>
                </a:lnTo>
                <a:lnTo>
                  <a:pt x="30560" y="62333"/>
                </a:lnTo>
                <a:lnTo>
                  <a:pt x="26745" y="63621"/>
                </a:lnTo>
                <a:lnTo>
                  <a:pt x="24194" y="64884"/>
                </a:lnTo>
                <a:lnTo>
                  <a:pt x="40314" y="64884"/>
                </a:lnTo>
                <a:lnTo>
                  <a:pt x="42013" y="62333"/>
                </a:lnTo>
                <a:lnTo>
                  <a:pt x="44565" y="57241"/>
                </a:lnTo>
                <a:lnTo>
                  <a:pt x="45828" y="48345"/>
                </a:lnTo>
                <a:lnTo>
                  <a:pt x="47100" y="36890"/>
                </a:lnTo>
                <a:lnTo>
                  <a:pt x="47100" y="29256"/>
                </a:lnTo>
                <a:lnTo>
                  <a:pt x="45828" y="24164"/>
                </a:lnTo>
                <a:lnTo>
                  <a:pt x="45828" y="19088"/>
                </a:lnTo>
                <a:lnTo>
                  <a:pt x="40725" y="8904"/>
                </a:lnTo>
                <a:close/>
              </a:path>
            </a:pathLst>
          </a:custGeom>
          <a:solidFill>
            <a:srgbClr val="000000"/>
          </a:solidFill>
        </p:spPr>
        <p:txBody>
          <a:bodyPr wrap="square" lIns="0" tIns="0" rIns="0" bIns="0" rtlCol="0"/>
          <a:lstStyle/>
          <a:p>
            <a:endParaRPr/>
          </a:p>
        </p:txBody>
      </p:sp>
      <p:sp>
        <p:nvSpPr>
          <p:cNvPr id="943" name="object 943"/>
          <p:cNvSpPr/>
          <p:nvPr/>
        </p:nvSpPr>
        <p:spPr>
          <a:xfrm>
            <a:off x="3227036" y="4105139"/>
            <a:ext cx="29845" cy="56515"/>
          </a:xfrm>
          <a:custGeom>
            <a:avLst/>
            <a:gdLst/>
            <a:ahLst/>
            <a:cxnLst/>
            <a:rect l="l" t="t" r="r" b="b"/>
            <a:pathLst>
              <a:path w="29845" h="56514">
                <a:moveTo>
                  <a:pt x="14004" y="0"/>
                </a:moveTo>
                <a:lnTo>
                  <a:pt x="11452" y="0"/>
                </a:lnTo>
                <a:lnTo>
                  <a:pt x="7638" y="1262"/>
                </a:lnTo>
                <a:lnTo>
                  <a:pt x="5086" y="3812"/>
                </a:lnTo>
                <a:lnTo>
                  <a:pt x="1263" y="12709"/>
                </a:lnTo>
                <a:lnTo>
                  <a:pt x="0" y="27985"/>
                </a:lnTo>
                <a:lnTo>
                  <a:pt x="1263" y="41982"/>
                </a:lnTo>
                <a:lnTo>
                  <a:pt x="5086" y="50887"/>
                </a:lnTo>
                <a:lnTo>
                  <a:pt x="7638" y="53429"/>
                </a:lnTo>
                <a:lnTo>
                  <a:pt x="11452" y="54716"/>
                </a:lnTo>
                <a:lnTo>
                  <a:pt x="15276" y="55979"/>
                </a:lnTo>
                <a:lnTo>
                  <a:pt x="17827" y="54716"/>
                </a:lnTo>
                <a:lnTo>
                  <a:pt x="21642" y="53429"/>
                </a:lnTo>
                <a:lnTo>
                  <a:pt x="24177" y="49624"/>
                </a:lnTo>
                <a:lnTo>
                  <a:pt x="27992" y="41982"/>
                </a:lnTo>
                <a:lnTo>
                  <a:pt x="29280" y="27985"/>
                </a:lnTo>
                <a:lnTo>
                  <a:pt x="27992" y="13996"/>
                </a:lnTo>
                <a:lnTo>
                  <a:pt x="25457" y="5092"/>
                </a:lnTo>
                <a:lnTo>
                  <a:pt x="21642" y="1262"/>
                </a:lnTo>
                <a:lnTo>
                  <a:pt x="19091" y="0"/>
                </a:lnTo>
                <a:lnTo>
                  <a:pt x="14004" y="0"/>
                </a:lnTo>
                <a:close/>
              </a:path>
            </a:pathLst>
          </a:custGeom>
          <a:ln w="3175">
            <a:solidFill>
              <a:srgbClr val="000000"/>
            </a:solidFill>
          </a:ln>
        </p:spPr>
        <p:txBody>
          <a:bodyPr wrap="square" lIns="0" tIns="0" rIns="0" bIns="0" rtlCol="0"/>
          <a:lstStyle/>
          <a:p>
            <a:endParaRPr/>
          </a:p>
        </p:txBody>
      </p:sp>
      <p:sp>
        <p:nvSpPr>
          <p:cNvPr id="944" name="object 944"/>
          <p:cNvSpPr/>
          <p:nvPr/>
        </p:nvSpPr>
        <p:spPr>
          <a:xfrm>
            <a:off x="3218118" y="4096234"/>
            <a:ext cx="47625" cy="73025"/>
          </a:xfrm>
          <a:custGeom>
            <a:avLst/>
            <a:gdLst/>
            <a:ahLst/>
            <a:cxnLst/>
            <a:rect l="l" t="t" r="r" b="b"/>
            <a:pathLst>
              <a:path w="47625" h="73025">
                <a:moveTo>
                  <a:pt x="24194" y="0"/>
                </a:moveTo>
                <a:lnTo>
                  <a:pt x="29272" y="0"/>
                </a:lnTo>
                <a:lnTo>
                  <a:pt x="34375" y="2550"/>
                </a:lnTo>
                <a:lnTo>
                  <a:pt x="38198" y="5075"/>
                </a:lnTo>
                <a:lnTo>
                  <a:pt x="40725" y="8904"/>
                </a:lnTo>
                <a:lnTo>
                  <a:pt x="43277" y="13996"/>
                </a:lnTo>
                <a:lnTo>
                  <a:pt x="45828" y="19088"/>
                </a:lnTo>
                <a:lnTo>
                  <a:pt x="45828" y="24164"/>
                </a:lnTo>
                <a:lnTo>
                  <a:pt x="47100" y="29256"/>
                </a:lnTo>
                <a:lnTo>
                  <a:pt x="47100" y="36890"/>
                </a:lnTo>
                <a:lnTo>
                  <a:pt x="45828" y="48345"/>
                </a:lnTo>
                <a:lnTo>
                  <a:pt x="28009" y="72518"/>
                </a:lnTo>
                <a:lnTo>
                  <a:pt x="24194" y="72518"/>
                </a:lnTo>
                <a:lnTo>
                  <a:pt x="16556" y="72518"/>
                </a:lnTo>
                <a:lnTo>
                  <a:pt x="11469" y="69976"/>
                </a:lnTo>
                <a:lnTo>
                  <a:pt x="7629" y="66163"/>
                </a:lnTo>
                <a:lnTo>
                  <a:pt x="2551" y="53437"/>
                </a:lnTo>
                <a:lnTo>
                  <a:pt x="0" y="36890"/>
                </a:lnTo>
                <a:lnTo>
                  <a:pt x="1279" y="25443"/>
                </a:lnTo>
                <a:lnTo>
                  <a:pt x="2551" y="15259"/>
                </a:lnTo>
                <a:lnTo>
                  <a:pt x="5103" y="11455"/>
                </a:lnTo>
                <a:lnTo>
                  <a:pt x="7629" y="6354"/>
                </a:lnTo>
                <a:lnTo>
                  <a:pt x="10181" y="3812"/>
                </a:lnTo>
                <a:lnTo>
                  <a:pt x="14004" y="1262"/>
                </a:lnTo>
                <a:lnTo>
                  <a:pt x="19107" y="0"/>
                </a:lnTo>
                <a:lnTo>
                  <a:pt x="24194" y="0"/>
                </a:lnTo>
                <a:close/>
              </a:path>
            </a:pathLst>
          </a:custGeom>
          <a:ln w="3175">
            <a:solidFill>
              <a:srgbClr val="000000"/>
            </a:solidFill>
          </a:ln>
        </p:spPr>
        <p:txBody>
          <a:bodyPr wrap="square" lIns="0" tIns="0" rIns="0" bIns="0" rtlCol="0"/>
          <a:lstStyle/>
          <a:p>
            <a:endParaRPr/>
          </a:p>
        </p:txBody>
      </p:sp>
      <p:sp>
        <p:nvSpPr>
          <p:cNvPr id="945" name="object 945"/>
          <p:cNvSpPr/>
          <p:nvPr/>
        </p:nvSpPr>
        <p:spPr>
          <a:xfrm>
            <a:off x="3574755" y="4013097"/>
            <a:ext cx="0" cy="36830"/>
          </a:xfrm>
          <a:custGeom>
            <a:avLst/>
            <a:gdLst/>
            <a:ahLst/>
            <a:cxnLst/>
            <a:rect l="l" t="t" r="r" b="b"/>
            <a:pathLst>
              <a:path h="36829">
                <a:moveTo>
                  <a:pt x="0" y="0"/>
                </a:moveTo>
                <a:lnTo>
                  <a:pt x="0" y="36273"/>
                </a:lnTo>
              </a:path>
            </a:pathLst>
          </a:custGeom>
          <a:ln w="6366">
            <a:solidFill>
              <a:srgbClr val="000000"/>
            </a:solidFill>
          </a:ln>
        </p:spPr>
        <p:txBody>
          <a:bodyPr wrap="square" lIns="0" tIns="0" rIns="0" bIns="0" rtlCol="0"/>
          <a:lstStyle/>
          <a:p>
            <a:endParaRPr/>
          </a:p>
        </p:txBody>
      </p:sp>
      <p:sp>
        <p:nvSpPr>
          <p:cNvPr id="946" name="object 946"/>
          <p:cNvSpPr/>
          <p:nvPr/>
        </p:nvSpPr>
        <p:spPr>
          <a:xfrm>
            <a:off x="3574755" y="1477812"/>
            <a:ext cx="0" cy="34290"/>
          </a:xfrm>
          <a:custGeom>
            <a:avLst/>
            <a:gdLst/>
            <a:ahLst/>
            <a:cxnLst/>
            <a:rect l="l" t="t" r="r" b="b"/>
            <a:pathLst>
              <a:path h="34290">
                <a:moveTo>
                  <a:pt x="0" y="0"/>
                </a:moveTo>
                <a:lnTo>
                  <a:pt x="0" y="33722"/>
                </a:lnTo>
              </a:path>
            </a:pathLst>
          </a:custGeom>
          <a:ln w="6366">
            <a:solidFill>
              <a:srgbClr val="000000"/>
            </a:solidFill>
          </a:ln>
        </p:spPr>
        <p:txBody>
          <a:bodyPr wrap="square" lIns="0" tIns="0" rIns="0" bIns="0" rtlCol="0"/>
          <a:lstStyle/>
          <a:p>
            <a:endParaRPr/>
          </a:p>
        </p:txBody>
      </p:sp>
      <p:sp>
        <p:nvSpPr>
          <p:cNvPr id="947" name="object 947"/>
          <p:cNvSpPr/>
          <p:nvPr/>
        </p:nvSpPr>
        <p:spPr>
          <a:xfrm>
            <a:off x="3531256" y="4096234"/>
            <a:ext cx="26034" cy="71755"/>
          </a:xfrm>
          <a:custGeom>
            <a:avLst/>
            <a:gdLst/>
            <a:ahLst/>
            <a:cxnLst/>
            <a:rect l="l" t="t" r="r" b="b"/>
            <a:pathLst>
              <a:path w="26035" h="71754">
                <a:moveTo>
                  <a:pt x="25465" y="15259"/>
                </a:moveTo>
                <a:lnTo>
                  <a:pt x="16539" y="15259"/>
                </a:lnTo>
                <a:lnTo>
                  <a:pt x="16539" y="71255"/>
                </a:lnTo>
                <a:lnTo>
                  <a:pt x="25465" y="71255"/>
                </a:lnTo>
                <a:lnTo>
                  <a:pt x="25465" y="15259"/>
                </a:lnTo>
                <a:close/>
              </a:path>
              <a:path w="26035" h="71754">
                <a:moveTo>
                  <a:pt x="25465" y="0"/>
                </a:moveTo>
                <a:lnTo>
                  <a:pt x="20362" y="0"/>
                </a:lnTo>
                <a:lnTo>
                  <a:pt x="16539" y="5075"/>
                </a:lnTo>
                <a:lnTo>
                  <a:pt x="12724" y="8904"/>
                </a:lnTo>
                <a:lnTo>
                  <a:pt x="6349" y="13996"/>
                </a:lnTo>
                <a:lnTo>
                  <a:pt x="0" y="17809"/>
                </a:lnTo>
                <a:lnTo>
                  <a:pt x="0" y="26706"/>
                </a:lnTo>
                <a:lnTo>
                  <a:pt x="3823" y="24164"/>
                </a:lnTo>
                <a:lnTo>
                  <a:pt x="8901" y="21614"/>
                </a:lnTo>
                <a:lnTo>
                  <a:pt x="12724" y="19088"/>
                </a:lnTo>
                <a:lnTo>
                  <a:pt x="16539" y="15259"/>
                </a:lnTo>
                <a:lnTo>
                  <a:pt x="25465" y="15259"/>
                </a:lnTo>
                <a:lnTo>
                  <a:pt x="25465" y="0"/>
                </a:lnTo>
                <a:close/>
              </a:path>
            </a:pathLst>
          </a:custGeom>
          <a:solidFill>
            <a:srgbClr val="000000"/>
          </a:solidFill>
        </p:spPr>
        <p:txBody>
          <a:bodyPr wrap="square" lIns="0" tIns="0" rIns="0" bIns="0" rtlCol="0"/>
          <a:lstStyle/>
          <a:p>
            <a:endParaRPr/>
          </a:p>
        </p:txBody>
      </p:sp>
      <p:sp>
        <p:nvSpPr>
          <p:cNvPr id="948" name="object 948"/>
          <p:cNvSpPr/>
          <p:nvPr/>
        </p:nvSpPr>
        <p:spPr>
          <a:xfrm>
            <a:off x="3531256" y="4096234"/>
            <a:ext cx="26034" cy="71755"/>
          </a:xfrm>
          <a:custGeom>
            <a:avLst/>
            <a:gdLst/>
            <a:ahLst/>
            <a:cxnLst/>
            <a:rect l="l" t="t" r="r" b="b"/>
            <a:pathLst>
              <a:path w="26035" h="71754">
                <a:moveTo>
                  <a:pt x="20362" y="0"/>
                </a:moveTo>
                <a:lnTo>
                  <a:pt x="25465" y="0"/>
                </a:lnTo>
                <a:lnTo>
                  <a:pt x="25465" y="71255"/>
                </a:lnTo>
                <a:lnTo>
                  <a:pt x="16539" y="71255"/>
                </a:lnTo>
                <a:lnTo>
                  <a:pt x="16539" y="15259"/>
                </a:lnTo>
                <a:lnTo>
                  <a:pt x="12724" y="19088"/>
                </a:lnTo>
                <a:lnTo>
                  <a:pt x="8901" y="21614"/>
                </a:lnTo>
                <a:lnTo>
                  <a:pt x="3823" y="24164"/>
                </a:lnTo>
                <a:lnTo>
                  <a:pt x="0" y="26706"/>
                </a:lnTo>
                <a:lnTo>
                  <a:pt x="0" y="17809"/>
                </a:lnTo>
                <a:lnTo>
                  <a:pt x="6349" y="13996"/>
                </a:lnTo>
                <a:lnTo>
                  <a:pt x="12724" y="8904"/>
                </a:lnTo>
                <a:lnTo>
                  <a:pt x="16539" y="5075"/>
                </a:lnTo>
                <a:lnTo>
                  <a:pt x="20362" y="0"/>
                </a:lnTo>
                <a:close/>
              </a:path>
            </a:pathLst>
          </a:custGeom>
          <a:ln w="3175">
            <a:solidFill>
              <a:srgbClr val="000000"/>
            </a:solidFill>
          </a:ln>
        </p:spPr>
        <p:txBody>
          <a:bodyPr wrap="square" lIns="0" tIns="0" rIns="0" bIns="0" rtlCol="0"/>
          <a:lstStyle/>
          <a:p>
            <a:endParaRPr/>
          </a:p>
        </p:txBody>
      </p:sp>
      <p:sp>
        <p:nvSpPr>
          <p:cNvPr id="949" name="object 949"/>
          <p:cNvSpPr/>
          <p:nvPr/>
        </p:nvSpPr>
        <p:spPr>
          <a:xfrm>
            <a:off x="3579628" y="4097497"/>
            <a:ext cx="47625" cy="71755"/>
          </a:xfrm>
          <a:custGeom>
            <a:avLst/>
            <a:gdLst/>
            <a:ahLst/>
            <a:cxnLst/>
            <a:rect l="l" t="t" r="r" b="b"/>
            <a:pathLst>
              <a:path w="47625" h="71754">
                <a:moveTo>
                  <a:pt x="10181" y="50912"/>
                </a:moveTo>
                <a:lnTo>
                  <a:pt x="0" y="52174"/>
                </a:lnTo>
                <a:lnTo>
                  <a:pt x="1263" y="57266"/>
                </a:lnTo>
                <a:lnTo>
                  <a:pt x="3814" y="62359"/>
                </a:lnTo>
                <a:lnTo>
                  <a:pt x="7629" y="66163"/>
                </a:lnTo>
                <a:lnTo>
                  <a:pt x="11452" y="68713"/>
                </a:lnTo>
                <a:lnTo>
                  <a:pt x="16531" y="71255"/>
                </a:lnTo>
                <a:lnTo>
                  <a:pt x="29272" y="71255"/>
                </a:lnTo>
                <a:lnTo>
                  <a:pt x="33095" y="69992"/>
                </a:lnTo>
                <a:lnTo>
                  <a:pt x="38173" y="66163"/>
                </a:lnTo>
                <a:lnTo>
                  <a:pt x="40728" y="63621"/>
                </a:lnTo>
                <a:lnTo>
                  <a:pt x="22905" y="63621"/>
                </a:lnTo>
                <a:lnTo>
                  <a:pt x="19091" y="62359"/>
                </a:lnTo>
                <a:lnTo>
                  <a:pt x="16531" y="62359"/>
                </a:lnTo>
                <a:lnTo>
                  <a:pt x="14004" y="59808"/>
                </a:lnTo>
                <a:lnTo>
                  <a:pt x="12716" y="57266"/>
                </a:lnTo>
                <a:lnTo>
                  <a:pt x="10181" y="54716"/>
                </a:lnTo>
                <a:lnTo>
                  <a:pt x="10181" y="50912"/>
                </a:lnTo>
                <a:close/>
              </a:path>
              <a:path w="47625" h="71754">
                <a:moveTo>
                  <a:pt x="41673" y="30535"/>
                </a:moveTo>
                <a:lnTo>
                  <a:pt x="22905" y="30535"/>
                </a:lnTo>
                <a:lnTo>
                  <a:pt x="27992" y="31823"/>
                </a:lnTo>
                <a:lnTo>
                  <a:pt x="31807" y="33085"/>
                </a:lnTo>
                <a:lnTo>
                  <a:pt x="34358" y="35627"/>
                </a:lnTo>
                <a:lnTo>
                  <a:pt x="35622" y="38177"/>
                </a:lnTo>
                <a:lnTo>
                  <a:pt x="36910" y="41990"/>
                </a:lnTo>
                <a:lnTo>
                  <a:pt x="38173" y="47082"/>
                </a:lnTo>
                <a:lnTo>
                  <a:pt x="36910" y="50912"/>
                </a:lnTo>
                <a:lnTo>
                  <a:pt x="35622" y="54716"/>
                </a:lnTo>
                <a:lnTo>
                  <a:pt x="34358" y="58529"/>
                </a:lnTo>
                <a:lnTo>
                  <a:pt x="30544" y="61071"/>
                </a:lnTo>
                <a:lnTo>
                  <a:pt x="27992" y="62359"/>
                </a:lnTo>
                <a:lnTo>
                  <a:pt x="22905" y="63621"/>
                </a:lnTo>
                <a:lnTo>
                  <a:pt x="40728" y="63621"/>
                </a:lnTo>
                <a:lnTo>
                  <a:pt x="41997" y="62359"/>
                </a:lnTo>
                <a:lnTo>
                  <a:pt x="47100" y="52174"/>
                </a:lnTo>
                <a:lnTo>
                  <a:pt x="47100" y="39440"/>
                </a:lnTo>
                <a:lnTo>
                  <a:pt x="44548" y="34365"/>
                </a:lnTo>
                <a:lnTo>
                  <a:pt x="41673" y="30535"/>
                </a:lnTo>
                <a:close/>
              </a:path>
              <a:path w="47625" h="71754">
                <a:moveTo>
                  <a:pt x="43277" y="0"/>
                </a:moveTo>
                <a:lnTo>
                  <a:pt x="8901" y="0"/>
                </a:lnTo>
                <a:lnTo>
                  <a:pt x="1263" y="35627"/>
                </a:lnTo>
                <a:lnTo>
                  <a:pt x="10181" y="36890"/>
                </a:lnTo>
                <a:lnTo>
                  <a:pt x="12716" y="34365"/>
                </a:lnTo>
                <a:lnTo>
                  <a:pt x="15267" y="33085"/>
                </a:lnTo>
                <a:lnTo>
                  <a:pt x="22905" y="30535"/>
                </a:lnTo>
                <a:lnTo>
                  <a:pt x="41673" y="30535"/>
                </a:lnTo>
                <a:lnTo>
                  <a:pt x="40725" y="29273"/>
                </a:lnTo>
                <a:lnTo>
                  <a:pt x="39451" y="27993"/>
                </a:lnTo>
                <a:lnTo>
                  <a:pt x="12716" y="27993"/>
                </a:lnTo>
                <a:lnTo>
                  <a:pt x="16531" y="8904"/>
                </a:lnTo>
                <a:lnTo>
                  <a:pt x="43277" y="8904"/>
                </a:lnTo>
                <a:lnTo>
                  <a:pt x="43277" y="0"/>
                </a:lnTo>
                <a:close/>
              </a:path>
              <a:path w="47625" h="71754">
                <a:moveTo>
                  <a:pt x="31807" y="22901"/>
                </a:moveTo>
                <a:lnTo>
                  <a:pt x="21642" y="22901"/>
                </a:lnTo>
                <a:lnTo>
                  <a:pt x="16531" y="24181"/>
                </a:lnTo>
                <a:lnTo>
                  <a:pt x="12716" y="27993"/>
                </a:lnTo>
                <a:lnTo>
                  <a:pt x="39451" y="27993"/>
                </a:lnTo>
                <a:lnTo>
                  <a:pt x="36910" y="25443"/>
                </a:lnTo>
                <a:lnTo>
                  <a:pt x="31807" y="22901"/>
                </a:lnTo>
                <a:close/>
              </a:path>
            </a:pathLst>
          </a:custGeom>
          <a:solidFill>
            <a:srgbClr val="000000"/>
          </a:solidFill>
        </p:spPr>
        <p:txBody>
          <a:bodyPr wrap="square" lIns="0" tIns="0" rIns="0" bIns="0" rtlCol="0"/>
          <a:lstStyle/>
          <a:p>
            <a:endParaRPr/>
          </a:p>
        </p:txBody>
      </p:sp>
      <p:sp>
        <p:nvSpPr>
          <p:cNvPr id="950" name="object 950"/>
          <p:cNvSpPr/>
          <p:nvPr/>
        </p:nvSpPr>
        <p:spPr>
          <a:xfrm>
            <a:off x="3579628" y="4097497"/>
            <a:ext cx="47625" cy="71755"/>
          </a:xfrm>
          <a:custGeom>
            <a:avLst/>
            <a:gdLst/>
            <a:ahLst/>
            <a:cxnLst/>
            <a:rect l="l" t="t" r="r" b="b"/>
            <a:pathLst>
              <a:path w="47625" h="71754">
                <a:moveTo>
                  <a:pt x="8901" y="0"/>
                </a:moveTo>
                <a:lnTo>
                  <a:pt x="43277" y="0"/>
                </a:lnTo>
                <a:lnTo>
                  <a:pt x="43277" y="8904"/>
                </a:lnTo>
                <a:lnTo>
                  <a:pt x="16531" y="8904"/>
                </a:lnTo>
                <a:lnTo>
                  <a:pt x="12716" y="27993"/>
                </a:lnTo>
                <a:lnTo>
                  <a:pt x="16531" y="24181"/>
                </a:lnTo>
                <a:lnTo>
                  <a:pt x="21642" y="22901"/>
                </a:lnTo>
                <a:lnTo>
                  <a:pt x="25457" y="22901"/>
                </a:lnTo>
                <a:lnTo>
                  <a:pt x="31807" y="22901"/>
                </a:lnTo>
                <a:lnTo>
                  <a:pt x="36910" y="25443"/>
                </a:lnTo>
                <a:lnTo>
                  <a:pt x="40725" y="29273"/>
                </a:lnTo>
                <a:lnTo>
                  <a:pt x="44548" y="34365"/>
                </a:lnTo>
                <a:lnTo>
                  <a:pt x="47100" y="39440"/>
                </a:lnTo>
                <a:lnTo>
                  <a:pt x="47100" y="45820"/>
                </a:lnTo>
                <a:lnTo>
                  <a:pt x="47100" y="52174"/>
                </a:lnTo>
                <a:lnTo>
                  <a:pt x="44548" y="57266"/>
                </a:lnTo>
                <a:lnTo>
                  <a:pt x="41997" y="62359"/>
                </a:lnTo>
                <a:lnTo>
                  <a:pt x="38173" y="66163"/>
                </a:lnTo>
                <a:lnTo>
                  <a:pt x="33095" y="69992"/>
                </a:lnTo>
                <a:lnTo>
                  <a:pt x="29272" y="71255"/>
                </a:lnTo>
                <a:lnTo>
                  <a:pt x="22905" y="71255"/>
                </a:lnTo>
                <a:lnTo>
                  <a:pt x="16531" y="71255"/>
                </a:lnTo>
                <a:lnTo>
                  <a:pt x="0" y="52174"/>
                </a:lnTo>
                <a:lnTo>
                  <a:pt x="10181" y="50912"/>
                </a:lnTo>
                <a:lnTo>
                  <a:pt x="10181" y="54716"/>
                </a:lnTo>
                <a:lnTo>
                  <a:pt x="12716" y="57266"/>
                </a:lnTo>
                <a:lnTo>
                  <a:pt x="14004" y="59808"/>
                </a:lnTo>
                <a:lnTo>
                  <a:pt x="16531" y="62359"/>
                </a:lnTo>
                <a:lnTo>
                  <a:pt x="19091" y="62359"/>
                </a:lnTo>
                <a:lnTo>
                  <a:pt x="22905" y="63621"/>
                </a:lnTo>
                <a:lnTo>
                  <a:pt x="27992" y="62359"/>
                </a:lnTo>
                <a:lnTo>
                  <a:pt x="30544" y="61071"/>
                </a:lnTo>
                <a:lnTo>
                  <a:pt x="34358" y="58529"/>
                </a:lnTo>
                <a:lnTo>
                  <a:pt x="35622" y="54716"/>
                </a:lnTo>
                <a:lnTo>
                  <a:pt x="36910" y="50912"/>
                </a:lnTo>
                <a:lnTo>
                  <a:pt x="38173" y="47082"/>
                </a:lnTo>
                <a:lnTo>
                  <a:pt x="36910" y="41990"/>
                </a:lnTo>
                <a:lnTo>
                  <a:pt x="35622" y="38177"/>
                </a:lnTo>
                <a:lnTo>
                  <a:pt x="34358" y="35627"/>
                </a:lnTo>
                <a:lnTo>
                  <a:pt x="31807" y="33085"/>
                </a:lnTo>
                <a:lnTo>
                  <a:pt x="27992" y="31823"/>
                </a:lnTo>
                <a:lnTo>
                  <a:pt x="22905" y="30535"/>
                </a:lnTo>
                <a:lnTo>
                  <a:pt x="19091" y="31823"/>
                </a:lnTo>
                <a:lnTo>
                  <a:pt x="15267" y="33085"/>
                </a:lnTo>
                <a:lnTo>
                  <a:pt x="12716" y="34365"/>
                </a:lnTo>
                <a:lnTo>
                  <a:pt x="10181" y="36890"/>
                </a:lnTo>
                <a:lnTo>
                  <a:pt x="1263" y="35627"/>
                </a:lnTo>
                <a:lnTo>
                  <a:pt x="8901" y="0"/>
                </a:lnTo>
                <a:close/>
              </a:path>
            </a:pathLst>
          </a:custGeom>
          <a:ln w="3175">
            <a:solidFill>
              <a:srgbClr val="000000"/>
            </a:solidFill>
          </a:ln>
        </p:spPr>
        <p:txBody>
          <a:bodyPr wrap="square" lIns="0" tIns="0" rIns="0" bIns="0" rtlCol="0"/>
          <a:lstStyle/>
          <a:p>
            <a:endParaRPr/>
          </a:p>
        </p:txBody>
      </p:sp>
      <p:sp>
        <p:nvSpPr>
          <p:cNvPr id="951" name="object 951"/>
          <p:cNvSpPr/>
          <p:nvPr/>
        </p:nvSpPr>
        <p:spPr>
          <a:xfrm>
            <a:off x="3938142" y="4013097"/>
            <a:ext cx="0" cy="34925"/>
          </a:xfrm>
          <a:custGeom>
            <a:avLst/>
            <a:gdLst/>
            <a:ahLst/>
            <a:cxnLst/>
            <a:rect l="l" t="t" r="r" b="b"/>
            <a:pathLst>
              <a:path h="34925">
                <a:moveTo>
                  <a:pt x="0" y="0"/>
                </a:moveTo>
                <a:lnTo>
                  <a:pt x="0" y="34365"/>
                </a:lnTo>
              </a:path>
            </a:pathLst>
          </a:custGeom>
          <a:ln w="5104">
            <a:solidFill>
              <a:srgbClr val="000000"/>
            </a:solidFill>
          </a:ln>
        </p:spPr>
        <p:txBody>
          <a:bodyPr wrap="square" lIns="0" tIns="0" rIns="0" bIns="0" rtlCol="0"/>
          <a:lstStyle/>
          <a:p>
            <a:endParaRPr/>
          </a:p>
        </p:txBody>
      </p:sp>
      <p:sp>
        <p:nvSpPr>
          <p:cNvPr id="952" name="object 952"/>
          <p:cNvSpPr/>
          <p:nvPr/>
        </p:nvSpPr>
        <p:spPr>
          <a:xfrm>
            <a:off x="3938142" y="1479720"/>
            <a:ext cx="0" cy="47625"/>
          </a:xfrm>
          <a:custGeom>
            <a:avLst/>
            <a:gdLst/>
            <a:ahLst/>
            <a:cxnLst/>
            <a:rect l="l" t="t" r="r" b="b"/>
            <a:pathLst>
              <a:path h="47625">
                <a:moveTo>
                  <a:pt x="0" y="0"/>
                </a:moveTo>
                <a:lnTo>
                  <a:pt x="0" y="47074"/>
                </a:lnTo>
              </a:path>
            </a:pathLst>
          </a:custGeom>
          <a:ln w="5104">
            <a:solidFill>
              <a:srgbClr val="000000"/>
            </a:solidFill>
          </a:ln>
        </p:spPr>
        <p:txBody>
          <a:bodyPr wrap="square" lIns="0" tIns="0" rIns="0" bIns="0" rtlCol="0"/>
          <a:lstStyle/>
          <a:p>
            <a:endParaRPr/>
          </a:p>
        </p:txBody>
      </p:sp>
      <p:sp>
        <p:nvSpPr>
          <p:cNvPr id="953" name="object 953"/>
          <p:cNvSpPr/>
          <p:nvPr/>
        </p:nvSpPr>
        <p:spPr>
          <a:xfrm>
            <a:off x="3885739" y="4095591"/>
            <a:ext cx="104387" cy="73804"/>
          </a:xfrm>
          <a:prstGeom prst="rect">
            <a:avLst/>
          </a:prstGeom>
          <a:blipFill>
            <a:blip r:embed="rId2" cstate="print"/>
            <a:stretch>
              <a:fillRect/>
            </a:stretch>
          </a:blipFill>
        </p:spPr>
        <p:txBody>
          <a:bodyPr wrap="square" lIns="0" tIns="0" rIns="0" bIns="0" rtlCol="0"/>
          <a:lstStyle/>
          <a:p>
            <a:endParaRPr/>
          </a:p>
        </p:txBody>
      </p:sp>
      <p:sp>
        <p:nvSpPr>
          <p:cNvPr id="954" name="object 954"/>
          <p:cNvSpPr/>
          <p:nvPr/>
        </p:nvSpPr>
        <p:spPr>
          <a:xfrm>
            <a:off x="4299652" y="4013097"/>
            <a:ext cx="0" cy="34925"/>
          </a:xfrm>
          <a:custGeom>
            <a:avLst/>
            <a:gdLst/>
            <a:ahLst/>
            <a:cxnLst/>
            <a:rect l="l" t="t" r="r" b="b"/>
            <a:pathLst>
              <a:path h="34925">
                <a:moveTo>
                  <a:pt x="0" y="0"/>
                </a:moveTo>
                <a:lnTo>
                  <a:pt x="0" y="34365"/>
                </a:lnTo>
              </a:path>
            </a:pathLst>
          </a:custGeom>
          <a:ln w="5104">
            <a:solidFill>
              <a:srgbClr val="000000"/>
            </a:solidFill>
          </a:ln>
        </p:spPr>
        <p:txBody>
          <a:bodyPr wrap="square" lIns="0" tIns="0" rIns="0" bIns="0" rtlCol="0"/>
          <a:lstStyle/>
          <a:p>
            <a:endParaRPr/>
          </a:p>
        </p:txBody>
      </p:sp>
      <p:sp>
        <p:nvSpPr>
          <p:cNvPr id="955" name="object 955"/>
          <p:cNvSpPr/>
          <p:nvPr/>
        </p:nvSpPr>
        <p:spPr>
          <a:xfrm>
            <a:off x="4299652" y="1479720"/>
            <a:ext cx="0" cy="47625"/>
          </a:xfrm>
          <a:custGeom>
            <a:avLst/>
            <a:gdLst/>
            <a:ahLst/>
            <a:cxnLst/>
            <a:rect l="l" t="t" r="r" b="b"/>
            <a:pathLst>
              <a:path h="47625">
                <a:moveTo>
                  <a:pt x="0" y="0"/>
                </a:moveTo>
                <a:lnTo>
                  <a:pt x="0" y="47074"/>
                </a:lnTo>
              </a:path>
            </a:pathLst>
          </a:custGeom>
          <a:ln w="5104">
            <a:solidFill>
              <a:srgbClr val="000000"/>
            </a:solidFill>
          </a:ln>
        </p:spPr>
        <p:txBody>
          <a:bodyPr wrap="square" lIns="0" tIns="0" rIns="0" bIns="0" rtlCol="0"/>
          <a:lstStyle/>
          <a:p>
            <a:endParaRPr/>
          </a:p>
        </p:txBody>
      </p:sp>
      <p:sp>
        <p:nvSpPr>
          <p:cNvPr id="956" name="object 956"/>
          <p:cNvSpPr/>
          <p:nvPr/>
        </p:nvSpPr>
        <p:spPr>
          <a:xfrm>
            <a:off x="4247249" y="4095591"/>
            <a:ext cx="104387" cy="73804"/>
          </a:xfrm>
          <a:prstGeom prst="rect">
            <a:avLst/>
          </a:prstGeom>
          <a:blipFill>
            <a:blip r:embed="rId3" cstate="print"/>
            <a:stretch>
              <a:fillRect/>
            </a:stretch>
          </a:blipFill>
        </p:spPr>
        <p:txBody>
          <a:bodyPr wrap="square" lIns="0" tIns="0" rIns="0" bIns="0" rtlCol="0"/>
          <a:lstStyle/>
          <a:p>
            <a:endParaRPr/>
          </a:p>
        </p:txBody>
      </p:sp>
      <p:sp>
        <p:nvSpPr>
          <p:cNvPr id="957" name="object 957"/>
          <p:cNvSpPr/>
          <p:nvPr/>
        </p:nvSpPr>
        <p:spPr>
          <a:xfrm>
            <a:off x="4662408" y="4013097"/>
            <a:ext cx="0" cy="34925"/>
          </a:xfrm>
          <a:custGeom>
            <a:avLst/>
            <a:gdLst/>
            <a:ahLst/>
            <a:cxnLst/>
            <a:rect l="l" t="t" r="r" b="b"/>
            <a:pathLst>
              <a:path h="34925">
                <a:moveTo>
                  <a:pt x="0" y="0"/>
                </a:moveTo>
                <a:lnTo>
                  <a:pt x="0" y="34365"/>
                </a:lnTo>
              </a:path>
            </a:pathLst>
          </a:custGeom>
          <a:ln w="5104">
            <a:solidFill>
              <a:srgbClr val="000000"/>
            </a:solidFill>
          </a:ln>
        </p:spPr>
        <p:txBody>
          <a:bodyPr wrap="square" lIns="0" tIns="0" rIns="0" bIns="0" rtlCol="0"/>
          <a:lstStyle/>
          <a:p>
            <a:endParaRPr/>
          </a:p>
        </p:txBody>
      </p:sp>
      <p:sp>
        <p:nvSpPr>
          <p:cNvPr id="958" name="object 958"/>
          <p:cNvSpPr/>
          <p:nvPr/>
        </p:nvSpPr>
        <p:spPr>
          <a:xfrm>
            <a:off x="4662408" y="1479720"/>
            <a:ext cx="0" cy="47625"/>
          </a:xfrm>
          <a:custGeom>
            <a:avLst/>
            <a:gdLst/>
            <a:ahLst/>
            <a:cxnLst/>
            <a:rect l="l" t="t" r="r" b="b"/>
            <a:pathLst>
              <a:path h="47625">
                <a:moveTo>
                  <a:pt x="0" y="0"/>
                </a:moveTo>
                <a:lnTo>
                  <a:pt x="0" y="47074"/>
                </a:lnTo>
              </a:path>
            </a:pathLst>
          </a:custGeom>
          <a:ln w="5104">
            <a:solidFill>
              <a:srgbClr val="000000"/>
            </a:solidFill>
          </a:ln>
        </p:spPr>
        <p:txBody>
          <a:bodyPr wrap="square" lIns="0" tIns="0" rIns="0" bIns="0" rtlCol="0"/>
          <a:lstStyle/>
          <a:p>
            <a:endParaRPr/>
          </a:p>
        </p:txBody>
      </p:sp>
      <p:sp>
        <p:nvSpPr>
          <p:cNvPr id="959" name="object 959"/>
          <p:cNvSpPr/>
          <p:nvPr/>
        </p:nvSpPr>
        <p:spPr>
          <a:xfrm>
            <a:off x="4611285" y="4095591"/>
            <a:ext cx="103108" cy="73804"/>
          </a:xfrm>
          <a:prstGeom prst="rect">
            <a:avLst/>
          </a:prstGeom>
          <a:blipFill>
            <a:blip r:embed="rId4" cstate="print"/>
            <a:stretch>
              <a:fillRect/>
            </a:stretch>
          </a:blipFill>
        </p:spPr>
        <p:txBody>
          <a:bodyPr wrap="square" lIns="0" tIns="0" rIns="0" bIns="0" rtlCol="0"/>
          <a:lstStyle/>
          <a:p>
            <a:endParaRPr/>
          </a:p>
        </p:txBody>
      </p:sp>
      <p:sp>
        <p:nvSpPr>
          <p:cNvPr id="960" name="object 960"/>
          <p:cNvSpPr/>
          <p:nvPr/>
        </p:nvSpPr>
        <p:spPr>
          <a:xfrm>
            <a:off x="5023918" y="4013097"/>
            <a:ext cx="0" cy="34925"/>
          </a:xfrm>
          <a:custGeom>
            <a:avLst/>
            <a:gdLst/>
            <a:ahLst/>
            <a:cxnLst/>
            <a:rect l="l" t="t" r="r" b="b"/>
            <a:pathLst>
              <a:path h="34925">
                <a:moveTo>
                  <a:pt x="0" y="0"/>
                </a:moveTo>
                <a:lnTo>
                  <a:pt x="0" y="34365"/>
                </a:lnTo>
              </a:path>
            </a:pathLst>
          </a:custGeom>
          <a:ln w="5104">
            <a:solidFill>
              <a:srgbClr val="000000"/>
            </a:solidFill>
          </a:ln>
        </p:spPr>
        <p:txBody>
          <a:bodyPr wrap="square" lIns="0" tIns="0" rIns="0" bIns="0" rtlCol="0"/>
          <a:lstStyle/>
          <a:p>
            <a:endParaRPr/>
          </a:p>
        </p:txBody>
      </p:sp>
      <p:sp>
        <p:nvSpPr>
          <p:cNvPr id="961" name="object 961"/>
          <p:cNvSpPr/>
          <p:nvPr/>
        </p:nvSpPr>
        <p:spPr>
          <a:xfrm>
            <a:off x="5023918" y="1479720"/>
            <a:ext cx="0" cy="47625"/>
          </a:xfrm>
          <a:custGeom>
            <a:avLst/>
            <a:gdLst/>
            <a:ahLst/>
            <a:cxnLst/>
            <a:rect l="l" t="t" r="r" b="b"/>
            <a:pathLst>
              <a:path h="47625">
                <a:moveTo>
                  <a:pt x="0" y="0"/>
                </a:moveTo>
                <a:lnTo>
                  <a:pt x="0" y="47074"/>
                </a:lnTo>
              </a:path>
            </a:pathLst>
          </a:custGeom>
          <a:ln w="5104">
            <a:solidFill>
              <a:srgbClr val="000000"/>
            </a:solidFill>
          </a:ln>
        </p:spPr>
        <p:txBody>
          <a:bodyPr wrap="square" lIns="0" tIns="0" rIns="0" bIns="0" rtlCol="0"/>
          <a:lstStyle/>
          <a:p>
            <a:endParaRPr/>
          </a:p>
        </p:txBody>
      </p:sp>
      <p:sp>
        <p:nvSpPr>
          <p:cNvPr id="962" name="object 962"/>
          <p:cNvSpPr/>
          <p:nvPr/>
        </p:nvSpPr>
        <p:spPr>
          <a:xfrm>
            <a:off x="4972778" y="4095591"/>
            <a:ext cx="103124" cy="73804"/>
          </a:xfrm>
          <a:prstGeom prst="rect">
            <a:avLst/>
          </a:prstGeom>
          <a:blipFill>
            <a:blip r:embed="rId5" cstate="print"/>
            <a:stretch>
              <a:fillRect/>
            </a:stretch>
          </a:blipFill>
        </p:spPr>
        <p:txBody>
          <a:bodyPr wrap="square" lIns="0" tIns="0" rIns="0" bIns="0" rtlCol="0"/>
          <a:lstStyle/>
          <a:p>
            <a:endParaRPr/>
          </a:p>
        </p:txBody>
      </p:sp>
      <p:sp>
        <p:nvSpPr>
          <p:cNvPr id="963" name="object 963"/>
          <p:cNvSpPr/>
          <p:nvPr/>
        </p:nvSpPr>
        <p:spPr>
          <a:xfrm>
            <a:off x="5386674" y="4013097"/>
            <a:ext cx="0" cy="34925"/>
          </a:xfrm>
          <a:custGeom>
            <a:avLst/>
            <a:gdLst/>
            <a:ahLst/>
            <a:cxnLst/>
            <a:rect l="l" t="t" r="r" b="b"/>
            <a:pathLst>
              <a:path h="34925">
                <a:moveTo>
                  <a:pt x="0" y="0"/>
                </a:moveTo>
                <a:lnTo>
                  <a:pt x="0" y="34365"/>
                </a:lnTo>
              </a:path>
            </a:pathLst>
          </a:custGeom>
          <a:ln w="5104">
            <a:solidFill>
              <a:srgbClr val="000000"/>
            </a:solidFill>
          </a:ln>
        </p:spPr>
        <p:txBody>
          <a:bodyPr wrap="square" lIns="0" tIns="0" rIns="0" bIns="0" rtlCol="0"/>
          <a:lstStyle/>
          <a:p>
            <a:endParaRPr/>
          </a:p>
        </p:txBody>
      </p:sp>
      <p:sp>
        <p:nvSpPr>
          <p:cNvPr id="964" name="object 964"/>
          <p:cNvSpPr/>
          <p:nvPr/>
        </p:nvSpPr>
        <p:spPr>
          <a:xfrm>
            <a:off x="5386674" y="1479720"/>
            <a:ext cx="0" cy="47625"/>
          </a:xfrm>
          <a:custGeom>
            <a:avLst/>
            <a:gdLst/>
            <a:ahLst/>
            <a:cxnLst/>
            <a:rect l="l" t="t" r="r" b="b"/>
            <a:pathLst>
              <a:path h="47625">
                <a:moveTo>
                  <a:pt x="0" y="0"/>
                </a:moveTo>
                <a:lnTo>
                  <a:pt x="0" y="47074"/>
                </a:lnTo>
              </a:path>
            </a:pathLst>
          </a:custGeom>
          <a:ln w="5104">
            <a:solidFill>
              <a:srgbClr val="000000"/>
            </a:solidFill>
          </a:ln>
        </p:spPr>
        <p:txBody>
          <a:bodyPr wrap="square" lIns="0" tIns="0" rIns="0" bIns="0" rtlCol="0"/>
          <a:lstStyle/>
          <a:p>
            <a:endParaRPr/>
          </a:p>
        </p:txBody>
      </p:sp>
      <p:sp>
        <p:nvSpPr>
          <p:cNvPr id="965" name="object 965"/>
          <p:cNvSpPr/>
          <p:nvPr/>
        </p:nvSpPr>
        <p:spPr>
          <a:xfrm>
            <a:off x="5331736" y="4095591"/>
            <a:ext cx="106922" cy="73804"/>
          </a:xfrm>
          <a:prstGeom prst="rect">
            <a:avLst/>
          </a:prstGeom>
          <a:blipFill>
            <a:blip r:embed="rId6" cstate="print"/>
            <a:stretch>
              <a:fillRect/>
            </a:stretch>
          </a:blipFill>
        </p:spPr>
        <p:txBody>
          <a:bodyPr wrap="square" lIns="0" tIns="0" rIns="0" bIns="0" rtlCol="0"/>
          <a:lstStyle/>
          <a:p>
            <a:endParaRPr/>
          </a:p>
        </p:txBody>
      </p:sp>
      <p:sp>
        <p:nvSpPr>
          <p:cNvPr id="966" name="object 966"/>
          <p:cNvSpPr/>
          <p:nvPr/>
        </p:nvSpPr>
        <p:spPr>
          <a:xfrm>
            <a:off x="5748192" y="4013097"/>
            <a:ext cx="0" cy="34925"/>
          </a:xfrm>
          <a:custGeom>
            <a:avLst/>
            <a:gdLst/>
            <a:ahLst/>
            <a:cxnLst/>
            <a:rect l="l" t="t" r="r" b="b"/>
            <a:pathLst>
              <a:path h="34925">
                <a:moveTo>
                  <a:pt x="0" y="0"/>
                </a:moveTo>
                <a:lnTo>
                  <a:pt x="0" y="34365"/>
                </a:lnTo>
              </a:path>
            </a:pathLst>
          </a:custGeom>
          <a:ln w="5104">
            <a:solidFill>
              <a:srgbClr val="000000"/>
            </a:solidFill>
          </a:ln>
        </p:spPr>
        <p:txBody>
          <a:bodyPr wrap="square" lIns="0" tIns="0" rIns="0" bIns="0" rtlCol="0"/>
          <a:lstStyle/>
          <a:p>
            <a:endParaRPr/>
          </a:p>
        </p:txBody>
      </p:sp>
      <p:sp>
        <p:nvSpPr>
          <p:cNvPr id="967" name="object 967"/>
          <p:cNvSpPr/>
          <p:nvPr/>
        </p:nvSpPr>
        <p:spPr>
          <a:xfrm>
            <a:off x="5748192" y="1479720"/>
            <a:ext cx="0" cy="47625"/>
          </a:xfrm>
          <a:custGeom>
            <a:avLst/>
            <a:gdLst/>
            <a:ahLst/>
            <a:cxnLst/>
            <a:rect l="l" t="t" r="r" b="b"/>
            <a:pathLst>
              <a:path h="47625">
                <a:moveTo>
                  <a:pt x="0" y="0"/>
                </a:moveTo>
                <a:lnTo>
                  <a:pt x="0" y="47074"/>
                </a:lnTo>
              </a:path>
            </a:pathLst>
          </a:custGeom>
          <a:ln w="5104">
            <a:solidFill>
              <a:srgbClr val="000000"/>
            </a:solidFill>
          </a:ln>
        </p:spPr>
        <p:txBody>
          <a:bodyPr wrap="square" lIns="0" tIns="0" rIns="0" bIns="0" rtlCol="0"/>
          <a:lstStyle/>
          <a:p>
            <a:endParaRPr/>
          </a:p>
        </p:txBody>
      </p:sp>
      <p:sp>
        <p:nvSpPr>
          <p:cNvPr id="968" name="object 968"/>
          <p:cNvSpPr/>
          <p:nvPr/>
        </p:nvSpPr>
        <p:spPr>
          <a:xfrm>
            <a:off x="2631959" y="4011609"/>
            <a:ext cx="252257" cy="157785"/>
          </a:xfrm>
          <a:prstGeom prst="rect">
            <a:avLst/>
          </a:prstGeom>
          <a:blipFill>
            <a:blip r:embed="rId7" cstate="print"/>
            <a:stretch>
              <a:fillRect/>
            </a:stretch>
          </a:blipFill>
        </p:spPr>
        <p:txBody>
          <a:bodyPr wrap="square" lIns="0" tIns="0" rIns="0" bIns="0" rtlCol="0"/>
          <a:lstStyle/>
          <a:p>
            <a:endParaRPr/>
          </a:p>
        </p:txBody>
      </p:sp>
      <p:sp>
        <p:nvSpPr>
          <p:cNvPr id="969" name="object 969"/>
          <p:cNvSpPr/>
          <p:nvPr/>
        </p:nvSpPr>
        <p:spPr>
          <a:xfrm>
            <a:off x="5693229" y="4096854"/>
            <a:ext cx="106939" cy="72541"/>
          </a:xfrm>
          <a:prstGeom prst="rect">
            <a:avLst/>
          </a:prstGeom>
          <a:blipFill>
            <a:blip r:embed="rId8" cstate="print"/>
            <a:stretch>
              <a:fillRect/>
            </a:stretch>
          </a:blipFill>
        </p:spPr>
        <p:txBody>
          <a:bodyPr wrap="square" lIns="0" tIns="0" rIns="0" bIns="0" rtlCol="0"/>
          <a:lstStyle/>
          <a:p>
            <a:endParaRPr/>
          </a:p>
        </p:txBody>
      </p:sp>
      <p:sp>
        <p:nvSpPr>
          <p:cNvPr id="970" name="object 970"/>
          <p:cNvSpPr/>
          <p:nvPr/>
        </p:nvSpPr>
        <p:spPr>
          <a:xfrm>
            <a:off x="6110949" y="1479725"/>
            <a:ext cx="0" cy="2567940"/>
          </a:xfrm>
          <a:custGeom>
            <a:avLst/>
            <a:gdLst/>
            <a:ahLst/>
            <a:cxnLst/>
            <a:rect l="l" t="t" r="r" b="b"/>
            <a:pathLst>
              <a:path h="2567940">
                <a:moveTo>
                  <a:pt x="0" y="0"/>
                </a:moveTo>
                <a:lnTo>
                  <a:pt x="0" y="2567741"/>
                </a:lnTo>
              </a:path>
            </a:pathLst>
          </a:custGeom>
          <a:ln w="5104">
            <a:solidFill>
              <a:srgbClr val="000000"/>
            </a:solidFill>
          </a:ln>
        </p:spPr>
        <p:txBody>
          <a:bodyPr wrap="square" lIns="0" tIns="0" rIns="0" bIns="0" rtlCol="0"/>
          <a:lstStyle/>
          <a:p>
            <a:endParaRPr/>
          </a:p>
        </p:txBody>
      </p:sp>
      <p:sp>
        <p:nvSpPr>
          <p:cNvPr id="971" name="object 971"/>
          <p:cNvSpPr/>
          <p:nvPr/>
        </p:nvSpPr>
        <p:spPr>
          <a:xfrm>
            <a:off x="6059825" y="4095591"/>
            <a:ext cx="103099" cy="73804"/>
          </a:xfrm>
          <a:prstGeom prst="rect">
            <a:avLst/>
          </a:prstGeom>
          <a:blipFill>
            <a:blip r:embed="rId9" cstate="print"/>
            <a:stretch>
              <a:fillRect/>
            </a:stretch>
          </a:blipFill>
        </p:spPr>
        <p:txBody>
          <a:bodyPr wrap="square" lIns="0" tIns="0" rIns="0" bIns="0" rtlCol="0"/>
          <a:lstStyle/>
          <a:p>
            <a:endParaRPr/>
          </a:p>
        </p:txBody>
      </p:sp>
      <p:sp>
        <p:nvSpPr>
          <p:cNvPr id="972" name="object 972"/>
          <p:cNvSpPr/>
          <p:nvPr/>
        </p:nvSpPr>
        <p:spPr>
          <a:xfrm>
            <a:off x="6076581" y="4047462"/>
            <a:ext cx="34925" cy="0"/>
          </a:xfrm>
          <a:custGeom>
            <a:avLst/>
            <a:gdLst/>
            <a:ahLst/>
            <a:cxnLst/>
            <a:rect l="l" t="t" r="r" b="b"/>
            <a:pathLst>
              <a:path w="34925">
                <a:moveTo>
                  <a:pt x="34367" y="0"/>
                </a:moveTo>
                <a:lnTo>
                  <a:pt x="0" y="0"/>
                </a:lnTo>
              </a:path>
            </a:pathLst>
          </a:custGeom>
          <a:ln w="5101">
            <a:solidFill>
              <a:srgbClr val="000000"/>
            </a:solidFill>
          </a:ln>
        </p:spPr>
        <p:txBody>
          <a:bodyPr wrap="square" lIns="0" tIns="0" rIns="0" bIns="0" rtlCol="0"/>
          <a:lstStyle/>
          <a:p>
            <a:endParaRPr/>
          </a:p>
        </p:txBody>
      </p:sp>
      <p:sp>
        <p:nvSpPr>
          <p:cNvPr id="973" name="object 973"/>
          <p:cNvSpPr/>
          <p:nvPr/>
        </p:nvSpPr>
        <p:spPr>
          <a:xfrm>
            <a:off x="2852392" y="3533406"/>
            <a:ext cx="32384" cy="0"/>
          </a:xfrm>
          <a:custGeom>
            <a:avLst/>
            <a:gdLst/>
            <a:ahLst/>
            <a:cxnLst/>
            <a:rect l="l" t="t" r="r" b="b"/>
            <a:pathLst>
              <a:path w="32385">
                <a:moveTo>
                  <a:pt x="0" y="0"/>
                </a:moveTo>
                <a:lnTo>
                  <a:pt x="31824" y="0"/>
                </a:lnTo>
              </a:path>
            </a:pathLst>
          </a:custGeom>
          <a:ln w="5101">
            <a:solidFill>
              <a:srgbClr val="000000"/>
            </a:solidFill>
          </a:ln>
        </p:spPr>
        <p:txBody>
          <a:bodyPr wrap="square" lIns="0" tIns="0" rIns="0" bIns="0" rtlCol="0"/>
          <a:lstStyle/>
          <a:p>
            <a:endParaRPr/>
          </a:p>
        </p:txBody>
      </p:sp>
      <p:sp>
        <p:nvSpPr>
          <p:cNvPr id="974" name="object 974"/>
          <p:cNvSpPr/>
          <p:nvPr/>
        </p:nvSpPr>
        <p:spPr>
          <a:xfrm>
            <a:off x="6076581" y="3533406"/>
            <a:ext cx="34925" cy="0"/>
          </a:xfrm>
          <a:custGeom>
            <a:avLst/>
            <a:gdLst/>
            <a:ahLst/>
            <a:cxnLst/>
            <a:rect l="l" t="t" r="r" b="b"/>
            <a:pathLst>
              <a:path w="34925">
                <a:moveTo>
                  <a:pt x="34367" y="0"/>
                </a:moveTo>
                <a:lnTo>
                  <a:pt x="0" y="0"/>
                </a:lnTo>
              </a:path>
            </a:pathLst>
          </a:custGeom>
          <a:ln w="5101">
            <a:solidFill>
              <a:srgbClr val="000000"/>
            </a:solidFill>
          </a:ln>
        </p:spPr>
        <p:txBody>
          <a:bodyPr wrap="square" lIns="0" tIns="0" rIns="0" bIns="0" rtlCol="0"/>
          <a:lstStyle/>
          <a:p>
            <a:endParaRPr/>
          </a:p>
        </p:txBody>
      </p:sp>
      <p:sp>
        <p:nvSpPr>
          <p:cNvPr id="975" name="object 975"/>
          <p:cNvSpPr/>
          <p:nvPr/>
        </p:nvSpPr>
        <p:spPr>
          <a:xfrm>
            <a:off x="2687960" y="3497553"/>
            <a:ext cx="131125" cy="73804"/>
          </a:xfrm>
          <a:prstGeom prst="rect">
            <a:avLst/>
          </a:prstGeom>
          <a:blipFill>
            <a:blip r:embed="rId10" cstate="print"/>
            <a:stretch>
              <a:fillRect/>
            </a:stretch>
          </a:blipFill>
        </p:spPr>
        <p:txBody>
          <a:bodyPr wrap="square" lIns="0" tIns="0" rIns="0" bIns="0" rtlCol="0"/>
          <a:lstStyle/>
          <a:p>
            <a:endParaRPr/>
          </a:p>
        </p:txBody>
      </p:sp>
      <p:sp>
        <p:nvSpPr>
          <p:cNvPr id="976" name="object 976"/>
          <p:cNvSpPr/>
          <p:nvPr/>
        </p:nvSpPr>
        <p:spPr>
          <a:xfrm>
            <a:off x="6076581" y="3019357"/>
            <a:ext cx="34925" cy="0"/>
          </a:xfrm>
          <a:custGeom>
            <a:avLst/>
            <a:gdLst/>
            <a:ahLst/>
            <a:cxnLst/>
            <a:rect l="l" t="t" r="r" b="b"/>
            <a:pathLst>
              <a:path w="34925">
                <a:moveTo>
                  <a:pt x="34367" y="0"/>
                </a:moveTo>
                <a:lnTo>
                  <a:pt x="0" y="0"/>
                </a:lnTo>
              </a:path>
            </a:pathLst>
          </a:custGeom>
          <a:ln w="5101">
            <a:solidFill>
              <a:srgbClr val="000000"/>
            </a:solidFill>
          </a:ln>
        </p:spPr>
        <p:txBody>
          <a:bodyPr wrap="square" lIns="0" tIns="0" rIns="0" bIns="0" rtlCol="0"/>
          <a:lstStyle/>
          <a:p>
            <a:endParaRPr/>
          </a:p>
        </p:txBody>
      </p:sp>
      <p:sp>
        <p:nvSpPr>
          <p:cNvPr id="977" name="object 977"/>
          <p:cNvSpPr/>
          <p:nvPr/>
        </p:nvSpPr>
        <p:spPr>
          <a:xfrm>
            <a:off x="2631959" y="2984758"/>
            <a:ext cx="252257" cy="73829"/>
          </a:xfrm>
          <a:prstGeom prst="rect">
            <a:avLst/>
          </a:prstGeom>
          <a:blipFill>
            <a:blip r:embed="rId11" cstate="print"/>
            <a:stretch>
              <a:fillRect/>
            </a:stretch>
          </a:blipFill>
        </p:spPr>
        <p:txBody>
          <a:bodyPr wrap="square" lIns="0" tIns="0" rIns="0" bIns="0" rtlCol="0"/>
          <a:lstStyle/>
          <a:p>
            <a:endParaRPr/>
          </a:p>
        </p:txBody>
      </p:sp>
      <p:sp>
        <p:nvSpPr>
          <p:cNvPr id="978" name="object 978"/>
          <p:cNvSpPr/>
          <p:nvPr/>
        </p:nvSpPr>
        <p:spPr>
          <a:xfrm>
            <a:off x="2852392" y="2505300"/>
            <a:ext cx="32384" cy="0"/>
          </a:xfrm>
          <a:custGeom>
            <a:avLst/>
            <a:gdLst/>
            <a:ahLst/>
            <a:cxnLst/>
            <a:rect l="l" t="t" r="r" b="b"/>
            <a:pathLst>
              <a:path w="32385">
                <a:moveTo>
                  <a:pt x="0" y="0"/>
                </a:moveTo>
                <a:lnTo>
                  <a:pt x="31824" y="0"/>
                </a:lnTo>
              </a:path>
            </a:pathLst>
          </a:custGeom>
          <a:ln w="5101">
            <a:solidFill>
              <a:srgbClr val="000000"/>
            </a:solidFill>
          </a:ln>
        </p:spPr>
        <p:txBody>
          <a:bodyPr wrap="square" lIns="0" tIns="0" rIns="0" bIns="0" rtlCol="0"/>
          <a:lstStyle/>
          <a:p>
            <a:endParaRPr/>
          </a:p>
        </p:txBody>
      </p:sp>
      <p:sp>
        <p:nvSpPr>
          <p:cNvPr id="979" name="object 979"/>
          <p:cNvSpPr/>
          <p:nvPr/>
        </p:nvSpPr>
        <p:spPr>
          <a:xfrm>
            <a:off x="6076581" y="2505300"/>
            <a:ext cx="34925" cy="0"/>
          </a:xfrm>
          <a:custGeom>
            <a:avLst/>
            <a:gdLst/>
            <a:ahLst/>
            <a:cxnLst/>
            <a:rect l="l" t="t" r="r" b="b"/>
            <a:pathLst>
              <a:path w="34925">
                <a:moveTo>
                  <a:pt x="34367" y="0"/>
                </a:moveTo>
                <a:lnTo>
                  <a:pt x="0" y="0"/>
                </a:lnTo>
              </a:path>
            </a:pathLst>
          </a:custGeom>
          <a:ln w="5101">
            <a:solidFill>
              <a:srgbClr val="000000"/>
            </a:solidFill>
          </a:ln>
        </p:spPr>
        <p:txBody>
          <a:bodyPr wrap="square" lIns="0" tIns="0" rIns="0" bIns="0" rtlCol="0"/>
          <a:lstStyle/>
          <a:p>
            <a:endParaRPr/>
          </a:p>
        </p:txBody>
      </p:sp>
      <p:sp>
        <p:nvSpPr>
          <p:cNvPr id="980" name="object 980"/>
          <p:cNvSpPr/>
          <p:nvPr/>
        </p:nvSpPr>
        <p:spPr>
          <a:xfrm>
            <a:off x="2687960" y="2470710"/>
            <a:ext cx="131125" cy="73804"/>
          </a:xfrm>
          <a:prstGeom prst="rect">
            <a:avLst/>
          </a:prstGeom>
          <a:blipFill>
            <a:blip r:embed="rId12" cstate="print"/>
            <a:stretch>
              <a:fillRect/>
            </a:stretch>
          </a:blipFill>
        </p:spPr>
        <p:txBody>
          <a:bodyPr wrap="square" lIns="0" tIns="0" rIns="0" bIns="0" rtlCol="0"/>
          <a:lstStyle/>
          <a:p>
            <a:endParaRPr/>
          </a:p>
        </p:txBody>
      </p:sp>
      <p:sp>
        <p:nvSpPr>
          <p:cNvPr id="981" name="object 981"/>
          <p:cNvSpPr/>
          <p:nvPr/>
        </p:nvSpPr>
        <p:spPr>
          <a:xfrm>
            <a:off x="2852392" y="1992506"/>
            <a:ext cx="32384" cy="0"/>
          </a:xfrm>
          <a:custGeom>
            <a:avLst/>
            <a:gdLst/>
            <a:ahLst/>
            <a:cxnLst/>
            <a:rect l="l" t="t" r="r" b="b"/>
            <a:pathLst>
              <a:path w="32385">
                <a:moveTo>
                  <a:pt x="0" y="0"/>
                </a:moveTo>
                <a:lnTo>
                  <a:pt x="31824" y="0"/>
                </a:lnTo>
              </a:path>
            </a:pathLst>
          </a:custGeom>
          <a:ln w="5101">
            <a:solidFill>
              <a:srgbClr val="000000"/>
            </a:solidFill>
          </a:ln>
        </p:spPr>
        <p:txBody>
          <a:bodyPr wrap="square" lIns="0" tIns="0" rIns="0" bIns="0" rtlCol="0"/>
          <a:lstStyle/>
          <a:p>
            <a:endParaRPr/>
          </a:p>
        </p:txBody>
      </p:sp>
      <p:sp>
        <p:nvSpPr>
          <p:cNvPr id="982" name="object 982"/>
          <p:cNvSpPr/>
          <p:nvPr/>
        </p:nvSpPr>
        <p:spPr>
          <a:xfrm>
            <a:off x="6076581" y="1992506"/>
            <a:ext cx="34925" cy="0"/>
          </a:xfrm>
          <a:custGeom>
            <a:avLst/>
            <a:gdLst/>
            <a:ahLst/>
            <a:cxnLst/>
            <a:rect l="l" t="t" r="r" b="b"/>
            <a:pathLst>
              <a:path w="34925">
                <a:moveTo>
                  <a:pt x="34367" y="0"/>
                </a:moveTo>
                <a:lnTo>
                  <a:pt x="0" y="0"/>
                </a:lnTo>
              </a:path>
            </a:pathLst>
          </a:custGeom>
          <a:ln w="5101">
            <a:solidFill>
              <a:srgbClr val="000000"/>
            </a:solidFill>
          </a:ln>
        </p:spPr>
        <p:txBody>
          <a:bodyPr wrap="square" lIns="0" tIns="0" rIns="0" bIns="0" rtlCol="0"/>
          <a:lstStyle/>
          <a:p>
            <a:endParaRPr/>
          </a:p>
        </p:txBody>
      </p:sp>
      <p:sp>
        <p:nvSpPr>
          <p:cNvPr id="983" name="object 983"/>
          <p:cNvSpPr/>
          <p:nvPr/>
        </p:nvSpPr>
        <p:spPr>
          <a:xfrm>
            <a:off x="2631959" y="1956653"/>
            <a:ext cx="187127" cy="73812"/>
          </a:xfrm>
          <a:prstGeom prst="rect">
            <a:avLst/>
          </a:prstGeom>
          <a:blipFill>
            <a:blip r:embed="rId13" cstate="print"/>
            <a:stretch>
              <a:fillRect/>
            </a:stretch>
          </a:blipFill>
        </p:spPr>
        <p:txBody>
          <a:bodyPr wrap="square" lIns="0" tIns="0" rIns="0" bIns="0" rtlCol="0"/>
          <a:lstStyle/>
          <a:p>
            <a:endParaRPr/>
          </a:p>
        </p:txBody>
      </p:sp>
      <p:sp>
        <p:nvSpPr>
          <p:cNvPr id="984" name="object 984"/>
          <p:cNvSpPr/>
          <p:nvPr/>
        </p:nvSpPr>
        <p:spPr>
          <a:xfrm>
            <a:off x="2852392" y="1479720"/>
            <a:ext cx="32384" cy="0"/>
          </a:xfrm>
          <a:custGeom>
            <a:avLst/>
            <a:gdLst/>
            <a:ahLst/>
            <a:cxnLst/>
            <a:rect l="l" t="t" r="r" b="b"/>
            <a:pathLst>
              <a:path w="32385">
                <a:moveTo>
                  <a:pt x="0" y="0"/>
                </a:moveTo>
                <a:lnTo>
                  <a:pt x="31824" y="0"/>
                </a:lnTo>
              </a:path>
            </a:pathLst>
          </a:custGeom>
          <a:ln w="5101">
            <a:solidFill>
              <a:srgbClr val="000000"/>
            </a:solidFill>
          </a:ln>
        </p:spPr>
        <p:txBody>
          <a:bodyPr wrap="square" lIns="0" tIns="0" rIns="0" bIns="0" rtlCol="0"/>
          <a:lstStyle/>
          <a:p>
            <a:endParaRPr/>
          </a:p>
        </p:txBody>
      </p:sp>
      <p:sp>
        <p:nvSpPr>
          <p:cNvPr id="985" name="object 985"/>
          <p:cNvSpPr/>
          <p:nvPr/>
        </p:nvSpPr>
        <p:spPr>
          <a:xfrm>
            <a:off x="6076581" y="1479720"/>
            <a:ext cx="34925" cy="0"/>
          </a:xfrm>
          <a:custGeom>
            <a:avLst/>
            <a:gdLst/>
            <a:ahLst/>
            <a:cxnLst/>
            <a:rect l="l" t="t" r="r" b="b"/>
            <a:pathLst>
              <a:path w="34925">
                <a:moveTo>
                  <a:pt x="34367" y="0"/>
                </a:moveTo>
                <a:lnTo>
                  <a:pt x="0" y="0"/>
                </a:lnTo>
              </a:path>
            </a:pathLst>
          </a:custGeom>
          <a:ln w="5101">
            <a:solidFill>
              <a:srgbClr val="000000"/>
            </a:solidFill>
          </a:ln>
        </p:spPr>
        <p:txBody>
          <a:bodyPr wrap="square" lIns="0" tIns="0" rIns="0" bIns="0" rtlCol="0"/>
          <a:lstStyle/>
          <a:p>
            <a:endParaRPr/>
          </a:p>
        </p:txBody>
      </p:sp>
      <p:sp>
        <p:nvSpPr>
          <p:cNvPr id="986" name="object 986"/>
          <p:cNvSpPr/>
          <p:nvPr/>
        </p:nvSpPr>
        <p:spPr>
          <a:xfrm>
            <a:off x="2687960" y="1443867"/>
            <a:ext cx="131125" cy="73820"/>
          </a:xfrm>
          <a:prstGeom prst="rect">
            <a:avLst/>
          </a:prstGeom>
          <a:blipFill>
            <a:blip r:embed="rId14" cstate="print"/>
            <a:stretch>
              <a:fillRect/>
            </a:stretch>
          </a:blipFill>
        </p:spPr>
        <p:txBody>
          <a:bodyPr wrap="square" lIns="0" tIns="0" rIns="0" bIns="0" rtlCol="0"/>
          <a:lstStyle/>
          <a:p>
            <a:endParaRPr/>
          </a:p>
        </p:txBody>
      </p:sp>
      <p:sp>
        <p:nvSpPr>
          <p:cNvPr id="987" name="object 987"/>
          <p:cNvSpPr/>
          <p:nvPr/>
        </p:nvSpPr>
        <p:spPr>
          <a:xfrm>
            <a:off x="2852392" y="1479720"/>
            <a:ext cx="3258820" cy="0"/>
          </a:xfrm>
          <a:custGeom>
            <a:avLst/>
            <a:gdLst/>
            <a:ahLst/>
            <a:cxnLst/>
            <a:rect l="l" t="t" r="r" b="b"/>
            <a:pathLst>
              <a:path w="3258820">
                <a:moveTo>
                  <a:pt x="0" y="0"/>
                </a:moveTo>
                <a:lnTo>
                  <a:pt x="3258556" y="0"/>
                </a:lnTo>
              </a:path>
            </a:pathLst>
          </a:custGeom>
          <a:ln w="5101">
            <a:solidFill>
              <a:srgbClr val="000000"/>
            </a:solidFill>
          </a:ln>
        </p:spPr>
        <p:txBody>
          <a:bodyPr wrap="square" lIns="0" tIns="0" rIns="0" bIns="0" rtlCol="0"/>
          <a:lstStyle/>
          <a:p>
            <a:endParaRPr/>
          </a:p>
        </p:txBody>
      </p:sp>
      <p:sp>
        <p:nvSpPr>
          <p:cNvPr id="988" name="object 988"/>
          <p:cNvSpPr/>
          <p:nvPr/>
        </p:nvSpPr>
        <p:spPr>
          <a:xfrm>
            <a:off x="2852392" y="4047462"/>
            <a:ext cx="3258820" cy="0"/>
          </a:xfrm>
          <a:custGeom>
            <a:avLst/>
            <a:gdLst/>
            <a:ahLst/>
            <a:cxnLst/>
            <a:rect l="l" t="t" r="r" b="b"/>
            <a:pathLst>
              <a:path w="3258820">
                <a:moveTo>
                  <a:pt x="0" y="0"/>
                </a:moveTo>
                <a:lnTo>
                  <a:pt x="3258556" y="0"/>
                </a:lnTo>
              </a:path>
            </a:pathLst>
          </a:custGeom>
          <a:ln w="5101">
            <a:solidFill>
              <a:srgbClr val="000000"/>
            </a:solidFill>
          </a:ln>
        </p:spPr>
        <p:txBody>
          <a:bodyPr wrap="square" lIns="0" tIns="0" rIns="0" bIns="0" rtlCol="0"/>
          <a:lstStyle/>
          <a:p>
            <a:endParaRPr/>
          </a:p>
        </p:txBody>
      </p:sp>
      <p:sp>
        <p:nvSpPr>
          <p:cNvPr id="989" name="object 989"/>
          <p:cNvSpPr/>
          <p:nvPr/>
        </p:nvSpPr>
        <p:spPr>
          <a:xfrm>
            <a:off x="2853024" y="1477812"/>
            <a:ext cx="0" cy="2569845"/>
          </a:xfrm>
          <a:custGeom>
            <a:avLst/>
            <a:gdLst/>
            <a:ahLst/>
            <a:cxnLst/>
            <a:rect l="l" t="t" r="r" b="b"/>
            <a:pathLst>
              <a:path h="2569845">
                <a:moveTo>
                  <a:pt x="0" y="0"/>
                </a:moveTo>
                <a:lnTo>
                  <a:pt x="0" y="2569650"/>
                </a:lnTo>
              </a:path>
            </a:pathLst>
          </a:custGeom>
          <a:ln w="6366">
            <a:solidFill>
              <a:srgbClr val="000000"/>
            </a:solidFill>
          </a:ln>
        </p:spPr>
        <p:txBody>
          <a:bodyPr wrap="square" lIns="0" tIns="0" rIns="0" bIns="0" rtlCol="0"/>
          <a:lstStyle/>
          <a:p>
            <a:endParaRPr/>
          </a:p>
        </p:txBody>
      </p:sp>
      <p:sp>
        <p:nvSpPr>
          <p:cNvPr id="990" name="object 990"/>
          <p:cNvSpPr/>
          <p:nvPr/>
        </p:nvSpPr>
        <p:spPr>
          <a:xfrm>
            <a:off x="2852810" y="1519596"/>
            <a:ext cx="3258820" cy="2018664"/>
          </a:xfrm>
          <a:custGeom>
            <a:avLst/>
            <a:gdLst/>
            <a:ahLst/>
            <a:cxnLst/>
            <a:rect l="l" t="t" r="r" b="b"/>
            <a:pathLst>
              <a:path w="3258820" h="2018664">
                <a:moveTo>
                  <a:pt x="2171525" y="0"/>
                </a:moveTo>
                <a:lnTo>
                  <a:pt x="2170245" y="0"/>
                </a:lnTo>
                <a:lnTo>
                  <a:pt x="1808752" y="52166"/>
                </a:lnTo>
                <a:lnTo>
                  <a:pt x="1807489" y="53429"/>
                </a:lnTo>
                <a:lnTo>
                  <a:pt x="1083223" y="258299"/>
                </a:lnTo>
                <a:lnTo>
                  <a:pt x="1080672" y="258299"/>
                </a:lnTo>
                <a:lnTo>
                  <a:pt x="717890" y="464432"/>
                </a:lnTo>
                <a:lnTo>
                  <a:pt x="715364" y="465694"/>
                </a:lnTo>
                <a:lnTo>
                  <a:pt x="715364" y="468236"/>
                </a:lnTo>
                <a:lnTo>
                  <a:pt x="353854" y="981030"/>
                </a:lnTo>
                <a:lnTo>
                  <a:pt x="352583" y="982293"/>
                </a:lnTo>
                <a:lnTo>
                  <a:pt x="352583" y="983572"/>
                </a:lnTo>
                <a:lnTo>
                  <a:pt x="0" y="1987505"/>
                </a:lnTo>
                <a:lnTo>
                  <a:pt x="0" y="2014227"/>
                </a:lnTo>
                <a:lnTo>
                  <a:pt x="10181" y="2018040"/>
                </a:lnTo>
                <a:lnTo>
                  <a:pt x="371674" y="991198"/>
                </a:lnTo>
                <a:lnTo>
                  <a:pt x="731895" y="479691"/>
                </a:lnTo>
                <a:lnTo>
                  <a:pt x="1088301" y="277388"/>
                </a:lnTo>
                <a:lnTo>
                  <a:pt x="1812567" y="72518"/>
                </a:lnTo>
                <a:lnTo>
                  <a:pt x="2170245" y="20351"/>
                </a:lnTo>
                <a:lnTo>
                  <a:pt x="2241007" y="20351"/>
                </a:lnTo>
                <a:lnTo>
                  <a:pt x="2174060" y="1262"/>
                </a:lnTo>
                <a:lnTo>
                  <a:pt x="2171525" y="0"/>
                </a:lnTo>
                <a:close/>
              </a:path>
              <a:path w="3258820" h="2018664">
                <a:moveTo>
                  <a:pt x="2241007" y="20351"/>
                </a:moveTo>
                <a:lnTo>
                  <a:pt x="2170245" y="20351"/>
                </a:lnTo>
                <a:lnTo>
                  <a:pt x="2531755" y="123405"/>
                </a:lnTo>
                <a:lnTo>
                  <a:pt x="2533018" y="123405"/>
                </a:lnTo>
                <a:lnTo>
                  <a:pt x="3257284" y="226484"/>
                </a:lnTo>
                <a:lnTo>
                  <a:pt x="3258556" y="213749"/>
                </a:lnTo>
                <a:lnTo>
                  <a:pt x="3258556" y="206132"/>
                </a:lnTo>
                <a:lnTo>
                  <a:pt x="2544493" y="104341"/>
                </a:lnTo>
                <a:lnTo>
                  <a:pt x="2535570" y="104341"/>
                </a:lnTo>
                <a:lnTo>
                  <a:pt x="2241007" y="20351"/>
                </a:lnTo>
                <a:close/>
              </a:path>
              <a:path w="3258820" h="2018664">
                <a:moveTo>
                  <a:pt x="2535570" y="103053"/>
                </a:moveTo>
                <a:lnTo>
                  <a:pt x="2535570" y="104341"/>
                </a:lnTo>
                <a:lnTo>
                  <a:pt x="2544493" y="104341"/>
                </a:lnTo>
                <a:lnTo>
                  <a:pt x="2535570" y="103053"/>
                </a:lnTo>
                <a:close/>
              </a:path>
            </a:pathLst>
          </a:custGeom>
          <a:solidFill>
            <a:srgbClr val="0000FF"/>
          </a:solidFill>
        </p:spPr>
        <p:txBody>
          <a:bodyPr wrap="square" lIns="0" tIns="0" rIns="0" bIns="0" rtlCol="0"/>
          <a:lstStyle/>
          <a:p>
            <a:endParaRPr/>
          </a:p>
        </p:txBody>
      </p:sp>
      <p:sp>
        <p:nvSpPr>
          <p:cNvPr id="991" name="object 991"/>
          <p:cNvSpPr/>
          <p:nvPr/>
        </p:nvSpPr>
        <p:spPr>
          <a:xfrm>
            <a:off x="2852810" y="1519596"/>
            <a:ext cx="3258820" cy="2018664"/>
          </a:xfrm>
          <a:custGeom>
            <a:avLst/>
            <a:gdLst/>
            <a:ahLst/>
            <a:cxnLst/>
            <a:rect l="l" t="t" r="r" b="b"/>
            <a:pathLst>
              <a:path w="3258820" h="2018664">
                <a:moveTo>
                  <a:pt x="2170245" y="0"/>
                </a:moveTo>
                <a:lnTo>
                  <a:pt x="2171525" y="0"/>
                </a:lnTo>
                <a:lnTo>
                  <a:pt x="2174060" y="1262"/>
                </a:lnTo>
                <a:lnTo>
                  <a:pt x="2535570" y="104341"/>
                </a:lnTo>
                <a:lnTo>
                  <a:pt x="2535570" y="103053"/>
                </a:lnTo>
                <a:lnTo>
                  <a:pt x="2897063" y="155220"/>
                </a:lnTo>
                <a:lnTo>
                  <a:pt x="3258556" y="206132"/>
                </a:lnTo>
                <a:lnTo>
                  <a:pt x="3258556" y="213749"/>
                </a:lnTo>
                <a:lnTo>
                  <a:pt x="3257284" y="226484"/>
                </a:lnTo>
                <a:lnTo>
                  <a:pt x="2894511" y="175571"/>
                </a:lnTo>
                <a:lnTo>
                  <a:pt x="2533018" y="123405"/>
                </a:lnTo>
                <a:lnTo>
                  <a:pt x="2531755" y="123405"/>
                </a:lnTo>
                <a:lnTo>
                  <a:pt x="2170245" y="20351"/>
                </a:lnTo>
                <a:lnTo>
                  <a:pt x="1812567" y="72518"/>
                </a:lnTo>
                <a:lnTo>
                  <a:pt x="1449794" y="175571"/>
                </a:lnTo>
                <a:lnTo>
                  <a:pt x="1088301" y="277388"/>
                </a:lnTo>
                <a:lnTo>
                  <a:pt x="731895" y="479691"/>
                </a:lnTo>
                <a:lnTo>
                  <a:pt x="371674" y="991198"/>
                </a:lnTo>
                <a:lnTo>
                  <a:pt x="10181" y="2018040"/>
                </a:lnTo>
                <a:lnTo>
                  <a:pt x="0" y="2014227"/>
                </a:lnTo>
                <a:lnTo>
                  <a:pt x="0" y="1987504"/>
                </a:lnTo>
                <a:lnTo>
                  <a:pt x="352583" y="983572"/>
                </a:lnTo>
                <a:lnTo>
                  <a:pt x="352583" y="982293"/>
                </a:lnTo>
                <a:lnTo>
                  <a:pt x="353854" y="981030"/>
                </a:lnTo>
                <a:lnTo>
                  <a:pt x="715364" y="468236"/>
                </a:lnTo>
                <a:lnTo>
                  <a:pt x="715364" y="465694"/>
                </a:lnTo>
                <a:lnTo>
                  <a:pt x="717890" y="464432"/>
                </a:lnTo>
                <a:lnTo>
                  <a:pt x="1080672" y="258299"/>
                </a:lnTo>
                <a:lnTo>
                  <a:pt x="1083223" y="258299"/>
                </a:lnTo>
                <a:lnTo>
                  <a:pt x="1444708" y="156508"/>
                </a:lnTo>
                <a:lnTo>
                  <a:pt x="1807489" y="53429"/>
                </a:lnTo>
                <a:lnTo>
                  <a:pt x="1808752" y="52166"/>
                </a:lnTo>
                <a:lnTo>
                  <a:pt x="2170245" y="0"/>
                </a:lnTo>
                <a:close/>
              </a:path>
            </a:pathLst>
          </a:custGeom>
          <a:ln w="3175">
            <a:solidFill>
              <a:srgbClr val="0000FF"/>
            </a:solidFill>
          </a:ln>
        </p:spPr>
        <p:txBody>
          <a:bodyPr wrap="square" lIns="0" tIns="0" rIns="0" bIns="0" rtlCol="0"/>
          <a:lstStyle/>
          <a:p>
            <a:endParaRPr/>
          </a:p>
        </p:txBody>
      </p:sp>
      <p:sp>
        <p:nvSpPr>
          <p:cNvPr id="992" name="object 992"/>
          <p:cNvSpPr/>
          <p:nvPr/>
        </p:nvSpPr>
        <p:spPr>
          <a:xfrm>
            <a:off x="3953211" y="4215192"/>
            <a:ext cx="1061586" cy="89080"/>
          </a:xfrm>
          <a:prstGeom prst="rect">
            <a:avLst/>
          </a:prstGeom>
          <a:blipFill>
            <a:blip r:embed="rId15" cstate="print"/>
            <a:stretch>
              <a:fillRect/>
            </a:stretch>
          </a:blipFill>
        </p:spPr>
        <p:txBody>
          <a:bodyPr wrap="square" lIns="0" tIns="0" rIns="0" bIns="0" rtlCol="0"/>
          <a:lstStyle/>
          <a:p>
            <a:endParaRPr/>
          </a:p>
        </p:txBody>
      </p:sp>
      <p:sp>
        <p:nvSpPr>
          <p:cNvPr id="993" name="object 993"/>
          <p:cNvSpPr/>
          <p:nvPr/>
        </p:nvSpPr>
        <p:spPr>
          <a:xfrm>
            <a:off x="2469032" y="2713750"/>
            <a:ext cx="87831" cy="111981"/>
          </a:xfrm>
          <a:prstGeom prst="rect">
            <a:avLst/>
          </a:prstGeom>
          <a:blipFill>
            <a:blip r:embed="rId16" cstate="print"/>
            <a:stretch>
              <a:fillRect/>
            </a:stretch>
          </a:blipFill>
        </p:spPr>
        <p:txBody>
          <a:bodyPr wrap="square" lIns="0" tIns="0" rIns="0" bIns="0" rtlCol="0"/>
          <a:lstStyle/>
          <a:p>
            <a:endParaRPr/>
          </a:p>
        </p:txBody>
      </p:sp>
      <p:sp>
        <p:nvSpPr>
          <p:cNvPr id="994" name="object 994"/>
          <p:cNvSpPr/>
          <p:nvPr/>
        </p:nvSpPr>
        <p:spPr>
          <a:xfrm>
            <a:off x="3629900" y="1307728"/>
            <a:ext cx="1733666" cy="90351"/>
          </a:xfrm>
          <a:prstGeom prst="rect">
            <a:avLst/>
          </a:prstGeom>
          <a:blipFill>
            <a:blip r:embed="rId17" cstate="print"/>
            <a:stretch>
              <a:fillRect/>
            </a:stretch>
          </a:blipFill>
        </p:spPr>
        <p:txBody>
          <a:bodyPr wrap="square" lIns="0" tIns="0" rIns="0" bIns="0" rtlCol="0"/>
          <a:lstStyle/>
          <a:p>
            <a:endParaRPr/>
          </a:p>
        </p:txBody>
      </p:sp>
      <p:sp>
        <p:nvSpPr>
          <p:cNvPr id="995" name="object 995"/>
          <p:cNvSpPr txBox="1"/>
          <p:nvPr/>
        </p:nvSpPr>
        <p:spPr>
          <a:xfrm>
            <a:off x="152403" y="4358766"/>
            <a:ext cx="8991597" cy="2562240"/>
          </a:xfrm>
          <a:prstGeom prst="rect">
            <a:avLst/>
          </a:prstGeom>
        </p:spPr>
        <p:txBody>
          <a:bodyPr vert="horz" wrap="square" lIns="0" tIns="12700" rIns="0" bIns="0" rtlCol="0">
            <a:spAutoFit/>
          </a:bodyPr>
          <a:lstStyle/>
          <a:p>
            <a:pPr marL="355600" marR="78740" indent="-342900">
              <a:lnSpc>
                <a:spcPct val="100000"/>
              </a:lnSpc>
              <a:spcBef>
                <a:spcPts val="100"/>
              </a:spcBef>
              <a:buChar char="•"/>
              <a:tabLst>
                <a:tab pos="354965" algn="l"/>
                <a:tab pos="355600" algn="l"/>
              </a:tabLst>
            </a:pPr>
            <a:r>
              <a:rPr spc="-15" dirty="0">
                <a:latin typeface="Times New Roman"/>
                <a:cs typeface="Times New Roman"/>
              </a:rPr>
              <a:t>Train </a:t>
            </a:r>
            <a:r>
              <a:rPr dirty="0">
                <a:latin typeface="Times New Roman"/>
                <a:cs typeface="Times New Roman"/>
              </a:rPr>
              <a:t>your algorithm on the training set </a:t>
            </a:r>
            <a:r>
              <a:rPr spc="-5" dirty="0">
                <a:latin typeface="Times New Roman"/>
                <a:cs typeface="Times New Roman"/>
              </a:rPr>
              <a:t>multiple times, </a:t>
            </a:r>
            <a:r>
              <a:rPr dirty="0">
                <a:latin typeface="Times New Roman"/>
                <a:cs typeface="Times New Roman"/>
              </a:rPr>
              <a:t>each</a:t>
            </a:r>
            <a:r>
              <a:rPr spc="-170" dirty="0">
                <a:latin typeface="Times New Roman"/>
                <a:cs typeface="Times New Roman"/>
              </a:rPr>
              <a:t> </a:t>
            </a:r>
            <a:r>
              <a:rPr spc="-10" dirty="0">
                <a:latin typeface="Times New Roman"/>
                <a:cs typeface="Times New Roman"/>
              </a:rPr>
              <a:t>time  </a:t>
            </a:r>
            <a:r>
              <a:rPr dirty="0">
                <a:latin typeface="Times New Roman"/>
                <a:cs typeface="Times New Roman"/>
              </a:rPr>
              <a:t>using </a:t>
            </a:r>
            <a:r>
              <a:rPr spc="-5" dirty="0">
                <a:latin typeface="Times New Roman"/>
                <a:cs typeface="Times New Roman"/>
              </a:rPr>
              <a:t>different </a:t>
            </a:r>
            <a:r>
              <a:rPr dirty="0">
                <a:latin typeface="Times New Roman"/>
                <a:cs typeface="Times New Roman"/>
              </a:rPr>
              <a:t>values for the </a:t>
            </a:r>
            <a:r>
              <a:rPr spc="-5" dirty="0">
                <a:latin typeface="Times New Roman"/>
                <a:cs typeface="Times New Roman"/>
              </a:rPr>
              <a:t>parameters </a:t>
            </a:r>
            <a:r>
              <a:rPr dirty="0">
                <a:latin typeface="Times New Roman"/>
                <a:cs typeface="Times New Roman"/>
              </a:rPr>
              <a:t>you wish to</a:t>
            </a:r>
            <a:r>
              <a:rPr spc="-135" dirty="0">
                <a:latin typeface="Times New Roman"/>
                <a:cs typeface="Times New Roman"/>
              </a:rPr>
              <a:t> </a:t>
            </a:r>
            <a:r>
              <a:rPr spc="-5" dirty="0">
                <a:latin typeface="Times New Roman"/>
                <a:cs typeface="Times New Roman"/>
              </a:rPr>
              <a:t>optimise.</a:t>
            </a:r>
            <a:endParaRPr dirty="0">
              <a:latin typeface="Times New Roman"/>
              <a:cs typeface="Times New Roman"/>
            </a:endParaRPr>
          </a:p>
          <a:p>
            <a:pPr marL="355600" indent="-342900">
              <a:lnSpc>
                <a:spcPct val="100000"/>
              </a:lnSpc>
              <a:buChar char="•"/>
              <a:tabLst>
                <a:tab pos="354965" algn="l"/>
                <a:tab pos="355600" algn="l"/>
              </a:tabLst>
            </a:pPr>
            <a:r>
              <a:rPr dirty="0">
                <a:latin typeface="Times New Roman"/>
                <a:cs typeface="Times New Roman"/>
              </a:rPr>
              <a:t>For each trained classifier evaluate the performance on</a:t>
            </a:r>
            <a:r>
              <a:rPr spc="-200" dirty="0">
                <a:latin typeface="Times New Roman"/>
                <a:cs typeface="Times New Roman"/>
              </a:rPr>
              <a:t> </a:t>
            </a:r>
            <a:r>
              <a:rPr dirty="0">
                <a:latin typeface="Times New Roman"/>
                <a:cs typeface="Times New Roman"/>
              </a:rPr>
              <a:t>the</a:t>
            </a:r>
          </a:p>
          <a:p>
            <a:pPr marL="355600">
              <a:lnSpc>
                <a:spcPct val="100000"/>
              </a:lnSpc>
            </a:pPr>
            <a:r>
              <a:rPr dirty="0">
                <a:latin typeface="Times New Roman"/>
                <a:cs typeface="Times New Roman"/>
              </a:rPr>
              <a:t>validation set (using the performance </a:t>
            </a:r>
            <a:r>
              <a:rPr spc="-5" dirty="0">
                <a:latin typeface="Times New Roman"/>
                <a:cs typeface="Times New Roman"/>
              </a:rPr>
              <a:t>measure </a:t>
            </a:r>
            <a:r>
              <a:rPr dirty="0">
                <a:latin typeface="Times New Roman"/>
                <a:cs typeface="Times New Roman"/>
              </a:rPr>
              <a:t>you have</a:t>
            </a:r>
            <a:r>
              <a:rPr spc="-204" dirty="0">
                <a:latin typeface="Times New Roman"/>
                <a:cs typeface="Times New Roman"/>
              </a:rPr>
              <a:t> </a:t>
            </a:r>
            <a:r>
              <a:rPr dirty="0">
                <a:latin typeface="Times New Roman"/>
                <a:cs typeface="Times New Roman"/>
              </a:rPr>
              <a:t>selected).</a:t>
            </a:r>
            <a:endParaRPr lang="en-US" dirty="0">
              <a:latin typeface="Times New Roman"/>
              <a:cs typeface="Times New Roman"/>
            </a:endParaRPr>
          </a:p>
          <a:p>
            <a:pPr marL="355600" marR="5080" indent="-342900">
              <a:lnSpc>
                <a:spcPct val="100000"/>
              </a:lnSpc>
              <a:spcBef>
                <a:spcPts val="100"/>
              </a:spcBef>
              <a:buChar char="•"/>
              <a:tabLst>
                <a:tab pos="354965" algn="l"/>
                <a:tab pos="355600" algn="l"/>
              </a:tabLst>
            </a:pPr>
            <a:r>
              <a:rPr lang="en-US" dirty="0">
                <a:latin typeface="Times New Roman"/>
                <a:cs typeface="Times New Roman"/>
              </a:rPr>
              <a:t>Keep the </a:t>
            </a:r>
            <a:r>
              <a:rPr lang="en-US" spc="-5" dirty="0">
                <a:latin typeface="Times New Roman"/>
                <a:cs typeface="Times New Roman"/>
              </a:rPr>
              <a:t>classifier </a:t>
            </a:r>
            <a:r>
              <a:rPr lang="en-US" dirty="0">
                <a:latin typeface="Times New Roman"/>
                <a:cs typeface="Times New Roman"/>
              </a:rPr>
              <a:t>that </a:t>
            </a:r>
            <a:r>
              <a:rPr lang="en-US" spc="-5" dirty="0">
                <a:latin typeface="Times New Roman"/>
                <a:cs typeface="Times New Roman"/>
              </a:rPr>
              <a:t>leads </a:t>
            </a:r>
            <a:r>
              <a:rPr lang="en-US" dirty="0">
                <a:latin typeface="Times New Roman"/>
                <a:cs typeface="Times New Roman"/>
              </a:rPr>
              <a:t>to the </a:t>
            </a:r>
            <a:r>
              <a:rPr lang="en-US" spc="-5" dirty="0">
                <a:latin typeface="Times New Roman"/>
                <a:cs typeface="Times New Roman"/>
              </a:rPr>
              <a:t>maximum </a:t>
            </a:r>
            <a:r>
              <a:rPr lang="en-US" dirty="0">
                <a:latin typeface="Times New Roman"/>
                <a:cs typeface="Times New Roman"/>
              </a:rPr>
              <a:t>performance on the  validation set (in this </a:t>
            </a:r>
            <a:r>
              <a:rPr lang="en-US" spc="-5" dirty="0">
                <a:latin typeface="Times New Roman"/>
                <a:cs typeface="Times New Roman"/>
              </a:rPr>
              <a:t>example </a:t>
            </a:r>
            <a:r>
              <a:rPr lang="en-US" dirty="0">
                <a:latin typeface="Times New Roman"/>
                <a:cs typeface="Times New Roman"/>
              </a:rPr>
              <a:t>the </a:t>
            </a:r>
            <a:r>
              <a:rPr lang="en-US" spc="5" dirty="0">
                <a:latin typeface="Times New Roman"/>
                <a:cs typeface="Times New Roman"/>
              </a:rPr>
              <a:t>one </a:t>
            </a:r>
            <a:r>
              <a:rPr lang="en-US" dirty="0">
                <a:latin typeface="Times New Roman"/>
                <a:cs typeface="Times New Roman"/>
              </a:rPr>
              <a:t>trained with 35 hidden</a:t>
            </a:r>
            <a:r>
              <a:rPr lang="en-US" spc="-200" dirty="0">
                <a:latin typeface="Times New Roman"/>
                <a:cs typeface="Times New Roman"/>
              </a:rPr>
              <a:t> </a:t>
            </a:r>
            <a:r>
              <a:rPr lang="en-US" dirty="0">
                <a:latin typeface="Times New Roman"/>
                <a:cs typeface="Times New Roman"/>
              </a:rPr>
              <a:t>neurons)</a:t>
            </a:r>
          </a:p>
          <a:p>
            <a:pPr marL="355600" marR="5080" indent="-342900">
              <a:lnSpc>
                <a:spcPct val="100000"/>
              </a:lnSpc>
              <a:spcBef>
                <a:spcPts val="100"/>
              </a:spcBef>
              <a:buChar char="•"/>
              <a:tabLst>
                <a:tab pos="354965" algn="l"/>
                <a:tab pos="355600" algn="l"/>
              </a:tabLst>
            </a:pPr>
            <a:r>
              <a:rPr lang="en-US" dirty="0">
                <a:latin typeface="Times New Roman"/>
                <a:cs typeface="Times New Roman"/>
              </a:rPr>
              <a:t>This is </a:t>
            </a:r>
            <a:r>
              <a:rPr lang="en-US" spc="-5" dirty="0">
                <a:latin typeface="Times New Roman"/>
                <a:cs typeface="Times New Roman"/>
              </a:rPr>
              <a:t>called parameter (hyperparameter) optimization, </a:t>
            </a:r>
            <a:r>
              <a:rPr lang="en-US" dirty="0">
                <a:latin typeface="Times New Roman"/>
                <a:cs typeface="Times New Roman"/>
              </a:rPr>
              <a:t>since you </a:t>
            </a:r>
            <a:r>
              <a:rPr lang="en-US" spc="-5" dirty="0">
                <a:latin typeface="Times New Roman"/>
                <a:cs typeface="Times New Roman"/>
              </a:rPr>
              <a:t>select </a:t>
            </a:r>
            <a:r>
              <a:rPr lang="en-US" dirty="0">
                <a:latin typeface="Times New Roman"/>
                <a:cs typeface="Times New Roman"/>
              </a:rPr>
              <a:t>the set</a:t>
            </a:r>
            <a:r>
              <a:rPr lang="en-US" spc="-55" dirty="0">
                <a:latin typeface="Times New Roman"/>
                <a:cs typeface="Times New Roman"/>
              </a:rPr>
              <a:t> </a:t>
            </a:r>
            <a:r>
              <a:rPr lang="en-US" dirty="0">
                <a:latin typeface="Times New Roman"/>
                <a:cs typeface="Times New Roman"/>
              </a:rPr>
              <a:t>of  </a:t>
            </a:r>
            <a:r>
              <a:rPr lang="en-US" spc="-5" dirty="0">
                <a:latin typeface="Times New Roman"/>
                <a:cs typeface="Times New Roman"/>
              </a:rPr>
              <a:t>parameters </a:t>
            </a:r>
            <a:r>
              <a:rPr lang="en-US" dirty="0">
                <a:latin typeface="Times New Roman"/>
                <a:cs typeface="Times New Roman"/>
              </a:rPr>
              <a:t>that have produced the best</a:t>
            </a:r>
            <a:r>
              <a:rPr lang="en-US" spc="-130" dirty="0">
                <a:latin typeface="Times New Roman"/>
                <a:cs typeface="Times New Roman"/>
              </a:rPr>
              <a:t> </a:t>
            </a:r>
            <a:r>
              <a:rPr lang="en-US" spc="-10" dirty="0">
                <a:latin typeface="Times New Roman"/>
                <a:cs typeface="Times New Roman"/>
              </a:rPr>
              <a:t>classifier.</a:t>
            </a:r>
            <a:endParaRPr lang="en-US" dirty="0">
              <a:latin typeface="Times New Roman"/>
              <a:cs typeface="Times New Roman"/>
            </a:endParaRPr>
          </a:p>
          <a:p>
            <a:pPr marL="355600">
              <a:lnSpc>
                <a:spcPct val="100000"/>
              </a:lnSpc>
            </a:pPr>
            <a:endParaRPr sz="2000" dirty="0">
              <a:latin typeface="Times New Roman"/>
              <a:cs typeface="Times New Roman"/>
            </a:endParaRPr>
          </a:p>
        </p:txBody>
      </p:sp>
      <p:sp>
        <p:nvSpPr>
          <p:cNvPr id="996" name="object 996"/>
          <p:cNvSpPr txBox="1">
            <a:spLocks noGrp="1"/>
          </p:cNvSpPr>
          <p:nvPr>
            <p:ph type="title"/>
          </p:nvPr>
        </p:nvSpPr>
        <p:spPr>
          <a:xfrm>
            <a:off x="381002" y="100161"/>
            <a:ext cx="8376284" cy="1120178"/>
          </a:xfrm>
          <a:prstGeom prst="rect">
            <a:avLst/>
          </a:prstGeom>
        </p:spPr>
        <p:txBody>
          <a:bodyPr vert="horz" wrap="square" lIns="0" tIns="12065" rIns="0" bIns="0" rtlCol="0">
            <a:spAutoFit/>
          </a:bodyPr>
          <a:lstStyle/>
          <a:p>
            <a:pPr marL="12700" algn="ctr">
              <a:lnSpc>
                <a:spcPct val="100000"/>
              </a:lnSpc>
              <a:spcBef>
                <a:spcPts val="95"/>
              </a:spcBef>
            </a:pPr>
            <a:r>
              <a:rPr sz="3600" spc="-5" dirty="0"/>
              <a:t>Training</a:t>
            </a:r>
            <a:r>
              <a:rPr lang="en-US" sz="3600" spc="-5" dirty="0"/>
              <a:t>-</a:t>
            </a:r>
            <a:r>
              <a:rPr sz="3600" spc="-5" dirty="0"/>
              <a:t>Validation</a:t>
            </a:r>
            <a:br>
              <a:rPr lang="en-US" sz="3600" spc="-5" dirty="0"/>
            </a:br>
            <a:endParaRPr sz="3600" spc="-5"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1649</TotalTime>
  <Words>1117</Words>
  <Application>Microsoft Office PowerPoint</Application>
  <PresentationFormat>On-screen Show (4:3)</PresentationFormat>
  <Paragraphs>87</Paragraphs>
  <Slides>20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Lucida Grande</vt:lpstr>
      <vt:lpstr>Lucida Sans Unicode</vt:lpstr>
      <vt:lpstr>Times New Roman</vt:lpstr>
      <vt:lpstr>Verdana</vt:lpstr>
      <vt:lpstr>Wingdings 2</vt:lpstr>
      <vt:lpstr>Wingdings 3</vt:lpstr>
      <vt:lpstr>Concourse</vt:lpstr>
      <vt:lpstr>Preliminaries in Machine Learning   Some Terminology</vt:lpstr>
      <vt:lpstr>Inputs-Weights-Outputs</vt:lpstr>
      <vt:lpstr>PowerPoint Presentation</vt:lpstr>
      <vt:lpstr>PowerPoint Presentation</vt:lpstr>
      <vt:lpstr>Weight Space</vt:lpstr>
      <vt:lpstr>Overfitting vs. Generalization</vt:lpstr>
      <vt:lpstr>Experimental Design</vt:lpstr>
      <vt:lpstr>Training, Testing, and Validation Sets</vt:lpstr>
      <vt:lpstr>Training-Validation </vt:lpstr>
      <vt:lpstr>Training/Validation/Test Sets </vt:lpstr>
      <vt:lpstr>n-Fold Cross Validation</vt:lpstr>
      <vt:lpstr>PowerPoint Presentation</vt:lpstr>
      <vt:lpstr>Confusion Matrix</vt:lpstr>
      <vt:lpstr>Accuracy Measures (1)</vt:lpstr>
      <vt:lpstr>Accuracy Measures (2)</vt:lpstr>
      <vt:lpstr>Accuracy Measures (3)</vt:lpstr>
      <vt:lpstr>The Receiver Operator Characteristic (ROC) Curve</vt:lpstr>
      <vt:lpstr>ROC Curve (1)</vt:lpstr>
      <vt:lpstr>ROC Curve (2)</vt:lpstr>
      <vt:lpstr>ROC Curve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Machine Learning  Introduction</dc:title>
  <dc:creator>Razvan</dc:creator>
  <cp:lastModifiedBy>Razvan Andonie</cp:lastModifiedBy>
  <cp:revision>64</cp:revision>
  <dcterms:modified xsi:type="dcterms:W3CDTF">2021-04-05T23:52:02Z</dcterms:modified>
</cp:coreProperties>
</file>