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EFDD"/>
    <a:srgbClr val="FEEAC2"/>
    <a:srgbClr val="E5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ECFE-8CA4-4058-A4FA-11CCD9578570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A1EA-022A-40F7-A48A-F7B78B53DB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124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4396636"/>
          </a:xfrm>
          <a:prstGeom prst="rect">
            <a:avLst/>
          </a:prstGeom>
          <a:gradFill flip="none" rotWithShape="1">
            <a:gsLst>
              <a:gs pos="97000">
                <a:schemeClr val="bg2"/>
              </a:gs>
              <a:gs pos="0">
                <a:schemeClr val="bg1"/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ngsanaUPC" panose="02020603050405020304" pitchFamily="18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953" y="4455621"/>
            <a:ext cx="903149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400" cap="all" spc="200" baseline="0">
                <a:solidFill>
                  <a:schemeClr val="tx2"/>
                </a:solidFill>
                <a:latin typeface="Arial" panose="020B0604020202020204" pitchFamily="34" charset="0"/>
                <a:cs typeface="AngsanaUPC" panose="02020603050405020304" pitchFamily="18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6" y="34657"/>
            <a:ext cx="1615907" cy="7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4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04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09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315475" y="5130800"/>
            <a:ext cx="1866900" cy="11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1pPr>
            <a:lvl2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2pPr>
            <a:lvl3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3pPr>
            <a:lvl4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4pPr>
            <a:lvl5pPr>
              <a:defRPr sz="2000">
                <a:latin typeface="CordiaUPC" panose="020B0304020202020204" pitchFamily="34" charset="-34"/>
                <a:cs typeface="CordiaUPC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5636" y="6264086"/>
            <a:ext cx="873211" cy="39139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42047" y="142050"/>
            <a:ext cx="11770658" cy="4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CordiaUPC" panose="020B0304020202020204" pitchFamily="34" charset="-34"/>
                <a:cs typeface="CordiaUPC" panose="020B0304020202020204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7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29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970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21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74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6EA0-0D50-4DFD-B75C-2786B8BBEE9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00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6" y="743620"/>
            <a:ext cx="11770659" cy="5015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0810A5-7878-48B3-B99F-44039D252C37}" type="datetimeFigureOut">
              <a:rPr lang="th-TH" smtClean="0"/>
              <a:t>08/02/64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42050"/>
            <a:ext cx="11770658" cy="4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719110"/>
            <a:ext cx="12192000" cy="155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flipV="1">
            <a:off x="0" y="6697861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53611" y="643921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E266EA0-0D50-4DFD-B75C-2786B8BBEE98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5636" y="6264086"/>
            <a:ext cx="873211" cy="3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0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chemeClr val="tx1"/>
          </a:solidFill>
          <a:latin typeface="CordiaUPC" panose="020B0304020202020204" pitchFamily="34" charset="-34"/>
          <a:ea typeface="+mj-ea"/>
          <a:cs typeface="CordiaUPC" panose="020B0304020202020204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/>
          </a:solidFill>
          <a:latin typeface="CordiaUPC" panose="020B0304020202020204" pitchFamily="34" charset="-34"/>
          <a:ea typeface="+mn-ea"/>
          <a:cs typeface="CordiaUPC" panose="020B0304020202020204" pitchFamily="34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Floor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GC Floor </a:t>
            </a:r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Price: 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 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2563 = 360 USD/Ton  /  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ปี 256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3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USD/Ton  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  ปี 256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5-2573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3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USD/Ton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C3 HMC </a:t>
            </a:r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Floor Price: </a:t>
            </a:r>
            <a:r>
              <a:rPr lang="en-US" sz="1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330 USD/Ton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</a:t>
            </a:r>
            <a:r>
              <a:rPr lang="en-US" sz="1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 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GC OLE3 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ทุกปี</a:t>
            </a:r>
            <a:endParaRPr lang="en-US" sz="1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C3 </a:t>
            </a:r>
            <a:r>
              <a:rPr lang="en-US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HMC</a:t>
            </a:r>
            <a:r>
              <a:rPr lang="th-TH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th-TH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ทุกปี</a:t>
            </a:r>
            <a:endParaRPr lang="en-US" sz="1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09836" y="67400"/>
            <a:ext cx="9796322" cy="4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/>
                </a:solidFill>
                <a:latin typeface="CordiaUPC" panose="020B0304020202020204" pitchFamily="34" charset="-34"/>
                <a:ea typeface="+mj-ea"/>
                <a:cs typeface="CordiaUPC" panose="020B0304020202020204" pitchFamily="34" charset="-34"/>
              </a:defRPr>
            </a:lvl1pPr>
          </a:lstStyle>
          <a:p>
            <a:pPr lvl="0"/>
            <a:r>
              <a:rPr lang="en-US" sz="2400" b="1" noProof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 constrain</a:t>
            </a:r>
            <a:endParaRPr kumimoji="0" lang="th-TH" sz="2400" b="1" i="0" u="none" strike="noStrike" kern="1200" cap="none" spc="-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74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AngsanaUPC</vt:lpstr>
      <vt:lpstr>Arial</vt:lpstr>
      <vt:lpstr>Calibri</vt:lpstr>
      <vt:lpstr>Calibri Light</vt:lpstr>
      <vt:lpstr>Cordia New</vt:lpstr>
      <vt:lpstr>CordiaUPC</vt:lpstr>
      <vt:lpstr>Tahoma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SUREEPHAN KUNAKULSAWAT</dc:creator>
  <cp:lastModifiedBy>SAOWANI DETJAREANSRI</cp:lastModifiedBy>
  <cp:revision>29</cp:revision>
  <dcterms:created xsi:type="dcterms:W3CDTF">2020-05-21T08:11:32Z</dcterms:created>
  <dcterms:modified xsi:type="dcterms:W3CDTF">2021-02-08T13:42:11Z</dcterms:modified>
</cp:coreProperties>
</file>