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3B96-5A06-46A9-9BD9-C2BF84EFBCB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F183-4E87-4A1E-AB4E-263E1A82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3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3B96-5A06-46A9-9BD9-C2BF84EFBCB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F183-4E87-4A1E-AB4E-263E1A82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1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3B96-5A06-46A9-9BD9-C2BF84EFBCB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F183-4E87-4A1E-AB4E-263E1A82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09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3B96-5A06-46A9-9BD9-C2BF84EFBCB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F183-4E87-4A1E-AB4E-263E1A82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52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3B96-5A06-46A9-9BD9-C2BF84EFBCB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F183-4E87-4A1E-AB4E-263E1A82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3B96-5A06-46A9-9BD9-C2BF84EFBCB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F183-4E87-4A1E-AB4E-263E1A82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18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3B96-5A06-46A9-9BD9-C2BF84EFBCB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F183-4E87-4A1E-AB4E-263E1A82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57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3B96-5A06-46A9-9BD9-C2BF84EFBCB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F183-4E87-4A1E-AB4E-263E1A82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61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3B96-5A06-46A9-9BD9-C2BF84EFBCB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F183-4E87-4A1E-AB4E-263E1A82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8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3B96-5A06-46A9-9BD9-C2BF84EFBCB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709F183-4E87-4A1E-AB4E-263E1A82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0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3B96-5A06-46A9-9BD9-C2BF84EFBCB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F183-4E87-4A1E-AB4E-263E1A82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5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3B96-5A06-46A9-9BD9-C2BF84EFBCB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F183-4E87-4A1E-AB4E-263E1A82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9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3B96-5A06-46A9-9BD9-C2BF84EFBCB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F183-4E87-4A1E-AB4E-263E1A82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3B96-5A06-46A9-9BD9-C2BF84EFBCB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F183-4E87-4A1E-AB4E-263E1A82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7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3B96-5A06-46A9-9BD9-C2BF84EFBCB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F183-4E87-4A1E-AB4E-263E1A82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4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3B96-5A06-46A9-9BD9-C2BF84EFBCB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F183-4E87-4A1E-AB4E-263E1A82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9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3B96-5A06-46A9-9BD9-C2BF84EFBCB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F183-4E87-4A1E-AB4E-263E1A82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8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803B96-5A06-46A9-9BD9-C2BF84EFBCB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09F183-4E87-4A1E-AB4E-263E1A82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0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v4mars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combination of Spirt, Opportunity, Curiosity,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9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Was Mars ever suitable for life?</a:t>
            </a:r>
          </a:p>
          <a:p>
            <a:pPr lvl="1"/>
            <a:r>
              <a:rPr lang="en-US" dirty="0"/>
              <a:t>How does the topography / features of Mars confirm to Earth</a:t>
            </a:r>
          </a:p>
          <a:p>
            <a:r>
              <a:rPr lang="en-US" dirty="0"/>
              <a:t>How can we track the wear / tear that the rovers (such as Curiosity), have observed of itself</a:t>
            </a:r>
          </a:p>
          <a:p>
            <a:pPr lvl="1"/>
            <a:r>
              <a:rPr lang="en-US" dirty="0"/>
              <a:t>Correlation of photos over time</a:t>
            </a:r>
          </a:p>
          <a:p>
            <a:r>
              <a:rPr lang="en-US" dirty="0"/>
              <a:t>Creative ways to present data, make results </a:t>
            </a:r>
            <a:r>
              <a:rPr lang="en-US" dirty="0" err="1"/>
              <a:t>queryable</a:t>
            </a:r>
            <a:r>
              <a:rPr lang="en-US" dirty="0"/>
              <a:t>, filterable</a:t>
            </a:r>
          </a:p>
          <a:p>
            <a:pPr lvl="1"/>
            <a:r>
              <a:rPr lang="en-US" dirty="0"/>
              <a:t>Scientist is only interested in layer rock for example</a:t>
            </a:r>
          </a:p>
          <a:p>
            <a:pPr lvl="1"/>
            <a:r>
              <a:rPr lang="en-US" dirty="0"/>
              <a:t>Experience level (novice vs experienced)</a:t>
            </a:r>
          </a:p>
          <a:p>
            <a:pPr lvl="1"/>
            <a:r>
              <a:rPr lang="en-US" dirty="0"/>
              <a:t>Correlate several evaluators comments, aggregate rating to validate individual things that have been found.</a:t>
            </a:r>
          </a:p>
          <a:p>
            <a:pPr lvl="1"/>
            <a:r>
              <a:rPr lang="en-US" dirty="0"/>
              <a:t>Training for users, tiered approach. At first general classification, more advanced for layers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8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 of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40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119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v4mars</vt:lpstr>
      <vt:lpstr>Vision</vt:lpstr>
      <vt:lpstr>Architecture</vt:lpstr>
      <vt:lpstr>Highlights of Features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v4mars</dc:title>
  <dc:creator>Ross Serino</dc:creator>
  <cp:lastModifiedBy>Ross Serino</cp:lastModifiedBy>
  <cp:revision>1</cp:revision>
  <dcterms:created xsi:type="dcterms:W3CDTF">2014-11-11T19:46:38Z</dcterms:created>
  <dcterms:modified xsi:type="dcterms:W3CDTF">2014-11-11T19:47:38Z</dcterms:modified>
</cp:coreProperties>
</file>