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10/1/2024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Asuriya940@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97176"/>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err="1">
                <a:latin typeface="+mn-lt"/>
                <a:cs typeface="Times New Roman"/>
              </a:rPr>
              <a:t>Suriya</a:t>
            </a:r>
            <a:r>
              <a:rPr lang="en-IN" sz="2800" spc="-10" dirty="0">
                <a:cs typeface="Times New Roman"/>
              </a:rPr>
              <a:t> .A</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2604</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Asuriya940@gmail.com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9944772881</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22</cp:revision>
  <dcterms:created xsi:type="dcterms:W3CDTF">2024-08-30T09:35:35Z</dcterms:created>
  <dcterms:modified xsi:type="dcterms:W3CDTF">2024-10-01T04:16:22Z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