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11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310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062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98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550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838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9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666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4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1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385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A1D5-C6FF-BEAB-E0D9-5FFC147C7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40911" cy="1978346"/>
          </a:xfrm>
        </p:spPr>
        <p:txBody>
          <a:bodyPr>
            <a:normAutofit/>
          </a:bodyPr>
          <a:lstStyle/>
          <a:p>
            <a:r>
              <a:rPr lang="en-US">
                <a:latin typeface="Apple Chancery" panose="03020702040506060504" pitchFamily="66" charset="-79"/>
                <a:cs typeface="Apple Chancery" panose="03020702040506060504" pitchFamily="66" charset="-79"/>
              </a:rPr>
              <a:t>ONCE UPON A TIME….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4F48B-8338-F698-CCB8-05A0EA396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40911" cy="2709862"/>
          </a:xfrm>
        </p:spPr>
        <p:txBody>
          <a:bodyPr>
            <a:norm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ALLIE CARLILE, BREVIN OWENS, &amp; ANDREW SWIGART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7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Colorful liquid art">
            <a:extLst>
              <a:ext uri="{FF2B5EF4-FFF2-40B4-BE49-F238E27FC236}">
                <a16:creationId xmlns:a16="http://schemas.microsoft.com/office/drawing/2014/main" id="{F9638650-4B59-CB38-7E12-EEE626F29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3" r="22121" b="1"/>
          <a:stretch/>
        </p:blipFill>
        <p:spPr>
          <a:xfrm>
            <a:off x="6535696" y="10"/>
            <a:ext cx="5669280" cy="6857990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0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788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5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BCAC2-B7BC-137D-7F8F-BDC2D2F6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4278637"/>
            <a:ext cx="5512288" cy="18974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there was a family vineyard &amp; winery…</a:t>
            </a:r>
          </a:p>
        </p:txBody>
      </p:sp>
      <p:pic>
        <p:nvPicPr>
          <p:cNvPr id="6" name="Picture Placeholder 5" descr="Rows of green plants&#10;&#10;Description automatically generated with low confidence">
            <a:extLst>
              <a:ext uri="{FF2B5EF4-FFF2-40B4-BE49-F238E27FC236}">
                <a16:creationId xmlns:a16="http://schemas.microsoft.com/office/drawing/2014/main" id="{ACACEDC4-9FE5-9E0E-7346-B1E2970B46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0642" r="1" b="12985"/>
          <a:stretch/>
        </p:blipFill>
        <p:spPr>
          <a:xfrm>
            <a:off x="555170" y="481586"/>
            <a:ext cx="11087101" cy="3431928"/>
          </a:xfrm>
          <a:prstGeom prst="rect">
            <a:avLst/>
          </a:prstGeom>
        </p:spPr>
      </p:pic>
      <p:grpSp>
        <p:nvGrpSpPr>
          <p:cNvPr id="34" name="Graphic 78">
            <a:extLst>
              <a:ext uri="{FF2B5EF4-FFF2-40B4-BE49-F238E27FC236}">
                <a16:creationId xmlns:a16="http://schemas.microsoft.com/office/drawing/2014/main" id="{554A72DC-6122-426C-9473-FE48DFBD1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42786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FC2789D7-C243-446F-8C4A-3C3B673CF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7BFC7F62-86A1-4E98-B4C1-E6E050894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8F4903DE-F756-4685-AA3E-D6F6DFCD6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ACAA5D31-8D54-4B6B-B297-478B664437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A4C6C8D7-9B82-4E2C-A29A-D739C1EB2B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F47E503-8030-4E7E-8460-A711BE5672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1DC1E-4AF9-7275-A110-12C2B015A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4040" y="4544915"/>
            <a:ext cx="5198232" cy="162736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The parents: </a:t>
            </a:r>
          </a:p>
          <a:p>
            <a:r>
              <a:rPr lang="en-US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The apprentice:</a:t>
            </a:r>
          </a:p>
          <a:p>
            <a:r>
              <a:rPr lang="en-US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The children: </a:t>
            </a:r>
            <a:r>
              <a:rPr lang="en-US" i="1" u="sng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M</a:t>
            </a:r>
            <a:r>
              <a:rPr lang="en-US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ichel-</a:t>
            </a:r>
            <a:r>
              <a:rPr lang="en-US" i="1" u="sng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aurent, </a:t>
            </a:r>
            <a:r>
              <a:rPr lang="en-US" i="1" u="sng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Cl</a:t>
            </a:r>
            <a:r>
              <a:rPr lang="en-US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ara, &amp; </a:t>
            </a:r>
            <a:r>
              <a:rPr lang="en-US" i="1" u="sng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r>
              <a:rPr lang="en-US" i="1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adee</a:t>
            </a:r>
            <a:r>
              <a:rPr lang="en-US" i="1" u="sng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r>
              <a:rPr lang="en-US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(take the hint)</a:t>
            </a:r>
            <a:endParaRPr lang="en-US" i="1" u="sng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324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5040-B9C6-F0CE-660A-E5D348D5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“…The greatest wine? Blech, you’ve ruined me!...”</a:t>
            </a:r>
          </a:p>
        </p:txBody>
      </p:sp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F6BAE036-2EFE-5414-2ECB-EB24924C4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706" y="2522870"/>
            <a:ext cx="6635578" cy="3548062"/>
          </a:xfrm>
        </p:spPr>
      </p:pic>
    </p:spTree>
    <p:extLst>
      <p:ext uri="{BB962C8B-B14F-4D97-AF65-F5344CB8AC3E}">
        <p14:creationId xmlns:p14="http://schemas.microsoft.com/office/powerpoint/2010/main" val="261293046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Apple Chancery</vt:lpstr>
      <vt:lpstr>Apple Chancery</vt:lpstr>
      <vt:lpstr>Arial</vt:lpstr>
      <vt:lpstr>Avenir Next LT Pro</vt:lpstr>
      <vt:lpstr>Avenir Next LT Pro Light</vt:lpstr>
      <vt:lpstr>Georgia Pro Semibold</vt:lpstr>
      <vt:lpstr>RocaVTI</vt:lpstr>
      <vt:lpstr>ONCE UPON A TIME….</vt:lpstr>
      <vt:lpstr>there was a family vineyard &amp; winery…</vt:lpstr>
      <vt:lpstr>“…The greatest wine? Blech, you’ve ruined me!...”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ONCE UPON A TIME….</dc:title>
  <dc:creator>Andrew Swigart</dc:creator>
  <cp:lastModifiedBy>Andrew Swigart</cp:lastModifiedBy>
  <cp:revision>1</cp:revision>
  <dcterms:created xsi:type="dcterms:W3CDTF">2022-11-30T17:49:53Z</dcterms:created>
  <dcterms:modified xsi:type="dcterms:W3CDTF">2022-11-30T18:08:28Z</dcterms:modified>
</cp:coreProperties>
</file>