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8371-5D24-15E5-8364-C47DBE31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Path 1: Refugee Program since ###### Act passed in 1980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ACD-C1E7-13F6-0204-BAA251C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E633-4E99-EE64-97E7-B4A491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</a:rPr>
              <a:t>https://</a:t>
            </a:r>
            <a:r>
              <a:rPr lang="en-US" dirty="0" err="1">
                <a:solidFill>
                  <a:srgbClr val="404040"/>
                </a:solidFill>
              </a:rPr>
              <a:t>usafacts.org</a:t>
            </a:r>
            <a:r>
              <a:rPr lang="en-US" dirty="0">
                <a:solidFill>
                  <a:srgbClr val="404040"/>
                </a:solidFill>
              </a:rPr>
              <a:t>/data/topics/people-society/immigration/</a:t>
            </a: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17</TotalTime>
  <Words>81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 the US Refugee crisis in 3 visualizations</vt:lpstr>
      <vt:lpstr>Project Framework:</vt:lpstr>
      <vt:lpstr>Asylum Seekers, individuals, and refugees</vt:lpstr>
      <vt:lpstr>Path 1: Refugee Program since ###### Act passed in 1980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Andrew Swigart</cp:lastModifiedBy>
  <cp:revision>1</cp:revision>
  <dcterms:created xsi:type="dcterms:W3CDTF">2022-10-12T22:30:27Z</dcterms:created>
  <dcterms:modified xsi:type="dcterms:W3CDTF">2022-10-12T22:47:33Z</dcterms:modified>
</cp:coreProperties>
</file>