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Carlile" userId="5e6dca08242ebeca" providerId="LiveId" clId="{3053CE57-D715-4B6C-9333-8705C3CB9BEC}"/>
    <pc:docChg chg="custSel modSld">
      <pc:chgData name="Allie Carlile" userId="5e6dca08242ebeca" providerId="LiveId" clId="{3053CE57-D715-4B6C-9333-8705C3CB9BEC}" dt="2022-10-14T00:50:45.401" v="1272" actId="20577"/>
      <pc:docMkLst>
        <pc:docMk/>
      </pc:docMkLst>
      <pc:sldChg chg="modSp mod">
        <pc:chgData name="Allie Carlile" userId="5e6dca08242ebeca" providerId="LiveId" clId="{3053CE57-D715-4B6C-9333-8705C3CB9BEC}" dt="2022-10-14T00:50:45.401" v="1272" actId="20577"/>
        <pc:sldMkLst>
          <pc:docMk/>
          <pc:sldMk cId="2906763550" sldId="257"/>
        </pc:sldMkLst>
        <pc:spChg chg="mod">
          <ac:chgData name="Allie Carlile" userId="5e6dca08242ebeca" providerId="LiveId" clId="{3053CE57-D715-4B6C-9333-8705C3CB9BEC}" dt="2022-10-14T00:50:45.401" v="1272" actId="20577"/>
          <ac:spMkLst>
            <pc:docMk/>
            <pc:sldMk cId="2906763550" sldId="257"/>
            <ac:spMk id="3" creationId="{06E25E72-A020-6842-F361-BC4486BA18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immigration-statistics/refugees-asylees" TargetMode="External"/><Relationship Id="rId2" Type="http://schemas.openxmlformats.org/officeDocument/2006/relationships/hyperlink" Target="https://usafacts.org/data/topics/people-society/immig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fr.org/backgrounder/how-does-us-refugee-system-work-trump-biden-afghanistan?gclid=Cj0KCQjwkOqZBhDNARIsAACsbfKrKsvXmamp2Fe6quIkaAjem-jj9iEUJzhlOR_MhvuWwD5mFHAjrPYaAqFuEALw_wcB" TargetMode="External"/><Relationship Id="rId4" Type="http://schemas.openxmlformats.org/officeDocument/2006/relationships/hyperlink" Target="https://www.cfr.org/timeline/us-postwar-immigration-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examines U.S. immigration from 1990-2021, focusing on affirmative and defensive asylum seekers. Using a line graph, stacked </a:t>
            </a:r>
            <a:r>
              <a:rPr lang="en-US" dirty="0" err="1"/>
              <a:t>barchart</a:t>
            </a:r>
            <a:r>
              <a:rPr lang="en-US" dirty="0"/>
              <a:t>, and choropleth map, we can see that the numbers of people entering the U.S. seeking asylum are unexpectedly low. 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1EB-30A6-65E8-0C1C-3F90D25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Refugees: 5 protected grounds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DAC7-4EE9-BFB5-4BEE-E7108AF0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RACE</a:t>
            </a:r>
          </a:p>
          <a:p>
            <a:r>
              <a:rPr lang="en-US" dirty="0">
                <a:solidFill>
                  <a:schemeClr val="bg1"/>
                </a:solidFill>
              </a:rPr>
              <a:t>RELIGION</a:t>
            </a:r>
          </a:p>
          <a:p>
            <a:r>
              <a:rPr lang="en-US" dirty="0">
                <a:solidFill>
                  <a:schemeClr val="bg1"/>
                </a:solidFill>
              </a:rPr>
              <a:t>NATIONALITY</a:t>
            </a:r>
          </a:p>
          <a:p>
            <a:r>
              <a:rPr lang="en-US" dirty="0">
                <a:solidFill>
                  <a:schemeClr val="bg1"/>
                </a:solidFill>
              </a:rPr>
              <a:t>POLITICAL OPINION</a:t>
            </a:r>
          </a:p>
          <a:p>
            <a:r>
              <a:rPr lang="en-US" dirty="0">
                <a:solidFill>
                  <a:schemeClr val="bg1"/>
                </a:solidFill>
              </a:rPr>
              <a:t>MEMBERSHIP IN A PARTICULAR SOCIAL GROUP</a:t>
            </a:r>
          </a:p>
        </p:txBody>
      </p:sp>
    </p:spTree>
    <p:extLst>
      <p:ext uri="{BB962C8B-B14F-4D97-AF65-F5344CB8AC3E}">
        <p14:creationId xmlns:p14="http://schemas.microsoft.com/office/powerpoint/2010/main" val="122801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Path 1: Refugee Program since The refugee Act of 1980 passed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B627C3-ACA8-9B8B-D56B-ACF98608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93" y="825197"/>
            <a:ext cx="5482883" cy="4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AEF8A4-766E-BF7C-B18D-6BC4FE361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21462"/>
              </p:ext>
            </p:extLst>
          </p:nvPr>
        </p:nvGraphicFramePr>
        <p:xfrm>
          <a:off x="2230438" y="1586483"/>
          <a:ext cx="4408902" cy="347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4451">
                  <a:extLst>
                    <a:ext uri="{9D8B030D-6E8A-4147-A177-3AD203B41FA5}">
                      <a16:colId xmlns:a16="http://schemas.microsoft.com/office/drawing/2014/main" val="653536221"/>
                    </a:ext>
                  </a:extLst>
                </a:gridCol>
                <a:gridCol w="2204451">
                  <a:extLst>
                    <a:ext uri="{9D8B030D-6E8A-4147-A177-3AD203B41FA5}">
                      <a16:colId xmlns:a16="http://schemas.microsoft.com/office/drawing/2014/main" val="1509607981"/>
                    </a:ext>
                  </a:extLst>
                </a:gridCol>
              </a:tblGrid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Refugees- In a third country, seeking migration, qualifies under 5 protected grounds.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– Not within US borders, not seeking migration, not seeking to change visa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86042"/>
                  </a:ext>
                </a:extLst>
              </a:tr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Asylum Seeker-Defensive- Within the US border, in deportation, seeking asylum as defense against deportation.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Asylum Seeker: Affirmative – Within the US border, fits within 5 protected grounds, seeks to change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562658-633C-1DAE-8CA6-CABB9D80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43" y="2428883"/>
            <a:ext cx="6651266" cy="1423604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77711C-BF6E-CFC1-0785-02360699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901" y="885820"/>
            <a:ext cx="7045339" cy="4529146"/>
          </a:xfrm>
        </p:spPr>
      </p:pic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SQLite Database</a:t>
            </a:r>
          </a:p>
          <a:p>
            <a:r>
              <a:rPr lang="en-US" dirty="0">
                <a:solidFill>
                  <a:srgbClr val="404040"/>
                </a:solidFill>
              </a:rPr>
              <a:t>Into Flask-CORS</a:t>
            </a:r>
          </a:p>
          <a:p>
            <a:r>
              <a:rPr lang="en-US" dirty="0">
                <a:solidFill>
                  <a:srgbClr val="404040"/>
                </a:solidFill>
              </a:rPr>
              <a:t>D3.JS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  <a:hlinkClick r:id="rId2"/>
              </a:rPr>
              <a:t>https://usafacts.org/data/topics/people-society/immigration/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  <a:hlinkClick r:id="rId3"/>
              </a:rPr>
              <a:t>https://www.dhs.gov/immigration-statistics/refugees-asylees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https://www.cfr.org/timeline/us-postwar-immigration-policy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5"/>
              </a:rPr>
              <a:t>https://www.cfr.org/backgrounder/how-does-us-refugee-system-work-trump-biden-afghanistan?gclid=Cj0KCQjwkOqZBhDNARIsAACsbfKrKsvXmamp2Fe6quIkaAjem-jj9iEUJzhlOR_MhvuWwD5mFHAjrPYaAqFuEALw_wcB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166</TotalTime>
  <Words>268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Slack-Lato</vt:lpstr>
      <vt:lpstr>Parcel</vt:lpstr>
      <vt:lpstr> the US Refugee crisis in 3 visualizations</vt:lpstr>
      <vt:lpstr>Project Framework:</vt:lpstr>
      <vt:lpstr>Refugees: 5 protected grounds</vt:lpstr>
      <vt:lpstr>Path 1: Refugee Program since The refugee Act of 1980 passed</vt:lpstr>
      <vt:lpstr>Asylum Seekers, individuals, and refugees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Jeffrey Detloff</cp:lastModifiedBy>
  <cp:revision>3</cp:revision>
  <dcterms:created xsi:type="dcterms:W3CDTF">2022-10-12T22:30:27Z</dcterms:created>
  <dcterms:modified xsi:type="dcterms:W3CDTF">2022-10-17T23:34:10Z</dcterms:modified>
</cp:coreProperties>
</file>