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2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9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46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9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6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10/13/22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0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immigration-statistics/refugees-asylees" TargetMode="External"/><Relationship Id="rId2" Type="http://schemas.openxmlformats.org/officeDocument/2006/relationships/hyperlink" Target="https://www.cfr.org/backgrounder/how-does-us-refugee-system-work-trump-biden-afghanistan?gclid=Cj0KCQjwkOqZBhDNARIsAACsbfKrKsvXmamp2Fe6quIkaAjem-jj9iEUJzhlOR_MhvuWwD5mFHAjrPYaAqFuEALw_wc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afacts.org/data/topics/people-society/immigr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5D6E-50E6-9E39-9ED7-3409D5155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 the US Refugee crisis in 3 visualizations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E340A-B142-7BE5-8917-B5577A490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Allie </a:t>
            </a:r>
            <a:r>
              <a:rPr lang="en-US" dirty="0" err="1">
                <a:solidFill>
                  <a:srgbClr val="FFFFFF"/>
                </a:solidFill>
              </a:rPr>
              <a:t>Carlile</a:t>
            </a:r>
            <a:r>
              <a:rPr lang="en-US" dirty="0">
                <a:solidFill>
                  <a:srgbClr val="FFFFFF"/>
                </a:solidFill>
              </a:rPr>
              <a:t>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Kirsten Larson,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&amp; Andrew </a:t>
            </a:r>
            <a:r>
              <a:rPr lang="en-US" dirty="0" err="1">
                <a:solidFill>
                  <a:srgbClr val="FFFFFF"/>
                </a:solidFill>
              </a:rPr>
              <a:t>Swigart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8B53B-C352-92CE-E807-77EF7BBD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Project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5E72-A020-6842-F361-BC4486BA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Creating an SQLite powered Flask server to generate visualizations explaining US refugee volumes from 1980.</a:t>
            </a:r>
          </a:p>
        </p:txBody>
      </p:sp>
    </p:spTree>
    <p:extLst>
      <p:ext uri="{BB962C8B-B14F-4D97-AF65-F5344CB8AC3E}">
        <p14:creationId xmlns:p14="http://schemas.microsoft.com/office/powerpoint/2010/main" val="29067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8371-5D24-15E5-8364-C47DBE31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efugees are migrants seeking entry from a third country who demonstrate …they have been persecuted, or … fear persecution, on … one of five “protected grounds”: 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race, 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religion, 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nationality, 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political opinion, or 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membership in a particular social group.</a:t>
            </a:r>
            <a:endParaRPr lang="en-US" b="0" i="0" dirty="0">
              <a:solidFill>
                <a:srgbClr val="404040"/>
              </a:solidFill>
              <a:effectLst/>
              <a:latin typeface="Slack-Lato"/>
            </a:endParaRPr>
          </a:p>
          <a:p>
            <a:pPr lvl="1"/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07B88-307C-50ED-8027-948B34AD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Asylum Seekers, individuals, and refugees</a:t>
            </a:r>
          </a:p>
        </p:txBody>
      </p:sp>
    </p:spTree>
    <p:extLst>
      <p:ext uri="{BB962C8B-B14F-4D97-AF65-F5344CB8AC3E}">
        <p14:creationId xmlns:p14="http://schemas.microsoft.com/office/powerpoint/2010/main" val="372299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9C8EA-9CE5-005C-4B66-E4F80C26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Refugee arrivals since the refugee Act of 1980 was passed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D160-CB34-1E0C-7A72-5D58E76A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Insert table of refugee arrivals</a:t>
            </a:r>
          </a:p>
        </p:txBody>
      </p:sp>
    </p:spTree>
    <p:extLst>
      <p:ext uri="{BB962C8B-B14F-4D97-AF65-F5344CB8AC3E}">
        <p14:creationId xmlns:p14="http://schemas.microsoft.com/office/powerpoint/2010/main" val="17642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7ACD-C1E7-13F6-0204-BAA251CA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These are individuals located in the United States asking for asylum, either in person when they arrive at the border or when they are in deportation proceedings as a defense to deportation.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3DF4D-4AC5-8AFA-2E2B-DFB50F1E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Path 2: Individuals seeking asylum</a:t>
            </a:r>
          </a:p>
        </p:txBody>
      </p:sp>
    </p:spTree>
    <p:extLst>
      <p:ext uri="{BB962C8B-B14F-4D97-AF65-F5344CB8AC3E}">
        <p14:creationId xmlns:p14="http://schemas.microsoft.com/office/powerpoint/2010/main" val="9368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27A9D-A409-C721-F829-5244EEC6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Where do the current refugees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E633-4E99-EE64-97E7-B4A491693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Just pick the highs and lows </a:t>
            </a:r>
          </a:p>
        </p:txBody>
      </p:sp>
    </p:spTree>
    <p:extLst>
      <p:ext uri="{BB962C8B-B14F-4D97-AF65-F5344CB8AC3E}">
        <p14:creationId xmlns:p14="http://schemas.microsoft.com/office/powerpoint/2010/main" val="26426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5C54-14EE-3F5F-DE41-85D860A8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Getting the flask server to work as a nightmare, a living nightmare.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B7AD4-B50B-7CD0-A7C5-61C3A5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Coding project remarks</a:t>
            </a:r>
          </a:p>
        </p:txBody>
      </p:sp>
    </p:spTree>
    <p:extLst>
      <p:ext uri="{BB962C8B-B14F-4D97-AF65-F5344CB8AC3E}">
        <p14:creationId xmlns:p14="http://schemas.microsoft.com/office/powerpoint/2010/main" val="158247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C1D4-3008-A147-13D6-C8D5F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 &amp; questions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C755-E342-1D7C-F7A9-84ECDA5E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Data Citation: </a:t>
            </a:r>
          </a:p>
          <a:p>
            <a:pPr lvl="1"/>
            <a:r>
              <a:rPr lang="en-US" b="0" i="0" u="none" strike="noStrike" dirty="0">
                <a:effectLst/>
                <a:latin typeface="Slack-Lato"/>
                <a:hlinkClick r:id="rId2"/>
              </a:rPr>
              <a:t>https://www.cfr.org/backgrounder/how-does-us-refugee-system-work-trump-biden-afgha[…]svXmamp2Fe6quIkaAjem-jj9iEUJzhlOR_MhvuWwD5mFHAjrPYaAqFuEALw_wcB</a:t>
            </a:r>
            <a:endParaRPr lang="en-US" b="0" i="0" u="none" strike="noStrike" dirty="0">
              <a:effectLst/>
              <a:latin typeface="Slack-Lato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hlinkClick r:id="rId3"/>
              </a:rPr>
              <a:t>https://www.dhs.gov/immigration-statistics/refugees-asylees</a:t>
            </a:r>
            <a:endParaRPr lang="en-US" dirty="0">
              <a:solidFill>
                <a:srgbClr val="404040"/>
              </a:solidFill>
            </a:endParaRPr>
          </a:p>
          <a:p>
            <a:pPr lvl="1"/>
            <a:r>
              <a:rPr lang="en-US" dirty="0">
                <a:solidFill>
                  <a:srgbClr val="404040"/>
                </a:solidFill>
                <a:hlinkClick r:id="rId4"/>
              </a:rPr>
              <a:t>https://usafacts.org/data/topics/people-society/immigration/</a:t>
            </a: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412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{B4D5EA5B-6F7B-AA48-9B6A-0084EEF0E26B}tf10001120</Template>
  <TotalTime>35</TotalTime>
  <Words>226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Slack-Lato</vt:lpstr>
      <vt:lpstr>Parcel</vt:lpstr>
      <vt:lpstr> the US Refugee crisis in 3 visualizations</vt:lpstr>
      <vt:lpstr>Project Framework:</vt:lpstr>
      <vt:lpstr>Asylum Seekers, individuals, and refugees</vt:lpstr>
      <vt:lpstr>Refugee arrivals since the refugee Act of 1980 was passed</vt:lpstr>
      <vt:lpstr>Path 2: Individuals seeking asylum</vt:lpstr>
      <vt:lpstr>Where do the current refugees come from?</vt:lpstr>
      <vt:lpstr>Coding project remarks</vt:lpstr>
      <vt:lpstr>Summary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US Refugee crisis in 3 visualizations</dc:title>
  <dc:creator>Andrew Swigart</dc:creator>
  <cp:lastModifiedBy>Andrew Swigart</cp:lastModifiedBy>
  <cp:revision>2</cp:revision>
  <dcterms:created xsi:type="dcterms:W3CDTF">2022-10-12T22:30:27Z</dcterms:created>
  <dcterms:modified xsi:type="dcterms:W3CDTF">2022-10-14T01:45:30Z</dcterms:modified>
</cp:coreProperties>
</file>