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7" r:id="rId3"/>
    <p:sldId id="264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e Carlile" userId="5e6dca08242ebeca" providerId="LiveId" clId="{3053CE57-D715-4B6C-9333-8705C3CB9BEC}"/>
    <pc:docChg chg="custSel modSld">
      <pc:chgData name="Allie Carlile" userId="5e6dca08242ebeca" providerId="LiveId" clId="{3053CE57-D715-4B6C-9333-8705C3CB9BEC}" dt="2022-10-14T00:50:45.401" v="1272" actId="20577"/>
      <pc:docMkLst>
        <pc:docMk/>
      </pc:docMkLst>
      <pc:sldChg chg="modSp mod">
        <pc:chgData name="Allie Carlile" userId="5e6dca08242ebeca" providerId="LiveId" clId="{3053CE57-D715-4B6C-9333-8705C3CB9BEC}" dt="2022-10-14T00:50:45.401" v="1272" actId="20577"/>
        <pc:sldMkLst>
          <pc:docMk/>
          <pc:sldMk cId="2906763550" sldId="257"/>
        </pc:sldMkLst>
        <pc:spChg chg="mod">
          <ac:chgData name="Allie Carlile" userId="5e6dca08242ebeca" providerId="LiveId" clId="{3053CE57-D715-4B6C-9333-8705C3CB9BEC}" dt="2022-10-14T00:50:45.401" v="1272" actId="20577"/>
          <ac:spMkLst>
            <pc:docMk/>
            <pc:sldMk cId="2906763550" sldId="257"/>
            <ac:spMk id="3" creationId="{06E25E72-A020-6842-F361-BC4486BA18E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28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69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19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46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9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2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9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6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21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0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6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immigration-statistics/refugees-asylees" TargetMode="External"/><Relationship Id="rId2" Type="http://schemas.openxmlformats.org/officeDocument/2006/relationships/hyperlink" Target="https://usafacts.org/data/topics/people-society/immigr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fr.org/backgrounder/how-does-us-refugee-system-work-trump-biden-afghanistan?gclid=Cj0KCQjwkOqZBhDNARIsAACsbfKrKsvXmamp2Fe6quIkaAjem-jj9iEUJzhlOR_MhvuWwD5mFHAjrPYaAqFuEALw_wcB" TargetMode="External"/><Relationship Id="rId4" Type="http://schemas.openxmlformats.org/officeDocument/2006/relationships/hyperlink" Target="https://www.cfr.org/timeline/us-postwar-immigration-polic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5D6E-50E6-9E39-9ED7-3409D5155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wrap="square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 the US Refugee crisis in 3 visualizations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E340A-B142-7BE5-8917-B5577A490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7700" y="2007220"/>
            <a:ext cx="2357553" cy="2843560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Allie </a:t>
            </a:r>
            <a:r>
              <a:rPr lang="en-US" dirty="0" err="1">
                <a:solidFill>
                  <a:srgbClr val="FFFFFF"/>
                </a:solidFill>
              </a:rPr>
              <a:t>Carlile</a:t>
            </a:r>
            <a:r>
              <a:rPr lang="en-US" dirty="0">
                <a:solidFill>
                  <a:srgbClr val="FFFFFF"/>
                </a:solidFill>
              </a:rPr>
              <a:t>,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Kirsten Larson, 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&amp; Andrew </a:t>
            </a:r>
            <a:r>
              <a:rPr lang="en-US" dirty="0" err="1">
                <a:solidFill>
                  <a:srgbClr val="FFFFFF"/>
                </a:solidFill>
              </a:rPr>
              <a:t>Swigart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0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8B53B-C352-92CE-E807-77EF7BBDF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Project Framework: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5E72-A020-6842-F361-BC4486BA1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This project examines U.S. immigration from 1990-2021, focusing on affirmative and defensive asylum seekers. Using a line graph, stacked </a:t>
            </a:r>
            <a:r>
              <a:rPr lang="en-US" dirty="0" err="1"/>
              <a:t>barchart</a:t>
            </a:r>
            <a:r>
              <a:rPr lang="en-US" dirty="0"/>
              <a:t>, and choropleth map, we can see that the numbers of people entering the U.S. seeking asylum are unexpectedly low. </a:t>
            </a:r>
          </a:p>
        </p:txBody>
      </p:sp>
    </p:spTree>
    <p:extLst>
      <p:ext uri="{BB962C8B-B14F-4D97-AF65-F5344CB8AC3E}">
        <p14:creationId xmlns:p14="http://schemas.microsoft.com/office/powerpoint/2010/main" val="2906763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C1EB-30A6-65E8-0C1C-3F90D253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Refugees: 5 protected grounds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0DAC7-4EE9-BFB5-4BEE-E7108AF0F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RACE</a:t>
            </a:r>
          </a:p>
          <a:p>
            <a:r>
              <a:rPr lang="en-US" dirty="0">
                <a:solidFill>
                  <a:schemeClr val="bg1"/>
                </a:solidFill>
              </a:rPr>
              <a:t>RELIGION</a:t>
            </a:r>
          </a:p>
          <a:p>
            <a:r>
              <a:rPr lang="en-US" dirty="0">
                <a:solidFill>
                  <a:schemeClr val="bg1"/>
                </a:solidFill>
              </a:rPr>
              <a:t>NATIONALITY</a:t>
            </a:r>
          </a:p>
          <a:p>
            <a:r>
              <a:rPr lang="en-US" dirty="0">
                <a:solidFill>
                  <a:schemeClr val="bg1"/>
                </a:solidFill>
              </a:rPr>
              <a:t>POLITICAL OPINION</a:t>
            </a:r>
          </a:p>
          <a:p>
            <a:r>
              <a:rPr lang="en-US" dirty="0">
                <a:solidFill>
                  <a:schemeClr val="bg1"/>
                </a:solidFill>
              </a:rPr>
              <a:t>MEMBERSHIP IN A PARTICULAR SOCIAL GROUP</a:t>
            </a:r>
          </a:p>
        </p:txBody>
      </p:sp>
    </p:spTree>
    <p:extLst>
      <p:ext uri="{BB962C8B-B14F-4D97-AF65-F5344CB8AC3E}">
        <p14:creationId xmlns:p14="http://schemas.microsoft.com/office/powerpoint/2010/main" val="1228010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9C8EA-9CE5-005C-4B66-E4F80C26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Path 1: Refugee Program since The refugee Act of 1980 passed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D160-CB34-1E0C-7A72-5D58E76A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 dirty="0"/>
              <a:t>Insert table of refugee arrivals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94B627C3-ACA8-9B8B-D56B-ACF98608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693" y="825197"/>
            <a:ext cx="5482883" cy="430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1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07B88-307C-50ED-8027-948B34AD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300">
                <a:solidFill>
                  <a:srgbClr val="FFFFFF"/>
                </a:solidFill>
              </a:rPr>
              <a:t>Asylum Seekers, individuals, and refugees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1AEF8A4-766E-BF7C-B18D-6BC4FE361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621462"/>
              </p:ext>
            </p:extLst>
          </p:nvPr>
        </p:nvGraphicFramePr>
        <p:xfrm>
          <a:off x="2230438" y="1586483"/>
          <a:ext cx="4408902" cy="34747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04451">
                  <a:extLst>
                    <a:ext uri="{9D8B030D-6E8A-4147-A177-3AD203B41FA5}">
                      <a16:colId xmlns:a16="http://schemas.microsoft.com/office/drawing/2014/main" val="653536221"/>
                    </a:ext>
                  </a:extLst>
                </a:gridCol>
                <a:gridCol w="2204451">
                  <a:extLst>
                    <a:ext uri="{9D8B030D-6E8A-4147-A177-3AD203B41FA5}">
                      <a16:colId xmlns:a16="http://schemas.microsoft.com/office/drawing/2014/main" val="1509607981"/>
                    </a:ext>
                  </a:extLst>
                </a:gridCol>
              </a:tblGrid>
              <a:tr h="1487789">
                <a:tc>
                  <a:txBody>
                    <a:bodyPr/>
                    <a:lstStyle/>
                    <a:p>
                      <a:r>
                        <a:rPr lang="en-US" dirty="0"/>
                        <a:t>Refugees- In a third country, seeking migration, qualifies under 5 protected grounds.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Individuals – Not within US borders, not seeking migration, not seeking to change visa status.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86042"/>
                  </a:ext>
                </a:extLst>
              </a:tr>
              <a:tr h="1487789">
                <a:tc>
                  <a:txBody>
                    <a:bodyPr/>
                    <a:lstStyle/>
                    <a:p>
                      <a:r>
                        <a:rPr lang="en-US" dirty="0"/>
                        <a:t>Asylum Seeker-Defensive- Within the US border, in deportation, seeking asylum as defense against deportation.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Asylum Seeker: Affirmative – Within the US border, fits within 5 protected grounds, seeks to change status.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84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99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E7ACD-C1E7-13F6-0204-BAA251CA2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3DF4D-4AC5-8AFA-2E2B-DFB50F1E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Path 2: Individuals seeking asylum</a:t>
            </a:r>
          </a:p>
        </p:txBody>
      </p:sp>
    </p:spTree>
    <p:extLst>
      <p:ext uri="{BB962C8B-B14F-4D97-AF65-F5344CB8AC3E}">
        <p14:creationId xmlns:p14="http://schemas.microsoft.com/office/powerpoint/2010/main" val="93685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27A9D-A409-C721-F829-5244EEC6A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Where do the current refugees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E633-4E99-EE64-97E7-B4A491693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2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530FE0-C542-45A1-BCD8-935787009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5C54-14EE-3F5F-DE41-85D860A8E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SQLite Database</a:t>
            </a:r>
          </a:p>
          <a:p>
            <a:r>
              <a:rPr lang="en-US" dirty="0">
                <a:solidFill>
                  <a:srgbClr val="404040"/>
                </a:solidFill>
              </a:rPr>
              <a:t>Into Flask-CORS</a:t>
            </a:r>
          </a:p>
          <a:p>
            <a:r>
              <a:rPr lang="en-US" dirty="0">
                <a:solidFill>
                  <a:srgbClr val="404040"/>
                </a:solidFill>
              </a:rPr>
              <a:t>D3.JS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B7AD4-B50B-7CD0-A7C5-61C3A5C2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Coding project remarks</a:t>
            </a:r>
          </a:p>
        </p:txBody>
      </p:sp>
    </p:spTree>
    <p:extLst>
      <p:ext uri="{BB962C8B-B14F-4D97-AF65-F5344CB8AC3E}">
        <p14:creationId xmlns:p14="http://schemas.microsoft.com/office/powerpoint/2010/main" val="1582476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7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EEC1D4-3008-A147-13D6-C8D5F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Summary &amp; questions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E5436DB-4E8B-43A5-AE55-1C527B62E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C755-E342-1D7C-F7A9-84ECDA5E8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 lnSpcReduction="10000"/>
          </a:bodyPr>
          <a:lstStyle/>
          <a:p>
            <a:r>
              <a:rPr lang="en-US" dirty="0">
                <a:solidFill>
                  <a:srgbClr val="404040"/>
                </a:solidFill>
              </a:rPr>
              <a:t>Data Citation: </a:t>
            </a:r>
          </a:p>
          <a:p>
            <a:r>
              <a:rPr lang="en-US" dirty="0">
                <a:solidFill>
                  <a:srgbClr val="404040"/>
                </a:solidFill>
                <a:hlinkClick r:id="rId2"/>
              </a:rPr>
              <a:t>https://usafacts.org/data/topics/people-society/immigration/</a:t>
            </a:r>
            <a:endParaRPr lang="en-US" dirty="0">
              <a:solidFill>
                <a:srgbClr val="404040"/>
              </a:solidFill>
            </a:endParaRPr>
          </a:p>
          <a:p>
            <a:r>
              <a:rPr lang="en-US" dirty="0">
                <a:solidFill>
                  <a:srgbClr val="404040"/>
                </a:solidFill>
                <a:hlinkClick r:id="rId3"/>
              </a:rPr>
              <a:t>https://www.dhs.gov/immigration-statistics/refugees-asylees</a:t>
            </a: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r>
              <a:rPr lang="en-US" b="0" i="0" u="none" strike="noStrike" dirty="0">
                <a:effectLst/>
                <a:latin typeface="Slack-Lato"/>
                <a:hlinkClick r:id="rId4"/>
              </a:rPr>
              <a:t>https://www.cfr.org/timeline/us-postwar-immigration-policy</a:t>
            </a:r>
            <a:endParaRPr lang="en-US" b="0" i="0" u="none" strike="noStrike" dirty="0">
              <a:effectLst/>
              <a:latin typeface="Slack-Lato"/>
            </a:endParaRPr>
          </a:p>
          <a:p>
            <a:r>
              <a:rPr lang="en-US" b="0" i="0" u="none" strike="noStrike" dirty="0">
                <a:effectLst/>
                <a:latin typeface="Slack-Lato"/>
                <a:hlinkClick r:id="rId5"/>
              </a:rPr>
              <a:t>https://www.cfr.org/backgrounder/how-does-us-refugee-system-work-trump-biden-afghanistan?gclid=Cj0KCQjwkOqZBhDNARIsAACsbfKrKsvXmamp2Fe6quIkaAjem-jj9iEUJzhlOR_MhvuWwD5mFHAjrPYaAqFuEALw_wcB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4126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{B4D5EA5B-6F7B-AA48-9B6A-0084EEF0E26B}tf10001120</Template>
  <TotalTime>164</TotalTime>
  <Words>268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Slack-Lato</vt:lpstr>
      <vt:lpstr>Parcel</vt:lpstr>
      <vt:lpstr> the US Refugee crisis in 3 visualizations</vt:lpstr>
      <vt:lpstr>Project Framework:</vt:lpstr>
      <vt:lpstr>Refugees: 5 protected grounds</vt:lpstr>
      <vt:lpstr>Path 1: Refugee Program since The refugee Act of 1980 passed</vt:lpstr>
      <vt:lpstr>Asylum Seekers, individuals, and refugees</vt:lpstr>
      <vt:lpstr>Path 2: Individuals seeking asylum</vt:lpstr>
      <vt:lpstr>Where do the current refugees come from?</vt:lpstr>
      <vt:lpstr>Coding project remarks</vt:lpstr>
      <vt:lpstr>Summary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the US Refugee crisis in 3 visualizations</dc:title>
  <dc:creator>Andrew Swigart</dc:creator>
  <cp:lastModifiedBy>Andrew Swigart</cp:lastModifiedBy>
  <cp:revision>2</cp:revision>
  <dcterms:created xsi:type="dcterms:W3CDTF">2022-10-12T22:30:27Z</dcterms:created>
  <dcterms:modified xsi:type="dcterms:W3CDTF">2022-10-17T21:06:44Z</dcterms:modified>
</cp:coreProperties>
</file>