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77" d="100"/>
          <a:sy n="77" d="100"/>
        </p:scale>
        <p:origin x="-19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e Carlile" userId="5e6dca08242ebeca" providerId="LiveId" clId="{3053CE57-D715-4B6C-9333-8705C3CB9BEC}"/>
    <pc:docChg chg="custSel modSld">
      <pc:chgData name="Allie Carlile" userId="5e6dca08242ebeca" providerId="LiveId" clId="{3053CE57-D715-4B6C-9333-8705C3CB9BEC}" dt="2022-10-14T00:50:45.401" v="1272" actId="20577"/>
      <pc:docMkLst>
        <pc:docMk/>
      </pc:docMkLst>
      <pc:sldChg chg="modSp mod">
        <pc:chgData name="Allie Carlile" userId="5e6dca08242ebeca" providerId="LiveId" clId="{3053CE57-D715-4B6C-9333-8705C3CB9BEC}" dt="2022-10-14T00:50:45.401" v="1272" actId="20577"/>
        <pc:sldMkLst>
          <pc:docMk/>
          <pc:sldMk cId="2906763550" sldId="257"/>
        </pc:sldMkLst>
        <pc:spChg chg="mod">
          <ac:chgData name="Allie Carlile" userId="5e6dca08242ebeca" providerId="LiveId" clId="{3053CE57-D715-4B6C-9333-8705C3CB9BEC}" dt="2022-10-14T00:50:45.401" v="1272" actId="20577"/>
          <ac:spMkLst>
            <pc:docMk/>
            <pc:sldMk cId="2906763550" sldId="257"/>
            <ac:spMk id="3" creationId="{06E25E72-A020-6842-F361-BC4486BA18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6E-50E6-9E39-9ED7-3409D515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 the US Refugee crisis in 3 visualizations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340A-B142-7BE5-8917-B5577A49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Allie </a:t>
            </a:r>
            <a:r>
              <a:rPr lang="en-US" dirty="0" err="1">
                <a:solidFill>
                  <a:srgbClr val="FFFFFF"/>
                </a:solidFill>
              </a:rPr>
              <a:t>Carlile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Kirsten Larson,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&amp; Andrew </a:t>
            </a:r>
            <a:r>
              <a:rPr lang="en-US" dirty="0" err="1">
                <a:solidFill>
                  <a:srgbClr val="FFFFFF"/>
                </a:solidFill>
              </a:rPr>
              <a:t>Swigart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8B53B-C352-92CE-E807-77EF7B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Project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5E72-A020-6842-F361-BC448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examines U.S. immigration from 1990-2021, focusing on affirmative and defensive asylum seekers. Using a line graph, stacked </a:t>
            </a:r>
            <a:r>
              <a:rPr lang="en-US" dirty="0" err="1"/>
              <a:t>barchart</a:t>
            </a:r>
            <a:r>
              <a:rPr lang="en-US" dirty="0"/>
              <a:t>, and choropleth map, we can see that the numbers of people entering the U.S. seeking asylum are unexpectedly low. </a:t>
            </a:r>
          </a:p>
        </p:txBody>
      </p:sp>
    </p:spTree>
    <p:extLst>
      <p:ext uri="{BB962C8B-B14F-4D97-AF65-F5344CB8AC3E}">
        <p14:creationId xmlns:p14="http://schemas.microsoft.com/office/powerpoint/2010/main" val="2906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8371-5D24-15E5-8364-C47DBE31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7B88-307C-50ED-8027-948B34A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Asylum Seekers, individuals, and refugees</a:t>
            </a:r>
          </a:p>
        </p:txBody>
      </p:sp>
    </p:spTree>
    <p:extLst>
      <p:ext uri="{BB962C8B-B14F-4D97-AF65-F5344CB8AC3E}">
        <p14:creationId xmlns:p14="http://schemas.microsoft.com/office/powerpoint/2010/main" val="372299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C8EA-9CE5-005C-4B66-E4F80C2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Path 1: Refugee Program since ###### Act passed in 1980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D160-CB34-1E0C-7A72-5D58E76A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Insert table of refugee arrivals</a:t>
            </a:r>
          </a:p>
        </p:txBody>
      </p:sp>
    </p:spTree>
    <p:extLst>
      <p:ext uri="{BB962C8B-B14F-4D97-AF65-F5344CB8AC3E}">
        <p14:creationId xmlns:p14="http://schemas.microsoft.com/office/powerpoint/2010/main" val="17642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7ACD-C1E7-13F6-0204-BAA251CA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DF4D-4AC5-8AFA-2E2B-DFB50F1E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Path 2: Individuals seeking asylum</a:t>
            </a:r>
          </a:p>
        </p:txBody>
      </p:sp>
    </p:spTree>
    <p:extLst>
      <p:ext uri="{BB962C8B-B14F-4D97-AF65-F5344CB8AC3E}">
        <p14:creationId xmlns:p14="http://schemas.microsoft.com/office/powerpoint/2010/main" val="9368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7A9D-A409-C721-F829-5244EEC6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Where do the current refugees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E633-4E99-EE64-97E7-B4A49169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5C54-14EE-3F5F-DE41-85D860A8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B7AD4-B50B-7CD0-A7C5-61C3A5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Coding project remarks</a:t>
            </a:r>
          </a:p>
        </p:txBody>
      </p:sp>
    </p:spTree>
    <p:extLst>
      <p:ext uri="{BB962C8B-B14F-4D97-AF65-F5344CB8AC3E}">
        <p14:creationId xmlns:p14="http://schemas.microsoft.com/office/powerpoint/2010/main" val="158247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C1D4-3008-A147-13D6-C8D5F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&amp; questions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C755-E342-1D7C-F7A9-84ECDA5E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Data Citation: </a:t>
            </a:r>
          </a:p>
          <a:p>
            <a:r>
              <a:rPr lang="en-US" dirty="0">
                <a:solidFill>
                  <a:srgbClr val="404040"/>
                </a:solidFill>
              </a:rPr>
              <a:t>https://</a:t>
            </a:r>
            <a:r>
              <a:rPr lang="en-US" dirty="0" err="1">
                <a:solidFill>
                  <a:srgbClr val="404040"/>
                </a:solidFill>
              </a:rPr>
              <a:t>usafacts.org</a:t>
            </a:r>
            <a:r>
              <a:rPr lang="en-US" dirty="0">
                <a:solidFill>
                  <a:srgbClr val="404040"/>
                </a:solidFill>
              </a:rPr>
              <a:t>/data/topics/people-society/immigration/</a:t>
            </a:r>
          </a:p>
        </p:txBody>
      </p:sp>
    </p:spTree>
    <p:extLst>
      <p:ext uri="{BB962C8B-B14F-4D97-AF65-F5344CB8AC3E}">
        <p14:creationId xmlns:p14="http://schemas.microsoft.com/office/powerpoint/2010/main" val="3348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{B4D5EA5B-6F7B-AA48-9B6A-0084EEF0E26B}tf10001120</Template>
  <TotalTime>59</TotalTime>
  <Words>132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 the US Refugee crisis in 3 visualizations</vt:lpstr>
      <vt:lpstr>Project Framework:</vt:lpstr>
      <vt:lpstr>Asylum Seekers, individuals, and refugees</vt:lpstr>
      <vt:lpstr>Path 1: Refugee Program since ###### Act passed in 1980</vt:lpstr>
      <vt:lpstr>Path 2: Individuals seeking asylum</vt:lpstr>
      <vt:lpstr>Where do the current refugees come from?</vt:lpstr>
      <vt:lpstr>Coding project remarks</vt:lpstr>
      <vt:lpstr>Summary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US Refugee crisis in 3 visualizations</dc:title>
  <dc:creator>Andrew Swigart</dc:creator>
  <cp:lastModifiedBy>Allie Carlile</cp:lastModifiedBy>
  <cp:revision>1</cp:revision>
  <dcterms:created xsi:type="dcterms:W3CDTF">2022-10-12T22:30:27Z</dcterms:created>
  <dcterms:modified xsi:type="dcterms:W3CDTF">2022-10-14T00:50:50Z</dcterms:modified>
</cp:coreProperties>
</file>