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apps/building-oauth-apps/authorization-options-for-oauth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4207821" y="3164370"/>
            <a:ext cx="3748645" cy="529258"/>
          </a:xfrm>
          <a:prstGeom prst="rect">
            <a:avLst/>
          </a:prstGeom>
        </p:spPr>
        <p:txBody>
          <a:bodyPr/>
          <a:lstStyle>
            <a:lvl1pPr defTabSz="813816">
              <a:defRPr sz="26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Django2.0</a:t>
            </a:r>
            <a:r>
              <a:rPr lang="zh-CN" altLang="en-US" dirty="0" smtClean="0"/>
              <a:t> 实战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f</a:t>
            </a:r>
            <a:r>
              <a:rPr lang="en-US" altLang="zh-CN" dirty="0" err="1" smtClean="0"/>
              <a:t>orms.Form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forms.ModelForm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>
                <a:sym typeface="Microsoft YaHei"/>
              </a:rPr>
              <a:t>from </a:t>
            </a:r>
            <a:r>
              <a:rPr lang="en-US" sz="2000" dirty="0" err="1">
                <a:sym typeface="Microsoft YaHei"/>
              </a:rPr>
              <a:t>django</a:t>
            </a:r>
            <a:r>
              <a:rPr lang="en-US" sz="2000" dirty="0">
                <a:sym typeface="Microsoft YaHei"/>
              </a:rPr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940201" y="394821"/>
            <a:ext cx="238462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 err="1" smtClean="0">
                <a:sym typeface="Microsoft YaHei"/>
              </a:rPr>
              <a:t>form.is_valid</a:t>
            </a:r>
            <a:r>
              <a:rPr lang="en-US" altLang="zh-CN" sz="2000" dirty="0" smtClean="0">
                <a:sym typeface="Microsoft YaHei"/>
              </a:rPr>
              <a:t>()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err="1" smtClean="0">
                <a:sym typeface="Microsoft YaHei"/>
              </a:rPr>
              <a:t>form.</a:t>
            </a:r>
            <a:r>
              <a:rPr lang="en-US" altLang="zh-CN" sz="2000" dirty="0" err="1" smtClean="0">
                <a:sym typeface="Microsoft YaHei"/>
              </a:rPr>
              <a:t>save</a:t>
            </a:r>
            <a:r>
              <a:rPr lang="en-US" altLang="zh-CN" sz="2000" smtClean="0">
                <a:sym typeface="Microsoft YaHei"/>
              </a:rPr>
              <a:t>()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ManyToManyField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API</a:t>
            </a:r>
            <a:r>
              <a:rPr lang="zh-CN" altLang="en-US" sz="2000" dirty="0" smtClean="0">
                <a:sym typeface="Microsoft YaHei"/>
              </a:rPr>
              <a:t> 设计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产品点赞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AJAX</a:t>
            </a:r>
            <a:r>
              <a:rPr lang="zh-CN" altLang="en-US" sz="2000" dirty="0" smtClean="0">
                <a:sym typeface="Microsoft YaHei"/>
              </a:rPr>
              <a:t> 操作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58238"/>
            <a:ext cx="8915400" cy="4267200"/>
          </a:xfrm>
          <a:prstGeom prst="rect">
            <a:avLst/>
          </a:prstGeom>
        </p:spPr>
      </p:pic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部署流程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请求流程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1" y="1182666"/>
            <a:ext cx="10538564" cy="5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持续集成</a:t>
            </a:r>
            <a:endParaRPr dirty="0"/>
          </a:p>
        </p:txBody>
      </p:sp>
      <p:pic>
        <p:nvPicPr>
          <p:cNvPr id="1026" name="Picture 2" descr="https://binary-studio.com/wp-content/uploads/2015/08/trav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2" y="1299543"/>
            <a:ext cx="6237962" cy="4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r>
              <a:rPr lang="zh-CN" altLang="en-US" dirty="0" smtClean="0"/>
              <a:t> </a:t>
            </a:r>
            <a:r>
              <a:rPr lang="en-US" altLang="zh-CN" smtClean="0"/>
              <a:t>static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Manager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高级用法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template</a:t>
            </a:r>
            <a:r>
              <a:rPr lang="zh-CN" altLang="en-US" sz="2000" dirty="0" smtClean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url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 txBox="1"/>
          <p:nvPr/>
        </p:nvSpPr>
        <p:spPr>
          <a:xfrm>
            <a:off x="543222" y="2809842"/>
            <a:ext cx="856528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采用 </a:t>
            </a:r>
            <a:r>
              <a:rPr lang="en-US" altLang="zh-CN" dirty="0" smtClean="0"/>
              <a:t>MVT</a:t>
            </a:r>
            <a:r>
              <a:rPr lang="zh-CN" altLang="en-US" dirty="0" smtClean="0"/>
              <a:t> 软件设计模式， 即模型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、试图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和模板</a:t>
            </a:r>
            <a:r>
              <a:rPr lang="en-US" altLang="zh-CN" dirty="0" smtClean="0"/>
              <a:t>Template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Django</a:t>
            </a:r>
            <a:r>
              <a:rPr lang="zh-CN" altLang="en-US" dirty="0" smtClean="0"/>
              <a:t> 是一个开源的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应用框架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ym typeface="Microsoft YaHei"/>
              </a:rPr>
              <a:t>案例：</a:t>
            </a:r>
            <a:r>
              <a:rPr lang="en-US" altLang="zh-CN" sz="2000" dirty="0" smtClean="0">
                <a:sym typeface="Microsoft YaHei"/>
              </a:rPr>
              <a:t>Instagram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smtClean="0">
                <a:sym typeface="Microsoft YaHei"/>
              </a:rPr>
              <a:t>Pinterest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Disqus</a:t>
            </a:r>
            <a:r>
              <a:rPr lang="zh-CN" altLang="en-US" sz="2000" dirty="0" smtClean="0">
                <a:sym typeface="Microsoft YaHei"/>
              </a:rPr>
              <a:t>、知乎、豆瓣、海马学院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7" name="矩形"/>
          <p:cNvSpPr txBox="1"/>
          <p:nvPr/>
        </p:nvSpPr>
        <p:spPr>
          <a:xfrm>
            <a:off x="4571998" y="507555"/>
            <a:ext cx="30835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dirty="0" smtClean="0"/>
              <a:t>是什么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2" animBg="1" advAuto="0"/>
      <p:bldP spid="115" grpId="1" animBg="1" advAuto="0"/>
      <p:bldP spid="11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00" y="2143572"/>
            <a:ext cx="5221744" cy="3920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3" y="2143571"/>
            <a:ext cx="5825357" cy="3920646"/>
          </a:xfrm>
          <a:prstGeom prst="rect">
            <a:avLst/>
          </a:prstGeom>
        </p:spPr>
      </p:pic>
      <p:sp>
        <p:nvSpPr>
          <p:cNvPr id="6" name="矩形"/>
          <p:cNvSpPr txBox="1"/>
          <p:nvPr/>
        </p:nvSpPr>
        <p:spPr>
          <a:xfrm>
            <a:off x="5280394" y="444492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课程目标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18143" y="1471097"/>
            <a:ext cx="4042128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实现一个产品分享应用，如下图</a:t>
            </a:r>
            <a:endParaRPr kumimoji="0" lang="en-US" sz="2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python3.6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django2.0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环境管理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pipenv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MySQL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err="1">
                <a:sym typeface="Microsoft YaHei"/>
              </a:rPr>
              <a:t>R</a:t>
            </a:r>
            <a:r>
              <a:rPr lang="en-US" altLang="zh-CN" sz="2000" dirty="0" err="1" smtClean="0">
                <a:sym typeface="Microsoft YaHei"/>
              </a:rPr>
              <a:t>edis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48250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环境搭建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sz="2000" dirty="0" smtClean="0">
                <a:sym typeface="Microsoft YaHei"/>
              </a:rPr>
              <a:t>AUTH_USER_MODEL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继承 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 类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55134" y="482503"/>
            <a:ext cx="207684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创建管理员用户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URL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822190" y="469977"/>
            <a:ext cx="2762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Model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80800" y="2825943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77127" y="2073924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 标签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35724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首页渲染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77127" y="3577962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元素居中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9" name="矩形"/>
          <p:cNvSpPr txBox="1"/>
          <p:nvPr/>
        </p:nvSpPr>
        <p:spPr>
          <a:xfrm>
            <a:off x="577127" y="432998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contains/range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order_by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  <p:bldP spid="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原生 </a:t>
            </a:r>
            <a:r>
              <a:rPr lang="en-US" altLang="zh-CN" dirty="0" err="1" smtClean="0"/>
              <a:t>javascript</a:t>
            </a:r>
            <a:r>
              <a:rPr lang="zh-CN" altLang="en-US" smtClean="0"/>
              <a:t>、 </a:t>
            </a:r>
            <a:r>
              <a:rPr lang="en-US" altLang="zh-CN" dirty="0" err="1" smtClean="0"/>
              <a:t>jquery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smtClean="0"/>
              <a:t>with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24547" y="332191"/>
            <a:ext cx="2015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加载下一页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ajax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from </a:t>
            </a:r>
            <a:r>
              <a:rPr lang="en-US" altLang="zh-CN" dirty="0" err="1"/>
              <a:t>django</a:t>
            </a:r>
            <a:r>
              <a:rPr lang="en-US" altLang="zh-CN" dirty="0"/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import authenticate, login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54485" y="43239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用户登录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2"/>
              </a:rPr>
              <a:t>文档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179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Helvetica</vt:lpstr>
      <vt:lpstr>Microsoft YaHei</vt:lpstr>
      <vt:lpstr>Arial</vt:lpstr>
      <vt:lpstr>Office Theme</vt:lpstr>
      <vt:lpstr>Django2.0 实战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Celery 使用</dc:title>
  <cp:lastModifiedBy>Microsoft Office User</cp:lastModifiedBy>
  <cp:revision>60</cp:revision>
  <dcterms:modified xsi:type="dcterms:W3CDTF">2018-07-15T02:08:52Z</dcterms:modified>
</cp:coreProperties>
</file>