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png" ContentType="image/png"/>
  <Override PartName="/ppt/media/image28.jpeg" ContentType="image/jpeg"/>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34.jpeg" ContentType="image/jpeg"/>
  <Override PartName="/ppt/media/image6.png" ContentType="image/png"/>
  <Override PartName="/ppt/media/image7.png" ContentType="image/png"/>
  <Override PartName="/ppt/media/image23.jpeg" ContentType="image/jpeg"/>
  <Override PartName="/ppt/media/image8.png" ContentType="image/png"/>
  <Override PartName="/ppt/media/image29.jpeg" ContentType="image/jpeg"/>
  <Override PartName="/ppt/media/image10.png" ContentType="image/png"/>
  <Override PartName="/ppt/media/image11.png" ContentType="image/png"/>
  <Override PartName="/ppt/media/image18.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9.jpeg" ContentType="image/jpeg"/>
  <Override PartName="/ppt/media/image20.jpeg" ContentType="image/jpeg"/>
  <Override PartName="/ppt/media/image21.jpeg" ContentType="image/jpeg"/>
  <Override PartName="/ppt/media/image22.jpeg" ContentType="image/jpeg"/>
  <Override PartName="/ppt/media/image24.jpeg" ContentType="image/jpeg"/>
  <Override PartName="/ppt/media/image25.jpeg" ContentType="image/jpeg"/>
  <Override PartName="/ppt/media/image26.jpeg" ContentType="image/jpeg"/>
  <Override PartName="/ppt/media/image27.jpeg" ContentType="image/jpeg"/>
  <Override PartName="/ppt/media/image30.jpeg" ContentType="image/jpeg"/>
  <Override PartName="/ppt/media/image31.jpeg" ContentType="image/jpeg"/>
  <Override PartName="/ppt/media/image32.jpeg" ContentType="image/jpeg"/>
  <Override PartName="/ppt/media/image33.jpeg" ContentType="image/jpe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32" name="PlaceHolder 2"/>
          <p:cNvSpPr>
            <a:spLocks noGrp="1"/>
          </p:cNvSpPr>
          <p:nvPr>
            <p:ph type="body"/>
          </p:nvPr>
        </p:nvSpPr>
        <p:spPr>
          <a:xfrm>
            <a:off x="4868280" y="233676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3" name="PlaceHolder 3"/>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35"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6"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7"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8" name="PlaceHolder 5"/>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40" name="PlaceHolder 2"/>
          <p:cNvSpPr>
            <a:spLocks noGrp="1"/>
          </p:cNvSpPr>
          <p:nvPr>
            <p:ph type="body"/>
          </p:nvPr>
        </p:nvSpPr>
        <p:spPr>
          <a:xfrm>
            <a:off x="486828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1" name="PlaceHolder 3"/>
          <p:cNvSpPr>
            <a:spLocks noGrp="1"/>
          </p:cNvSpPr>
          <p:nvPr>
            <p:ph type="body"/>
          </p:nvPr>
        </p:nvSpPr>
        <p:spPr>
          <a:xfrm>
            <a:off x="67028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2" name="PlaceHolder 4"/>
          <p:cNvSpPr>
            <a:spLocks noGrp="1"/>
          </p:cNvSpPr>
          <p:nvPr>
            <p:ph type="body"/>
          </p:nvPr>
        </p:nvSpPr>
        <p:spPr>
          <a:xfrm>
            <a:off x="85370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3" name="PlaceHolder 5"/>
          <p:cNvSpPr>
            <a:spLocks noGrp="1"/>
          </p:cNvSpPr>
          <p:nvPr>
            <p:ph type="body"/>
          </p:nvPr>
        </p:nvSpPr>
        <p:spPr>
          <a:xfrm>
            <a:off x="486828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4" name="PlaceHolder 6"/>
          <p:cNvSpPr>
            <a:spLocks noGrp="1"/>
          </p:cNvSpPr>
          <p:nvPr>
            <p:ph type="body"/>
          </p:nvPr>
        </p:nvSpPr>
        <p:spPr>
          <a:xfrm>
            <a:off x="67028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45" name="PlaceHolder 7"/>
          <p:cNvSpPr>
            <a:spLocks noGrp="1"/>
          </p:cNvSpPr>
          <p:nvPr>
            <p:ph type="body"/>
          </p:nvPr>
        </p:nvSpPr>
        <p:spPr>
          <a:xfrm>
            <a:off x="85370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57" name="PlaceHolder 2"/>
          <p:cNvSpPr>
            <a:spLocks noGrp="1"/>
          </p:cNvSpPr>
          <p:nvPr>
            <p:ph type="subTitle"/>
          </p:nvPr>
        </p:nvSpPr>
        <p:spPr>
          <a:xfrm>
            <a:off x="4868280" y="2336760"/>
            <a:ext cx="5425560" cy="35989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59" name="PlaceHolder 2"/>
          <p:cNvSpPr>
            <a:spLocks noGrp="1"/>
          </p:cNvSpPr>
          <p:nvPr>
            <p:ph type="body"/>
          </p:nvPr>
        </p:nvSpPr>
        <p:spPr>
          <a:xfrm>
            <a:off x="4868280" y="2336760"/>
            <a:ext cx="542556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61"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62"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80400" y="753120"/>
            <a:ext cx="9613440" cy="5010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66"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67"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68"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1" name="PlaceHolder 2"/>
          <p:cNvSpPr>
            <a:spLocks noGrp="1"/>
          </p:cNvSpPr>
          <p:nvPr>
            <p:ph type="subTitle"/>
          </p:nvPr>
        </p:nvSpPr>
        <p:spPr>
          <a:xfrm>
            <a:off x="4868280" y="2336760"/>
            <a:ext cx="5425560" cy="35989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70"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1"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2" name="PlaceHolder 4"/>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74"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5"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6" name="PlaceHolder 4"/>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78" name="PlaceHolder 2"/>
          <p:cNvSpPr>
            <a:spLocks noGrp="1"/>
          </p:cNvSpPr>
          <p:nvPr>
            <p:ph type="body"/>
          </p:nvPr>
        </p:nvSpPr>
        <p:spPr>
          <a:xfrm>
            <a:off x="4868280" y="233676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79" name="PlaceHolder 3"/>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81"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2"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3"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4" name="PlaceHolder 5"/>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86" name="PlaceHolder 2"/>
          <p:cNvSpPr>
            <a:spLocks noGrp="1"/>
          </p:cNvSpPr>
          <p:nvPr>
            <p:ph type="body"/>
          </p:nvPr>
        </p:nvSpPr>
        <p:spPr>
          <a:xfrm>
            <a:off x="486828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7" name="PlaceHolder 3"/>
          <p:cNvSpPr>
            <a:spLocks noGrp="1"/>
          </p:cNvSpPr>
          <p:nvPr>
            <p:ph type="body"/>
          </p:nvPr>
        </p:nvSpPr>
        <p:spPr>
          <a:xfrm>
            <a:off x="67028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8" name="PlaceHolder 4"/>
          <p:cNvSpPr>
            <a:spLocks noGrp="1"/>
          </p:cNvSpPr>
          <p:nvPr>
            <p:ph type="body"/>
          </p:nvPr>
        </p:nvSpPr>
        <p:spPr>
          <a:xfrm>
            <a:off x="85370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89" name="PlaceHolder 5"/>
          <p:cNvSpPr>
            <a:spLocks noGrp="1"/>
          </p:cNvSpPr>
          <p:nvPr>
            <p:ph type="body"/>
          </p:nvPr>
        </p:nvSpPr>
        <p:spPr>
          <a:xfrm>
            <a:off x="486828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90" name="PlaceHolder 6"/>
          <p:cNvSpPr>
            <a:spLocks noGrp="1"/>
          </p:cNvSpPr>
          <p:nvPr>
            <p:ph type="body"/>
          </p:nvPr>
        </p:nvSpPr>
        <p:spPr>
          <a:xfrm>
            <a:off x="67028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91" name="PlaceHolder 7"/>
          <p:cNvSpPr>
            <a:spLocks noGrp="1"/>
          </p:cNvSpPr>
          <p:nvPr>
            <p:ph type="body"/>
          </p:nvPr>
        </p:nvSpPr>
        <p:spPr>
          <a:xfrm>
            <a:off x="85370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03" name="PlaceHolder 2"/>
          <p:cNvSpPr>
            <a:spLocks noGrp="1"/>
          </p:cNvSpPr>
          <p:nvPr>
            <p:ph type="subTitle"/>
          </p:nvPr>
        </p:nvSpPr>
        <p:spPr>
          <a:xfrm>
            <a:off x="4868280" y="2336760"/>
            <a:ext cx="5425560" cy="35989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05" name="PlaceHolder 2"/>
          <p:cNvSpPr>
            <a:spLocks noGrp="1"/>
          </p:cNvSpPr>
          <p:nvPr>
            <p:ph type="body"/>
          </p:nvPr>
        </p:nvSpPr>
        <p:spPr>
          <a:xfrm>
            <a:off x="4868280" y="2336760"/>
            <a:ext cx="542556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07"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08"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3" name="PlaceHolder 2"/>
          <p:cNvSpPr>
            <a:spLocks noGrp="1"/>
          </p:cNvSpPr>
          <p:nvPr>
            <p:ph type="body"/>
          </p:nvPr>
        </p:nvSpPr>
        <p:spPr>
          <a:xfrm>
            <a:off x="4868280" y="2336760"/>
            <a:ext cx="542556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80400" y="753120"/>
            <a:ext cx="9613440" cy="5010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12"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13"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14"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16"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17"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18" name="PlaceHolder 4"/>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20"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21"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22" name="PlaceHolder 4"/>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24" name="PlaceHolder 2"/>
          <p:cNvSpPr>
            <a:spLocks noGrp="1"/>
          </p:cNvSpPr>
          <p:nvPr>
            <p:ph type="body"/>
          </p:nvPr>
        </p:nvSpPr>
        <p:spPr>
          <a:xfrm>
            <a:off x="4868280" y="233676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25" name="PlaceHolder 3"/>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27"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28"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29"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0" name="PlaceHolder 5"/>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32" name="PlaceHolder 2"/>
          <p:cNvSpPr>
            <a:spLocks noGrp="1"/>
          </p:cNvSpPr>
          <p:nvPr>
            <p:ph type="body"/>
          </p:nvPr>
        </p:nvSpPr>
        <p:spPr>
          <a:xfrm>
            <a:off x="486828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3" name="PlaceHolder 3"/>
          <p:cNvSpPr>
            <a:spLocks noGrp="1"/>
          </p:cNvSpPr>
          <p:nvPr>
            <p:ph type="body"/>
          </p:nvPr>
        </p:nvSpPr>
        <p:spPr>
          <a:xfrm>
            <a:off x="67028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4" name="PlaceHolder 4"/>
          <p:cNvSpPr>
            <a:spLocks noGrp="1"/>
          </p:cNvSpPr>
          <p:nvPr>
            <p:ph type="body"/>
          </p:nvPr>
        </p:nvSpPr>
        <p:spPr>
          <a:xfrm>
            <a:off x="85370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5" name="PlaceHolder 5"/>
          <p:cNvSpPr>
            <a:spLocks noGrp="1"/>
          </p:cNvSpPr>
          <p:nvPr>
            <p:ph type="body"/>
          </p:nvPr>
        </p:nvSpPr>
        <p:spPr>
          <a:xfrm>
            <a:off x="486828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6" name="PlaceHolder 6"/>
          <p:cNvSpPr>
            <a:spLocks noGrp="1"/>
          </p:cNvSpPr>
          <p:nvPr>
            <p:ph type="body"/>
          </p:nvPr>
        </p:nvSpPr>
        <p:spPr>
          <a:xfrm>
            <a:off x="67028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37" name="PlaceHolder 7"/>
          <p:cNvSpPr>
            <a:spLocks noGrp="1"/>
          </p:cNvSpPr>
          <p:nvPr>
            <p:ph type="body"/>
          </p:nvPr>
        </p:nvSpPr>
        <p:spPr>
          <a:xfrm>
            <a:off x="85370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50" name="PlaceHolder 2"/>
          <p:cNvSpPr>
            <a:spLocks noGrp="1"/>
          </p:cNvSpPr>
          <p:nvPr>
            <p:ph type="subTitle"/>
          </p:nvPr>
        </p:nvSpPr>
        <p:spPr>
          <a:xfrm>
            <a:off x="4868280" y="2336760"/>
            <a:ext cx="5425560" cy="35989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52" name="PlaceHolder 2"/>
          <p:cNvSpPr>
            <a:spLocks noGrp="1"/>
          </p:cNvSpPr>
          <p:nvPr>
            <p:ph type="body"/>
          </p:nvPr>
        </p:nvSpPr>
        <p:spPr>
          <a:xfrm>
            <a:off x="4868280" y="2336760"/>
            <a:ext cx="542556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5"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54"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55"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680400" y="753120"/>
            <a:ext cx="9613440" cy="5010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59"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0"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1"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63"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4"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5" name="PlaceHolder 4"/>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67"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8"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69" name="PlaceHolder 4"/>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71" name="PlaceHolder 2"/>
          <p:cNvSpPr>
            <a:spLocks noGrp="1"/>
          </p:cNvSpPr>
          <p:nvPr>
            <p:ph type="body"/>
          </p:nvPr>
        </p:nvSpPr>
        <p:spPr>
          <a:xfrm>
            <a:off x="4868280" y="233676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2" name="PlaceHolder 3"/>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74"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5"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6"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77" name="PlaceHolder 5"/>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79" name="PlaceHolder 2"/>
          <p:cNvSpPr>
            <a:spLocks noGrp="1"/>
          </p:cNvSpPr>
          <p:nvPr>
            <p:ph type="body"/>
          </p:nvPr>
        </p:nvSpPr>
        <p:spPr>
          <a:xfrm>
            <a:off x="486828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80" name="PlaceHolder 3"/>
          <p:cNvSpPr>
            <a:spLocks noGrp="1"/>
          </p:cNvSpPr>
          <p:nvPr>
            <p:ph type="body"/>
          </p:nvPr>
        </p:nvSpPr>
        <p:spPr>
          <a:xfrm>
            <a:off x="67028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81" name="PlaceHolder 4"/>
          <p:cNvSpPr>
            <a:spLocks noGrp="1"/>
          </p:cNvSpPr>
          <p:nvPr>
            <p:ph type="body"/>
          </p:nvPr>
        </p:nvSpPr>
        <p:spPr>
          <a:xfrm>
            <a:off x="85370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82" name="PlaceHolder 5"/>
          <p:cNvSpPr>
            <a:spLocks noGrp="1"/>
          </p:cNvSpPr>
          <p:nvPr>
            <p:ph type="body"/>
          </p:nvPr>
        </p:nvSpPr>
        <p:spPr>
          <a:xfrm>
            <a:off x="486828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83" name="PlaceHolder 6"/>
          <p:cNvSpPr>
            <a:spLocks noGrp="1"/>
          </p:cNvSpPr>
          <p:nvPr>
            <p:ph type="body"/>
          </p:nvPr>
        </p:nvSpPr>
        <p:spPr>
          <a:xfrm>
            <a:off x="67028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184" name="PlaceHolder 7"/>
          <p:cNvSpPr>
            <a:spLocks noGrp="1"/>
          </p:cNvSpPr>
          <p:nvPr>
            <p:ph type="body"/>
          </p:nvPr>
        </p:nvSpPr>
        <p:spPr>
          <a:xfrm>
            <a:off x="85370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6"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97" name="PlaceHolder 2"/>
          <p:cNvSpPr>
            <a:spLocks noGrp="1"/>
          </p:cNvSpPr>
          <p:nvPr>
            <p:ph type="subTitle"/>
          </p:nvPr>
        </p:nvSpPr>
        <p:spPr>
          <a:xfrm>
            <a:off x="4868280" y="2336760"/>
            <a:ext cx="5425560" cy="35989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199" name="PlaceHolder 2"/>
          <p:cNvSpPr>
            <a:spLocks noGrp="1"/>
          </p:cNvSpPr>
          <p:nvPr>
            <p:ph type="body"/>
          </p:nvPr>
        </p:nvSpPr>
        <p:spPr>
          <a:xfrm>
            <a:off x="4868280" y="2336760"/>
            <a:ext cx="542556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01"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02"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3"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4" name="PlaceHolder 1"/>
          <p:cNvSpPr>
            <a:spLocks noGrp="1"/>
          </p:cNvSpPr>
          <p:nvPr>
            <p:ph type="subTitle"/>
          </p:nvPr>
        </p:nvSpPr>
        <p:spPr>
          <a:xfrm>
            <a:off x="680400" y="753120"/>
            <a:ext cx="9613440" cy="5010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06"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07"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08"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10"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11"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12" name="PlaceHolder 4"/>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14"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15"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16" name="PlaceHolder 4"/>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18" name="PlaceHolder 2"/>
          <p:cNvSpPr>
            <a:spLocks noGrp="1"/>
          </p:cNvSpPr>
          <p:nvPr>
            <p:ph type="body"/>
          </p:nvPr>
        </p:nvSpPr>
        <p:spPr>
          <a:xfrm>
            <a:off x="4868280" y="233676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19" name="PlaceHolder 3"/>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21"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22"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23"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24" name="PlaceHolder 5"/>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80400" y="753120"/>
            <a:ext cx="9613440" cy="5010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26" name="PlaceHolder 2"/>
          <p:cNvSpPr>
            <a:spLocks noGrp="1"/>
          </p:cNvSpPr>
          <p:nvPr>
            <p:ph type="body"/>
          </p:nvPr>
        </p:nvSpPr>
        <p:spPr>
          <a:xfrm>
            <a:off x="486828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27" name="PlaceHolder 3"/>
          <p:cNvSpPr>
            <a:spLocks noGrp="1"/>
          </p:cNvSpPr>
          <p:nvPr>
            <p:ph type="body"/>
          </p:nvPr>
        </p:nvSpPr>
        <p:spPr>
          <a:xfrm>
            <a:off x="67028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28" name="PlaceHolder 4"/>
          <p:cNvSpPr>
            <a:spLocks noGrp="1"/>
          </p:cNvSpPr>
          <p:nvPr>
            <p:ph type="body"/>
          </p:nvPr>
        </p:nvSpPr>
        <p:spPr>
          <a:xfrm>
            <a:off x="8537040" y="233676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29" name="PlaceHolder 5"/>
          <p:cNvSpPr>
            <a:spLocks noGrp="1"/>
          </p:cNvSpPr>
          <p:nvPr>
            <p:ph type="body"/>
          </p:nvPr>
        </p:nvSpPr>
        <p:spPr>
          <a:xfrm>
            <a:off x="486828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30" name="PlaceHolder 6"/>
          <p:cNvSpPr>
            <a:spLocks noGrp="1"/>
          </p:cNvSpPr>
          <p:nvPr>
            <p:ph type="body"/>
          </p:nvPr>
        </p:nvSpPr>
        <p:spPr>
          <a:xfrm>
            <a:off x="67028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31" name="PlaceHolder 7"/>
          <p:cNvSpPr>
            <a:spLocks noGrp="1"/>
          </p:cNvSpPr>
          <p:nvPr>
            <p:ph type="body"/>
          </p:nvPr>
        </p:nvSpPr>
        <p:spPr>
          <a:xfrm>
            <a:off x="8537040" y="4216680"/>
            <a:ext cx="174672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0"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1" name="PlaceHolder 3"/>
          <p:cNvSpPr>
            <a:spLocks noGrp="1"/>
          </p:cNvSpPr>
          <p:nvPr>
            <p:ph type="body"/>
          </p:nvPr>
        </p:nvSpPr>
        <p:spPr>
          <a:xfrm>
            <a:off x="764856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2" name="PlaceHolder 4"/>
          <p:cNvSpPr>
            <a:spLocks noGrp="1"/>
          </p:cNvSpPr>
          <p:nvPr>
            <p:ph type="body"/>
          </p:nvPr>
        </p:nvSpPr>
        <p:spPr>
          <a:xfrm>
            <a:off x="486828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4" name="PlaceHolder 2"/>
          <p:cNvSpPr>
            <a:spLocks noGrp="1"/>
          </p:cNvSpPr>
          <p:nvPr>
            <p:ph type="body"/>
          </p:nvPr>
        </p:nvSpPr>
        <p:spPr>
          <a:xfrm>
            <a:off x="4868280" y="2336760"/>
            <a:ext cx="2647440" cy="359892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5"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6" name="PlaceHolder 4"/>
          <p:cNvSpPr>
            <a:spLocks noGrp="1"/>
          </p:cNvSpPr>
          <p:nvPr>
            <p:ph type="body"/>
          </p:nvPr>
        </p:nvSpPr>
        <p:spPr>
          <a:xfrm>
            <a:off x="7648560" y="421668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0400" y="753120"/>
            <a:ext cx="9613440" cy="1080720"/>
          </a:xfrm>
          <a:prstGeom prst="rect">
            <a:avLst/>
          </a:prstGeom>
        </p:spPr>
        <p:txBody>
          <a:bodyPr lIns="0" rIns="0" tIns="0" bIns="0" anchor="ctr">
            <a:spAutoFit/>
          </a:bodyPr>
          <a:p>
            <a:endParaRPr b="0" lang="en-US" sz="1800" spc="-1" strike="noStrike">
              <a:solidFill>
                <a:srgbClr val="ffffff"/>
              </a:solidFill>
              <a:latin typeface="Trebuchet MS"/>
            </a:endParaRPr>
          </a:p>
        </p:txBody>
      </p:sp>
      <p:sp>
        <p:nvSpPr>
          <p:cNvPr id="28" name="PlaceHolder 2"/>
          <p:cNvSpPr>
            <a:spLocks noGrp="1"/>
          </p:cNvSpPr>
          <p:nvPr>
            <p:ph type="body"/>
          </p:nvPr>
        </p:nvSpPr>
        <p:spPr>
          <a:xfrm>
            <a:off x="486828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29" name="PlaceHolder 3"/>
          <p:cNvSpPr>
            <a:spLocks noGrp="1"/>
          </p:cNvSpPr>
          <p:nvPr>
            <p:ph type="body"/>
          </p:nvPr>
        </p:nvSpPr>
        <p:spPr>
          <a:xfrm>
            <a:off x="7648560" y="2336760"/>
            <a:ext cx="2647440" cy="1716480"/>
          </a:xfrm>
          <a:prstGeom prst="rect">
            <a:avLst/>
          </a:prstGeom>
        </p:spPr>
        <p:txBody>
          <a:bodyPr lIns="0" rIns="0" tIns="0" bIns="0">
            <a:normAutofit/>
          </a:bodyPr>
          <a:p>
            <a:endParaRPr b="0" lang="en-US" sz="2400" spc="-1" strike="noStrike">
              <a:solidFill>
                <a:srgbClr val="ffffff"/>
              </a:solidFill>
              <a:latin typeface="Trebuchet MS"/>
            </a:endParaRPr>
          </a:p>
        </p:txBody>
      </p:sp>
      <p:sp>
        <p:nvSpPr>
          <p:cNvPr id="30" name="PlaceHolder 4"/>
          <p:cNvSpPr>
            <a:spLocks noGrp="1"/>
          </p:cNvSpPr>
          <p:nvPr>
            <p:ph type="body"/>
          </p:nvPr>
        </p:nvSpPr>
        <p:spPr>
          <a:xfrm>
            <a:off x="4868280" y="4216680"/>
            <a:ext cx="5425560" cy="1716480"/>
          </a:xfrm>
          <a:prstGeom prst="rect">
            <a:avLst/>
          </a:prstGeom>
        </p:spPr>
        <p:txBody>
          <a:bodyPr lIns="0" rIns="0" tIns="0" bIns="0">
            <a:normAutofit/>
          </a:bodyPr>
          <a:p>
            <a:endParaRPr b="0" lang="en-US" sz="2400" spc="-1" strike="noStrike">
              <a:solidFill>
                <a:srgbClr val="ffffff"/>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6" descr=""/>
          <p:cNvPicPr/>
          <p:nvPr/>
        </p:nvPicPr>
        <p:blipFill>
          <a:blip r:embed="rId2">
            <a:alphaModFix amt="10000"/>
          </a:blip>
          <a:stretch/>
        </p:blipFill>
        <p:spPr>
          <a:xfrm>
            <a:off x="0" y="0"/>
            <a:ext cx="12191760" cy="6857640"/>
          </a:xfrm>
          <a:prstGeom prst="rect">
            <a:avLst/>
          </a:prstGeom>
          <a:ln>
            <a:noFill/>
          </a:ln>
        </p:spPr>
      </p:pic>
      <p:pic>
        <p:nvPicPr>
          <p:cNvPr id="1" name="Picture 6" descr=""/>
          <p:cNvPicPr/>
          <p:nvPr/>
        </p:nvPicPr>
        <p:blipFill>
          <a:blip r:embed="rId3"/>
          <a:stretch/>
        </p:blipFill>
        <p:spPr>
          <a:xfrm>
            <a:off x="0" y="4242960"/>
            <a:ext cx="8967600" cy="275760"/>
          </a:xfrm>
          <a:prstGeom prst="rect">
            <a:avLst/>
          </a:prstGeom>
          <a:ln>
            <a:noFill/>
          </a:ln>
        </p:spPr>
      </p:pic>
      <p:pic>
        <p:nvPicPr>
          <p:cNvPr id="2" name="Picture 7" descr=""/>
          <p:cNvPicPr/>
          <p:nvPr/>
        </p:nvPicPr>
        <p:blipFill>
          <a:blip r:embed="rId4"/>
          <a:stretch/>
        </p:blipFill>
        <p:spPr>
          <a:xfrm>
            <a:off x="9111600" y="4243680"/>
            <a:ext cx="3076920" cy="276480"/>
          </a:xfrm>
          <a:prstGeom prst="rect">
            <a:avLst/>
          </a:prstGeom>
          <a:ln>
            <a:noFill/>
          </a:ln>
        </p:spPr>
      </p:pic>
      <p:sp>
        <p:nvSpPr>
          <p:cNvPr id="3" name="CustomShape 1"/>
          <p:cNvSpPr/>
          <p:nvPr/>
        </p:nvSpPr>
        <p:spPr>
          <a:xfrm>
            <a:off x="0" y="2590200"/>
            <a:ext cx="8967600" cy="165996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2"/>
          <p:cNvSpPr/>
          <p:nvPr/>
        </p:nvSpPr>
        <p:spPr>
          <a:xfrm>
            <a:off x="9111600" y="2590200"/>
            <a:ext cx="3076920" cy="165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3"/>
          <p:cNvSpPr>
            <a:spLocks noGrp="1"/>
          </p:cNvSpPr>
          <p:nvPr>
            <p:ph type="title"/>
          </p:nvPr>
        </p:nvSpPr>
        <p:spPr>
          <a:xfrm>
            <a:off x="680400" y="2733840"/>
            <a:ext cx="8143920" cy="1372680"/>
          </a:xfrm>
          <a:prstGeom prst="rect">
            <a:avLst/>
          </a:prstGeom>
        </p:spPr>
        <p:txBody>
          <a:bodyPr anchor="b">
            <a:noAutofit/>
          </a:bodyPr>
          <a:p>
            <a:pPr algn="r">
              <a:lnSpc>
                <a:spcPct val="90000"/>
              </a:lnSpc>
            </a:pPr>
            <a:r>
              <a:rPr b="0" lang="en-US" sz="5400" spc="-1" strike="noStrike">
                <a:solidFill>
                  <a:srgbClr val="ffffff"/>
                </a:solidFill>
                <a:latin typeface="Trebuchet MS"/>
              </a:rPr>
              <a:t>Click to edit Master title style</a:t>
            </a:r>
            <a:endParaRPr b="0" lang="en-US" sz="5400" spc="-1" strike="noStrike">
              <a:solidFill>
                <a:srgbClr val="ffffff"/>
              </a:solidFill>
              <a:latin typeface="Trebuchet MS"/>
            </a:endParaRPr>
          </a:p>
        </p:txBody>
      </p:sp>
      <p:sp>
        <p:nvSpPr>
          <p:cNvPr id="6" name="PlaceHolder 4"/>
          <p:cNvSpPr>
            <a:spLocks noGrp="1"/>
          </p:cNvSpPr>
          <p:nvPr>
            <p:ph type="dt"/>
          </p:nvPr>
        </p:nvSpPr>
        <p:spPr>
          <a:xfrm>
            <a:off x="7551000" y="5936040"/>
            <a:ext cx="2742840" cy="364680"/>
          </a:xfrm>
          <a:prstGeom prst="rect">
            <a:avLst/>
          </a:prstGeom>
        </p:spPr>
        <p:txBody>
          <a:bodyPr anchor="ctr">
            <a:noAutofit/>
          </a:bodyPr>
          <a:p>
            <a:pPr algn="r">
              <a:lnSpc>
                <a:spcPct val="100000"/>
              </a:lnSpc>
            </a:pPr>
            <a:fld id="{B376D1EF-6D4D-457B-BC16-04D3F64BA363}" type="datetime">
              <a:rPr b="0" lang="en-IN" sz="1050" spc="-1" strike="noStrike">
                <a:solidFill>
                  <a:srgbClr val="ffffff"/>
                </a:solidFill>
                <a:latin typeface="Trebuchet MS"/>
              </a:rPr>
              <a:t>09/07/24</a:t>
            </a:fld>
            <a:endParaRPr b="0" lang="en-IN" sz="1050" spc="-1" strike="noStrike">
              <a:latin typeface="Times New Roman"/>
            </a:endParaRPr>
          </a:p>
        </p:txBody>
      </p:sp>
      <p:sp>
        <p:nvSpPr>
          <p:cNvPr id="7" name="PlaceHolder 5"/>
          <p:cNvSpPr>
            <a:spLocks noGrp="1"/>
          </p:cNvSpPr>
          <p:nvPr>
            <p:ph type="ftr"/>
          </p:nvPr>
        </p:nvSpPr>
        <p:spPr>
          <a:xfrm>
            <a:off x="680400" y="5936040"/>
            <a:ext cx="6870240" cy="364680"/>
          </a:xfrm>
          <a:prstGeom prst="rect">
            <a:avLst/>
          </a:prstGeom>
        </p:spPr>
        <p:txBody>
          <a:bodyPr anchor="ctr">
            <a:noAutofit/>
          </a:bodyPr>
          <a:p>
            <a:endParaRPr b="0" lang="en-IN" sz="2400" spc="-1" strike="noStrike">
              <a:latin typeface="Times New Roman"/>
            </a:endParaRPr>
          </a:p>
        </p:txBody>
      </p:sp>
      <p:sp>
        <p:nvSpPr>
          <p:cNvPr id="8" name="PlaceHolder 6"/>
          <p:cNvSpPr>
            <a:spLocks noGrp="1"/>
          </p:cNvSpPr>
          <p:nvPr>
            <p:ph type="sldNum"/>
          </p:nvPr>
        </p:nvSpPr>
        <p:spPr>
          <a:xfrm>
            <a:off x="9255240" y="2750400"/>
            <a:ext cx="1171440" cy="1356120"/>
          </a:xfrm>
          <a:prstGeom prst="rect">
            <a:avLst/>
          </a:prstGeom>
        </p:spPr>
        <p:txBody>
          <a:bodyPr anchor="ctr">
            <a:noAutofit/>
          </a:bodyPr>
          <a:p>
            <a:pPr>
              <a:lnSpc>
                <a:spcPct val="100000"/>
              </a:lnSpc>
            </a:pPr>
            <a:fld id="{1F07AABB-A97D-47B2-B52B-9655AC477A90}" type="slidenum">
              <a:rPr b="0" lang="en-IN" sz="3600" spc="-1" strike="noStrike">
                <a:solidFill>
                  <a:srgbClr val="ffffff"/>
                </a:solidFill>
                <a:latin typeface="Trebuchet MS"/>
              </a:rPr>
              <a:t>&lt;number&gt;</a:t>
            </a:fld>
            <a:endParaRPr b="0" lang="en-IN" sz="3600" spc="-1" strike="noStrike">
              <a:latin typeface="Times New Roman"/>
            </a:endParaRPr>
          </a:p>
        </p:txBody>
      </p:sp>
      <p:sp>
        <p:nvSpPr>
          <p:cNvPr id="9"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ffffff"/>
                </a:solidFill>
                <a:latin typeface="Trebuchet MS"/>
              </a:rPr>
              <a:t>Click to edit the outline text format</a:t>
            </a:r>
            <a:endParaRPr b="0" lang="en-US" sz="2400" spc="-1" strike="noStrike">
              <a:solidFill>
                <a:srgbClr val="ffffff"/>
              </a:solidFill>
              <a:latin typeface="Trebuchet MS"/>
            </a:endParaRPr>
          </a:p>
          <a:p>
            <a:pPr lvl="1" marL="864000" indent="-324000">
              <a:spcBef>
                <a:spcPts val="1134"/>
              </a:spcBef>
              <a:buClr>
                <a:srgbClr val="000000"/>
              </a:buClr>
              <a:buSzPct val="75000"/>
              <a:buFont typeface="Symbol" charset="2"/>
              <a:buChar char=""/>
            </a:pPr>
            <a:r>
              <a:rPr b="0" lang="en-US" sz="1800" spc="-1" strike="noStrike">
                <a:solidFill>
                  <a:srgbClr val="ffffff"/>
                </a:solidFill>
                <a:latin typeface="Trebuchet MS"/>
              </a:rPr>
              <a:t>Second Outline Level</a:t>
            </a:r>
            <a:endParaRPr b="0" lang="en-US" sz="1800" spc="-1" strike="noStrike">
              <a:solidFill>
                <a:srgbClr val="ffffff"/>
              </a:solidFill>
              <a:latin typeface="Trebuchet MS"/>
            </a:endParaRPr>
          </a:p>
          <a:p>
            <a:pPr lvl="2" marL="1296000" indent="-288000">
              <a:spcBef>
                <a:spcPts val="850"/>
              </a:spcBef>
              <a:buClr>
                <a:srgbClr val="000000"/>
              </a:buClr>
              <a:buSzPct val="45000"/>
              <a:buFont typeface="Wingdings" charset="2"/>
              <a:buChar char=""/>
            </a:pPr>
            <a:r>
              <a:rPr b="0" lang="en-US" sz="1600" spc="-1" strike="noStrike">
                <a:solidFill>
                  <a:srgbClr val="ffffff"/>
                </a:solidFill>
                <a:latin typeface="Trebuchet MS"/>
              </a:rPr>
              <a:t>Third Outline Level</a:t>
            </a:r>
            <a:endParaRPr b="0" lang="en-US" sz="1600" spc="-1" strike="noStrike">
              <a:solidFill>
                <a:srgbClr val="ffffff"/>
              </a:solidFill>
              <a:latin typeface="Trebuchet MS"/>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Trebuchet MS"/>
              </a:rPr>
              <a:t>Fourth Outline Level</a:t>
            </a:r>
            <a:endParaRPr b="0" lang="en-US" sz="1600" spc="-1" strike="noStrike">
              <a:solidFill>
                <a:srgbClr val="ffffff"/>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Trebuchet MS"/>
              </a:rPr>
              <a:t>Fifth Outline Level</a:t>
            </a:r>
            <a:endParaRPr b="0" lang="en-US" sz="2000" spc="-1" strike="noStrike">
              <a:solidFill>
                <a:srgbClr val="ffffff"/>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Trebuchet MS"/>
              </a:rPr>
              <a:t>Sixth Outline Level</a:t>
            </a:r>
            <a:endParaRPr b="0" lang="en-US" sz="2000" spc="-1" strike="noStrike">
              <a:solidFill>
                <a:srgbClr val="ffffff"/>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Trebuchet MS"/>
              </a:rPr>
              <a:t>Seventh Outline Level</a:t>
            </a:r>
            <a:endParaRPr b="0" lang="en-US" sz="2000" spc="-1" strike="noStrike">
              <a:solidFill>
                <a:srgbClr val="ffffff"/>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Picture 6" descr=""/>
          <p:cNvPicPr/>
          <p:nvPr/>
        </p:nvPicPr>
        <p:blipFill>
          <a:blip r:embed="rId2">
            <a:alphaModFix amt="10000"/>
          </a:blip>
          <a:stretch/>
        </p:blipFill>
        <p:spPr>
          <a:xfrm>
            <a:off x="0" y="0"/>
            <a:ext cx="12191760" cy="6857640"/>
          </a:xfrm>
          <a:prstGeom prst="rect">
            <a:avLst/>
          </a:prstGeom>
          <a:ln>
            <a:noFill/>
          </a:ln>
        </p:spPr>
      </p:pic>
      <p:pic>
        <p:nvPicPr>
          <p:cNvPr id="47" name="Picture 6" descr=""/>
          <p:cNvPicPr/>
          <p:nvPr/>
        </p:nvPicPr>
        <p:blipFill>
          <a:blip r:embed="rId3"/>
          <a:stretch/>
        </p:blipFill>
        <p:spPr>
          <a:xfrm>
            <a:off x="0" y="4087080"/>
            <a:ext cx="10437480" cy="320760"/>
          </a:xfrm>
          <a:prstGeom prst="rect">
            <a:avLst/>
          </a:prstGeom>
          <a:ln>
            <a:noFill/>
          </a:ln>
        </p:spPr>
      </p:pic>
      <p:pic>
        <p:nvPicPr>
          <p:cNvPr id="48" name="Picture 7" descr=""/>
          <p:cNvPicPr/>
          <p:nvPr/>
        </p:nvPicPr>
        <p:blipFill>
          <a:blip r:embed="rId4"/>
          <a:stretch/>
        </p:blipFill>
        <p:spPr>
          <a:xfrm>
            <a:off x="10585800" y="4087800"/>
            <a:ext cx="1602720" cy="144000"/>
          </a:xfrm>
          <a:prstGeom prst="rect">
            <a:avLst/>
          </a:prstGeom>
          <a:ln>
            <a:noFill/>
          </a:ln>
        </p:spPr>
      </p:pic>
      <p:sp>
        <p:nvSpPr>
          <p:cNvPr id="49" name="CustomShape 1"/>
          <p:cNvSpPr/>
          <p:nvPr/>
        </p:nvSpPr>
        <p:spPr>
          <a:xfrm>
            <a:off x="0" y="2726280"/>
            <a:ext cx="1043748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10585800" y="27262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1" name="PlaceHolder 3"/>
          <p:cNvSpPr>
            <a:spLocks noGrp="1"/>
          </p:cNvSpPr>
          <p:nvPr>
            <p:ph type="title"/>
          </p:nvPr>
        </p:nvSpPr>
        <p:spPr>
          <a:xfrm>
            <a:off x="680400" y="2869920"/>
            <a:ext cx="9613440" cy="1090440"/>
          </a:xfrm>
          <a:prstGeom prst="rect">
            <a:avLst/>
          </a:prstGeom>
        </p:spPr>
        <p:txBody>
          <a:bodyPr anchor="ctr">
            <a:normAutofit/>
          </a:bodyPr>
          <a:p>
            <a:pPr algn="r">
              <a:lnSpc>
                <a:spcPct val="90000"/>
              </a:lnSpc>
            </a:pPr>
            <a:r>
              <a:rPr b="0" lang="en-US" sz="3600" spc="-1" strike="noStrike">
                <a:solidFill>
                  <a:srgbClr val="ffffff"/>
                </a:solidFill>
                <a:latin typeface="Trebuchet MS"/>
              </a:rPr>
              <a:t>Click to edit Master title style</a:t>
            </a:r>
            <a:endParaRPr b="0" lang="en-US" sz="3600" spc="-1" strike="noStrike">
              <a:solidFill>
                <a:srgbClr val="ffffff"/>
              </a:solidFill>
              <a:latin typeface="Trebuchet MS"/>
            </a:endParaRPr>
          </a:p>
        </p:txBody>
      </p:sp>
      <p:sp>
        <p:nvSpPr>
          <p:cNvPr id="52" name="PlaceHolder 4"/>
          <p:cNvSpPr>
            <a:spLocks noGrp="1"/>
          </p:cNvSpPr>
          <p:nvPr>
            <p:ph type="body"/>
          </p:nvPr>
        </p:nvSpPr>
        <p:spPr>
          <a:xfrm>
            <a:off x="680400" y="4232160"/>
            <a:ext cx="9613440" cy="1703520"/>
          </a:xfrm>
          <a:prstGeom prst="rect">
            <a:avLst/>
          </a:prstGeom>
        </p:spPr>
        <p:txBody>
          <a:bodyPr>
            <a:normAutofit/>
          </a:bodyPr>
          <a:p>
            <a:pPr algn="r">
              <a:lnSpc>
                <a:spcPct val="90000"/>
              </a:lnSpc>
              <a:spcBef>
                <a:spcPts val="1001"/>
              </a:spcBef>
            </a:pPr>
            <a:r>
              <a:rPr b="0" lang="en-US" sz="2000" spc="-1" strike="noStrike">
                <a:solidFill>
                  <a:srgbClr val="ffffff"/>
                </a:solidFill>
                <a:latin typeface="Trebuchet MS"/>
              </a:rPr>
              <a:t>Click to edit Master text styles</a:t>
            </a:r>
            <a:endParaRPr b="0" lang="en-US" sz="2000" spc="-1" strike="noStrike">
              <a:solidFill>
                <a:srgbClr val="ffffff"/>
              </a:solidFill>
              <a:latin typeface="Trebuchet MS"/>
            </a:endParaRPr>
          </a:p>
        </p:txBody>
      </p:sp>
      <p:sp>
        <p:nvSpPr>
          <p:cNvPr id="53" name="PlaceHolder 5"/>
          <p:cNvSpPr>
            <a:spLocks noGrp="1"/>
          </p:cNvSpPr>
          <p:nvPr>
            <p:ph type="dt"/>
          </p:nvPr>
        </p:nvSpPr>
        <p:spPr>
          <a:xfrm>
            <a:off x="7551000" y="5936040"/>
            <a:ext cx="2742840" cy="364680"/>
          </a:xfrm>
          <a:prstGeom prst="rect">
            <a:avLst/>
          </a:prstGeom>
        </p:spPr>
        <p:txBody>
          <a:bodyPr anchor="ctr">
            <a:noAutofit/>
          </a:bodyPr>
          <a:p>
            <a:pPr algn="r">
              <a:lnSpc>
                <a:spcPct val="100000"/>
              </a:lnSpc>
            </a:pPr>
            <a:fld id="{C809BAB9-F00E-4FF0-A1CB-2261FA63CC98}" type="datetime">
              <a:rPr b="0" lang="en-IN" sz="1050" spc="-1" strike="noStrike">
                <a:solidFill>
                  <a:srgbClr val="ffffff"/>
                </a:solidFill>
                <a:latin typeface="Trebuchet MS"/>
              </a:rPr>
              <a:t>09/07/24</a:t>
            </a:fld>
            <a:endParaRPr b="0" lang="en-IN" sz="1050" spc="-1" strike="noStrike">
              <a:latin typeface="Times New Roman"/>
            </a:endParaRPr>
          </a:p>
        </p:txBody>
      </p:sp>
      <p:sp>
        <p:nvSpPr>
          <p:cNvPr id="54" name="PlaceHolder 6"/>
          <p:cNvSpPr>
            <a:spLocks noGrp="1"/>
          </p:cNvSpPr>
          <p:nvPr>
            <p:ph type="ftr"/>
          </p:nvPr>
        </p:nvSpPr>
        <p:spPr>
          <a:xfrm>
            <a:off x="680400" y="5936040"/>
            <a:ext cx="6870240" cy="364680"/>
          </a:xfrm>
          <a:prstGeom prst="rect">
            <a:avLst/>
          </a:prstGeom>
        </p:spPr>
        <p:txBody>
          <a:bodyPr anchor="ctr">
            <a:noAutofit/>
          </a:bodyPr>
          <a:p>
            <a:endParaRPr b="0" lang="en-IN" sz="2400" spc="-1" strike="noStrike">
              <a:latin typeface="Times New Roman"/>
            </a:endParaRPr>
          </a:p>
        </p:txBody>
      </p:sp>
      <p:sp>
        <p:nvSpPr>
          <p:cNvPr id="55" name="PlaceHolder 7"/>
          <p:cNvSpPr>
            <a:spLocks noGrp="1"/>
          </p:cNvSpPr>
          <p:nvPr>
            <p:ph type="sldNum"/>
          </p:nvPr>
        </p:nvSpPr>
        <p:spPr>
          <a:xfrm>
            <a:off x="10729440" y="2869920"/>
            <a:ext cx="1153800" cy="1090440"/>
          </a:xfrm>
          <a:prstGeom prst="rect">
            <a:avLst/>
          </a:prstGeom>
        </p:spPr>
        <p:txBody>
          <a:bodyPr anchor="ctr">
            <a:noAutofit/>
          </a:bodyPr>
          <a:p>
            <a:pPr>
              <a:lnSpc>
                <a:spcPct val="100000"/>
              </a:lnSpc>
            </a:pPr>
            <a:fld id="{6F32A3C6-FBE2-4B6B-A5A5-D3AF440F0A40}" type="slidenum">
              <a:rPr b="0" lang="en-IN" sz="3600" spc="-1" strike="noStrike">
                <a:solidFill>
                  <a:srgbClr val="ffffff"/>
                </a:solidFill>
                <a:latin typeface="Trebuchet MS"/>
              </a:rPr>
              <a:t>&lt;number&gt;</a:t>
            </a:fld>
            <a:endParaRPr b="0" lang="en-IN"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6" descr=""/>
          <p:cNvPicPr/>
          <p:nvPr/>
        </p:nvPicPr>
        <p:blipFill>
          <a:blip r:embed="rId2">
            <a:alphaModFix amt="10000"/>
          </a:blip>
          <a:stretch/>
        </p:blipFill>
        <p:spPr>
          <a:xfrm>
            <a:off x="0" y="0"/>
            <a:ext cx="12191760" cy="6857640"/>
          </a:xfrm>
          <a:prstGeom prst="rect">
            <a:avLst/>
          </a:prstGeom>
          <a:ln>
            <a:noFill/>
          </a:ln>
        </p:spPr>
      </p:pic>
      <p:pic>
        <p:nvPicPr>
          <p:cNvPr id="93" name="Picture 14" descr=""/>
          <p:cNvPicPr/>
          <p:nvPr/>
        </p:nvPicPr>
        <p:blipFill>
          <a:blip r:embed="rId3"/>
          <a:stretch/>
        </p:blipFill>
        <p:spPr>
          <a:xfrm>
            <a:off x="0" y="1970280"/>
            <a:ext cx="10437480" cy="320760"/>
          </a:xfrm>
          <a:prstGeom prst="rect">
            <a:avLst/>
          </a:prstGeom>
          <a:ln>
            <a:noFill/>
          </a:ln>
        </p:spPr>
      </p:pic>
      <p:pic>
        <p:nvPicPr>
          <p:cNvPr id="94" name="Picture 15" descr=""/>
          <p:cNvPicPr/>
          <p:nvPr/>
        </p:nvPicPr>
        <p:blipFill>
          <a:blip r:embed="rId4"/>
          <a:stretch/>
        </p:blipFill>
        <p:spPr>
          <a:xfrm>
            <a:off x="10585800" y="1971360"/>
            <a:ext cx="1602720" cy="144000"/>
          </a:xfrm>
          <a:prstGeom prst="rect">
            <a:avLst/>
          </a:prstGeom>
          <a:ln>
            <a:noFill/>
          </a:ln>
        </p:spPr>
      </p:pic>
      <p:sp>
        <p:nvSpPr>
          <p:cNvPr id="95" name="CustomShape 1"/>
          <p:cNvSpPr/>
          <p:nvPr/>
        </p:nvSpPr>
        <p:spPr>
          <a:xfrm>
            <a:off x="0" y="609480"/>
            <a:ext cx="1043748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7" name="PlaceHolder 3"/>
          <p:cNvSpPr>
            <a:spLocks noGrp="1"/>
          </p:cNvSpPr>
          <p:nvPr>
            <p:ph type="title"/>
          </p:nvPr>
        </p:nvSpPr>
        <p:spPr>
          <a:xfrm>
            <a:off x="680400" y="753120"/>
            <a:ext cx="9613440" cy="1080720"/>
          </a:xfrm>
          <a:prstGeom prst="rect">
            <a:avLst/>
          </a:prstGeom>
        </p:spPr>
        <p:txBody>
          <a:bodyPr anchor="ctr">
            <a:noAutofit/>
          </a:bodyPr>
          <a:p>
            <a:pPr>
              <a:lnSpc>
                <a:spcPct val="90000"/>
              </a:lnSpc>
            </a:pPr>
            <a:r>
              <a:rPr b="0" lang="en-US" sz="3600" spc="-1" strike="noStrike">
                <a:solidFill>
                  <a:srgbClr val="ffffff"/>
                </a:solidFill>
                <a:latin typeface="Trebuchet MS"/>
              </a:rPr>
              <a:t>Click to edit Master title style</a:t>
            </a:r>
            <a:endParaRPr b="0" lang="en-US" sz="3600" spc="-1" strike="noStrike">
              <a:solidFill>
                <a:srgbClr val="ffffff"/>
              </a:solidFill>
              <a:latin typeface="Trebuchet MS"/>
            </a:endParaRPr>
          </a:p>
        </p:txBody>
      </p:sp>
      <p:sp>
        <p:nvSpPr>
          <p:cNvPr id="98" name="PlaceHolder 4"/>
          <p:cNvSpPr>
            <a:spLocks noGrp="1"/>
          </p:cNvSpPr>
          <p:nvPr>
            <p:ph type="body"/>
          </p:nvPr>
        </p:nvSpPr>
        <p:spPr>
          <a:xfrm>
            <a:off x="680400" y="2336760"/>
            <a:ext cx="9613440" cy="3598920"/>
          </a:xfrm>
          <a:prstGeom prst="rect">
            <a:avLst/>
          </a:prstGeom>
        </p:spPr>
        <p:txBody>
          <a:bodyPr>
            <a:no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Click to edit Master text styles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Second level</a:t>
            </a:r>
            <a:endParaRPr b="0" lang="en-US" sz="20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Third level</a:t>
            </a:r>
            <a:endParaRPr b="0" lang="en-US" sz="1800" spc="-1" strike="noStrike">
              <a:solidFill>
                <a:srgbClr val="ffffff"/>
              </a:solidFill>
              <a:latin typeface="Trebuchet MS"/>
            </a:endParaRPr>
          </a:p>
          <a:p>
            <a:pPr lvl="3" marL="1600200" indent="-228240">
              <a:lnSpc>
                <a:spcPct val="90000"/>
              </a:lnSpc>
              <a:spcBef>
                <a:spcPts val="499"/>
              </a:spcBef>
              <a:buClr>
                <a:srgbClr val="ffffff"/>
              </a:buClr>
              <a:buFont typeface="Arial"/>
              <a:buChar char="•"/>
            </a:pPr>
            <a:r>
              <a:rPr b="0" lang="en-US" sz="1600" spc="-1" strike="noStrike">
                <a:solidFill>
                  <a:srgbClr val="ffffff"/>
                </a:solidFill>
                <a:latin typeface="Trebuchet MS"/>
              </a:rPr>
              <a:t>Fourth level</a:t>
            </a:r>
            <a:endParaRPr b="0" lang="en-US" sz="1600" spc="-1" strike="noStrike">
              <a:solidFill>
                <a:srgbClr val="ffffff"/>
              </a:solidFill>
              <a:latin typeface="Trebuchet MS"/>
            </a:endParaRPr>
          </a:p>
          <a:p>
            <a:pPr lvl="4" marL="2057400" indent="-228240">
              <a:lnSpc>
                <a:spcPct val="90000"/>
              </a:lnSpc>
              <a:spcBef>
                <a:spcPts val="499"/>
              </a:spcBef>
              <a:buClr>
                <a:srgbClr val="ffffff"/>
              </a:buClr>
              <a:buFont typeface="Arial"/>
              <a:buChar char="•"/>
            </a:pPr>
            <a:r>
              <a:rPr b="0" lang="en-US" sz="1600" spc="-1" strike="noStrike">
                <a:solidFill>
                  <a:srgbClr val="ffffff"/>
                </a:solidFill>
                <a:latin typeface="Trebuchet MS"/>
              </a:rPr>
              <a:t>Fifth level</a:t>
            </a:r>
            <a:endParaRPr b="0" lang="en-US" sz="1600" spc="-1" strike="noStrike">
              <a:solidFill>
                <a:srgbClr val="ffffff"/>
              </a:solidFill>
              <a:latin typeface="Trebuchet MS"/>
            </a:endParaRPr>
          </a:p>
        </p:txBody>
      </p:sp>
      <p:sp>
        <p:nvSpPr>
          <p:cNvPr id="99" name="PlaceHolder 5"/>
          <p:cNvSpPr>
            <a:spLocks noGrp="1"/>
          </p:cNvSpPr>
          <p:nvPr>
            <p:ph type="dt"/>
          </p:nvPr>
        </p:nvSpPr>
        <p:spPr>
          <a:xfrm>
            <a:off x="7551000" y="5936040"/>
            <a:ext cx="2742840" cy="364680"/>
          </a:xfrm>
          <a:prstGeom prst="rect">
            <a:avLst/>
          </a:prstGeom>
        </p:spPr>
        <p:txBody>
          <a:bodyPr anchor="ctr">
            <a:noAutofit/>
          </a:bodyPr>
          <a:p>
            <a:pPr algn="r">
              <a:lnSpc>
                <a:spcPct val="100000"/>
              </a:lnSpc>
            </a:pPr>
            <a:fld id="{7A8980A5-260D-4498-BF00-0BD7D2913C2A}" type="datetime">
              <a:rPr b="0" lang="en-IN" sz="1050" spc="-1" strike="noStrike">
                <a:solidFill>
                  <a:srgbClr val="ffffff"/>
                </a:solidFill>
                <a:latin typeface="Trebuchet MS"/>
              </a:rPr>
              <a:t>09/07/24</a:t>
            </a:fld>
            <a:endParaRPr b="0" lang="en-IN" sz="1050" spc="-1" strike="noStrike">
              <a:latin typeface="Times New Roman"/>
            </a:endParaRPr>
          </a:p>
        </p:txBody>
      </p:sp>
      <p:sp>
        <p:nvSpPr>
          <p:cNvPr id="100" name="PlaceHolder 6"/>
          <p:cNvSpPr>
            <a:spLocks noGrp="1"/>
          </p:cNvSpPr>
          <p:nvPr>
            <p:ph type="ftr"/>
          </p:nvPr>
        </p:nvSpPr>
        <p:spPr>
          <a:xfrm>
            <a:off x="680400" y="5936040"/>
            <a:ext cx="6870240" cy="364680"/>
          </a:xfrm>
          <a:prstGeom prst="rect">
            <a:avLst/>
          </a:prstGeom>
        </p:spPr>
        <p:txBody>
          <a:bodyPr anchor="ctr">
            <a:noAutofit/>
          </a:bodyPr>
          <a:p>
            <a:endParaRPr b="0" lang="en-IN" sz="2400" spc="-1" strike="noStrike">
              <a:latin typeface="Times New Roman"/>
            </a:endParaRPr>
          </a:p>
        </p:txBody>
      </p:sp>
      <p:sp>
        <p:nvSpPr>
          <p:cNvPr id="101" name="PlaceHolder 7"/>
          <p:cNvSpPr>
            <a:spLocks noGrp="1"/>
          </p:cNvSpPr>
          <p:nvPr>
            <p:ph type="sldNum"/>
          </p:nvPr>
        </p:nvSpPr>
        <p:spPr>
          <a:xfrm>
            <a:off x="10729440" y="753120"/>
            <a:ext cx="1153800" cy="1090440"/>
          </a:xfrm>
          <a:prstGeom prst="rect">
            <a:avLst/>
          </a:prstGeom>
        </p:spPr>
        <p:txBody>
          <a:bodyPr anchor="ctr">
            <a:noAutofit/>
          </a:bodyPr>
          <a:p>
            <a:pPr>
              <a:lnSpc>
                <a:spcPct val="100000"/>
              </a:lnSpc>
            </a:pPr>
            <a:fld id="{E2176DFD-5F29-48C6-A38E-4719A854FDE4}" type="slidenum">
              <a:rPr b="0" lang="en-IN" sz="3600" spc="-1" strike="noStrike">
                <a:solidFill>
                  <a:srgbClr val="ffffff"/>
                </a:solidFill>
                <a:latin typeface="Trebuchet MS"/>
              </a:rPr>
              <a:t>1</a:t>
            </a:fld>
            <a:endParaRPr b="0" lang="en-IN"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6" descr=""/>
          <p:cNvPicPr/>
          <p:nvPr/>
        </p:nvPicPr>
        <p:blipFill>
          <a:blip r:embed="rId2">
            <a:alphaModFix amt="10000"/>
          </a:blip>
          <a:stretch/>
        </p:blipFill>
        <p:spPr>
          <a:xfrm>
            <a:off x="0" y="0"/>
            <a:ext cx="12191760" cy="6857640"/>
          </a:xfrm>
          <a:prstGeom prst="rect">
            <a:avLst/>
          </a:prstGeom>
          <a:ln>
            <a:noFill/>
          </a:ln>
        </p:spPr>
      </p:pic>
      <p:pic>
        <p:nvPicPr>
          <p:cNvPr id="139" name="Picture 7" descr=""/>
          <p:cNvPicPr/>
          <p:nvPr/>
        </p:nvPicPr>
        <p:blipFill>
          <a:blip r:embed="rId3"/>
          <a:stretch/>
        </p:blipFill>
        <p:spPr>
          <a:xfrm>
            <a:off x="0" y="1970280"/>
            <a:ext cx="10437480" cy="320760"/>
          </a:xfrm>
          <a:prstGeom prst="rect">
            <a:avLst/>
          </a:prstGeom>
          <a:ln>
            <a:noFill/>
          </a:ln>
        </p:spPr>
      </p:pic>
      <p:pic>
        <p:nvPicPr>
          <p:cNvPr id="140" name="Picture 8" descr=""/>
          <p:cNvPicPr/>
          <p:nvPr/>
        </p:nvPicPr>
        <p:blipFill>
          <a:blip r:embed="rId4"/>
          <a:stretch/>
        </p:blipFill>
        <p:spPr>
          <a:xfrm>
            <a:off x="10585800" y="1971360"/>
            <a:ext cx="1602720" cy="144000"/>
          </a:xfrm>
          <a:prstGeom prst="rect">
            <a:avLst/>
          </a:prstGeom>
          <a:ln>
            <a:noFill/>
          </a:ln>
        </p:spPr>
      </p:pic>
      <p:sp>
        <p:nvSpPr>
          <p:cNvPr id="141" name="CustomShape 1"/>
          <p:cNvSpPr/>
          <p:nvPr/>
        </p:nvSpPr>
        <p:spPr>
          <a:xfrm>
            <a:off x="0" y="609480"/>
            <a:ext cx="1043748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42" name="CustomShape 2"/>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3" name="PlaceHolder 3"/>
          <p:cNvSpPr>
            <a:spLocks noGrp="1"/>
          </p:cNvSpPr>
          <p:nvPr>
            <p:ph type="title"/>
          </p:nvPr>
        </p:nvSpPr>
        <p:spPr>
          <a:xfrm>
            <a:off x="680400" y="753120"/>
            <a:ext cx="9613440" cy="1080720"/>
          </a:xfrm>
          <a:prstGeom prst="rect">
            <a:avLst/>
          </a:prstGeom>
        </p:spPr>
        <p:txBody>
          <a:bodyPr anchor="ctr">
            <a:normAutofit/>
          </a:bodyPr>
          <a:p>
            <a:pPr>
              <a:lnSpc>
                <a:spcPct val="90000"/>
              </a:lnSpc>
            </a:pPr>
            <a:r>
              <a:rPr b="0" lang="en-US" sz="3600" spc="-1" strike="noStrike">
                <a:solidFill>
                  <a:srgbClr val="ffffff"/>
                </a:solidFill>
                <a:latin typeface="Trebuchet MS"/>
              </a:rPr>
              <a:t>Click to edit Master title style</a:t>
            </a:r>
            <a:endParaRPr b="0" lang="en-US" sz="3600" spc="-1" strike="noStrike">
              <a:solidFill>
                <a:srgbClr val="ffffff"/>
              </a:solidFill>
              <a:latin typeface="Trebuchet MS"/>
            </a:endParaRPr>
          </a:p>
        </p:txBody>
      </p:sp>
      <p:sp>
        <p:nvSpPr>
          <p:cNvPr id="144" name="PlaceHolder 4"/>
          <p:cNvSpPr>
            <a:spLocks noGrp="1"/>
          </p:cNvSpPr>
          <p:nvPr>
            <p:ph type="body"/>
          </p:nvPr>
        </p:nvSpPr>
        <p:spPr>
          <a:xfrm>
            <a:off x="4868280" y="2336760"/>
            <a:ext cx="5425560" cy="3598920"/>
          </a:xfrm>
          <a:prstGeom prst="rect">
            <a:avLst/>
          </a:prstGeom>
        </p:spPr>
        <p:txBody>
          <a:bodyPr lIns="90000" rIns="90000" tIns="45000" bIns="45000">
            <a:noAutofit/>
          </a:bodyPr>
          <a:p>
            <a:pPr>
              <a:lnSpc>
                <a:spcPct val="100000"/>
              </a:lnSpc>
            </a:pPr>
            <a:r>
              <a:rPr b="0" lang="en-US" sz="3200" spc="-1" strike="noStrike">
                <a:solidFill>
                  <a:srgbClr val="ffffff"/>
                </a:solidFill>
                <a:latin typeface="Trebuchet MS"/>
              </a:rPr>
              <a:t>Click icon to add picture</a:t>
            </a:r>
            <a:endParaRPr b="0" lang="en-US" sz="3200" spc="-1" strike="noStrike">
              <a:solidFill>
                <a:srgbClr val="ffffff"/>
              </a:solidFill>
              <a:latin typeface="Trebuchet MS"/>
            </a:endParaRPr>
          </a:p>
        </p:txBody>
      </p:sp>
      <p:sp>
        <p:nvSpPr>
          <p:cNvPr id="145" name="PlaceHolder 5"/>
          <p:cNvSpPr>
            <a:spLocks noGrp="1"/>
          </p:cNvSpPr>
          <p:nvPr>
            <p:ph type="body"/>
          </p:nvPr>
        </p:nvSpPr>
        <p:spPr>
          <a:xfrm>
            <a:off x="680400" y="2336760"/>
            <a:ext cx="3875760" cy="3598920"/>
          </a:xfrm>
          <a:prstGeom prst="rect">
            <a:avLst/>
          </a:prstGeom>
        </p:spPr>
        <p:txBody>
          <a:bodyPr anchor="ctr">
            <a:noAutofit/>
          </a:bodyPr>
          <a:p>
            <a:pPr>
              <a:lnSpc>
                <a:spcPct val="90000"/>
              </a:lnSpc>
              <a:spcBef>
                <a:spcPts val="1001"/>
              </a:spcBef>
            </a:pPr>
            <a:r>
              <a:rPr b="0" lang="en-US" sz="1600" spc="-1" strike="noStrike">
                <a:solidFill>
                  <a:srgbClr val="ffffff"/>
                </a:solidFill>
                <a:latin typeface="Trebuchet MS"/>
              </a:rPr>
              <a:t>Click to edit Master text styles</a:t>
            </a:r>
            <a:endParaRPr b="0" lang="en-US" sz="1600" spc="-1" strike="noStrike">
              <a:solidFill>
                <a:srgbClr val="ffffff"/>
              </a:solidFill>
              <a:latin typeface="Trebuchet MS"/>
            </a:endParaRPr>
          </a:p>
        </p:txBody>
      </p:sp>
      <p:sp>
        <p:nvSpPr>
          <p:cNvPr id="146" name="PlaceHolder 6"/>
          <p:cNvSpPr>
            <a:spLocks noGrp="1"/>
          </p:cNvSpPr>
          <p:nvPr>
            <p:ph type="dt"/>
          </p:nvPr>
        </p:nvSpPr>
        <p:spPr>
          <a:xfrm>
            <a:off x="7551000" y="5936040"/>
            <a:ext cx="2742840" cy="364680"/>
          </a:xfrm>
          <a:prstGeom prst="rect">
            <a:avLst/>
          </a:prstGeom>
        </p:spPr>
        <p:txBody>
          <a:bodyPr anchor="ctr">
            <a:noAutofit/>
          </a:bodyPr>
          <a:p>
            <a:pPr algn="r">
              <a:lnSpc>
                <a:spcPct val="100000"/>
              </a:lnSpc>
            </a:pPr>
            <a:fld id="{A3C03B08-6532-4114-8578-298506A6246A}" type="datetime">
              <a:rPr b="0" lang="en-IN" sz="1050" spc="-1" strike="noStrike">
                <a:solidFill>
                  <a:srgbClr val="ffffff"/>
                </a:solidFill>
                <a:latin typeface="Trebuchet MS"/>
              </a:rPr>
              <a:t>09/07/24</a:t>
            </a:fld>
            <a:endParaRPr b="0" lang="en-IN" sz="1050" spc="-1" strike="noStrike">
              <a:latin typeface="Times New Roman"/>
            </a:endParaRPr>
          </a:p>
        </p:txBody>
      </p:sp>
      <p:sp>
        <p:nvSpPr>
          <p:cNvPr id="147" name="PlaceHolder 7"/>
          <p:cNvSpPr>
            <a:spLocks noGrp="1"/>
          </p:cNvSpPr>
          <p:nvPr>
            <p:ph type="ftr"/>
          </p:nvPr>
        </p:nvSpPr>
        <p:spPr>
          <a:xfrm>
            <a:off x="680400" y="5936040"/>
            <a:ext cx="6870240" cy="364680"/>
          </a:xfrm>
          <a:prstGeom prst="rect">
            <a:avLst/>
          </a:prstGeom>
        </p:spPr>
        <p:txBody>
          <a:bodyPr anchor="ctr">
            <a:noAutofit/>
          </a:bodyPr>
          <a:p>
            <a:endParaRPr b="0" lang="en-IN" sz="2400" spc="-1" strike="noStrike">
              <a:latin typeface="Times New Roman"/>
            </a:endParaRPr>
          </a:p>
        </p:txBody>
      </p:sp>
      <p:sp>
        <p:nvSpPr>
          <p:cNvPr id="148" name="PlaceHolder 8"/>
          <p:cNvSpPr>
            <a:spLocks noGrp="1"/>
          </p:cNvSpPr>
          <p:nvPr>
            <p:ph type="sldNum"/>
          </p:nvPr>
        </p:nvSpPr>
        <p:spPr>
          <a:xfrm>
            <a:off x="10729440" y="753120"/>
            <a:ext cx="1153800" cy="1090440"/>
          </a:xfrm>
          <a:prstGeom prst="rect">
            <a:avLst/>
          </a:prstGeom>
        </p:spPr>
        <p:txBody>
          <a:bodyPr anchor="ctr">
            <a:noAutofit/>
          </a:bodyPr>
          <a:p>
            <a:pPr>
              <a:lnSpc>
                <a:spcPct val="100000"/>
              </a:lnSpc>
            </a:pPr>
            <a:fld id="{3A92532B-D9F3-43C5-B4E9-CDA5CB768899}" type="slidenum">
              <a:rPr b="0" lang="en-IN" sz="3600" spc="-1" strike="noStrike">
                <a:solidFill>
                  <a:srgbClr val="ffffff"/>
                </a:solidFill>
                <a:latin typeface="Trebuchet MS"/>
              </a:rPr>
              <a:t>&lt;number&gt;</a:t>
            </a:fld>
            <a:endParaRPr b="0" lang="en-IN"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Picture 6" descr=""/>
          <p:cNvPicPr/>
          <p:nvPr/>
        </p:nvPicPr>
        <p:blipFill>
          <a:blip r:embed="rId2">
            <a:alphaModFix amt="10000"/>
          </a:blip>
          <a:stretch/>
        </p:blipFill>
        <p:spPr>
          <a:xfrm>
            <a:off x="0" y="0"/>
            <a:ext cx="12191760" cy="6857640"/>
          </a:xfrm>
          <a:prstGeom prst="rect">
            <a:avLst/>
          </a:prstGeom>
          <a:ln>
            <a:noFill/>
          </a:ln>
        </p:spPr>
      </p:pic>
      <p:pic>
        <p:nvPicPr>
          <p:cNvPr id="186" name="Picture 7" descr=""/>
          <p:cNvPicPr/>
          <p:nvPr/>
        </p:nvPicPr>
        <p:blipFill>
          <a:blip r:embed="rId3"/>
          <a:stretch/>
        </p:blipFill>
        <p:spPr>
          <a:xfrm>
            <a:off x="0" y="1970280"/>
            <a:ext cx="10437480" cy="320760"/>
          </a:xfrm>
          <a:prstGeom prst="rect">
            <a:avLst/>
          </a:prstGeom>
          <a:ln>
            <a:noFill/>
          </a:ln>
        </p:spPr>
      </p:pic>
      <p:pic>
        <p:nvPicPr>
          <p:cNvPr id="187" name="Picture 8" descr=""/>
          <p:cNvPicPr/>
          <p:nvPr/>
        </p:nvPicPr>
        <p:blipFill>
          <a:blip r:embed="rId4"/>
          <a:stretch/>
        </p:blipFill>
        <p:spPr>
          <a:xfrm>
            <a:off x="10585800" y="1971360"/>
            <a:ext cx="1602720" cy="144000"/>
          </a:xfrm>
          <a:prstGeom prst="rect">
            <a:avLst/>
          </a:prstGeom>
          <a:ln>
            <a:noFill/>
          </a:ln>
        </p:spPr>
      </p:pic>
      <p:sp>
        <p:nvSpPr>
          <p:cNvPr id="188" name="CustomShape 1"/>
          <p:cNvSpPr/>
          <p:nvPr/>
        </p:nvSpPr>
        <p:spPr>
          <a:xfrm>
            <a:off x="0" y="609480"/>
            <a:ext cx="1043748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89" name="CustomShape 2"/>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0" name="PlaceHolder 3"/>
          <p:cNvSpPr>
            <a:spLocks noGrp="1"/>
          </p:cNvSpPr>
          <p:nvPr>
            <p:ph type="title"/>
          </p:nvPr>
        </p:nvSpPr>
        <p:spPr>
          <a:xfrm>
            <a:off x="680400" y="753120"/>
            <a:ext cx="9613440" cy="1080720"/>
          </a:xfrm>
          <a:prstGeom prst="rect">
            <a:avLst/>
          </a:prstGeom>
        </p:spPr>
        <p:txBody>
          <a:bodyPr anchor="ctr">
            <a:normAutofit/>
          </a:bodyPr>
          <a:p>
            <a:pPr>
              <a:lnSpc>
                <a:spcPct val="90000"/>
              </a:lnSpc>
            </a:pPr>
            <a:r>
              <a:rPr b="0" lang="en-US" sz="3600" spc="-1" strike="noStrike">
                <a:solidFill>
                  <a:srgbClr val="ffffff"/>
                </a:solidFill>
                <a:latin typeface="Trebuchet MS"/>
              </a:rPr>
              <a:t>Click to edit Master title style</a:t>
            </a:r>
            <a:endParaRPr b="0" lang="en-US" sz="3600" spc="-1" strike="noStrike">
              <a:solidFill>
                <a:srgbClr val="ffffff"/>
              </a:solidFill>
              <a:latin typeface="Trebuchet MS"/>
            </a:endParaRPr>
          </a:p>
        </p:txBody>
      </p:sp>
      <p:sp>
        <p:nvSpPr>
          <p:cNvPr id="191" name="PlaceHolder 4"/>
          <p:cNvSpPr>
            <a:spLocks noGrp="1"/>
          </p:cNvSpPr>
          <p:nvPr>
            <p:ph type="body"/>
          </p:nvPr>
        </p:nvSpPr>
        <p:spPr>
          <a:xfrm>
            <a:off x="4685760" y="2336760"/>
            <a:ext cx="5608080" cy="3598920"/>
          </a:xfrm>
          <a:prstGeom prst="rect">
            <a:avLst/>
          </a:prstGeom>
        </p:spPr>
        <p:txBody>
          <a:bodyPr>
            <a:noAutofit/>
          </a:bodyPr>
          <a:p>
            <a:pPr marL="228600" indent="-228240">
              <a:lnSpc>
                <a:spcPct val="90000"/>
              </a:lnSpc>
              <a:spcBef>
                <a:spcPts val="1001"/>
              </a:spcBef>
              <a:buClr>
                <a:srgbClr val="ffffff"/>
              </a:buClr>
              <a:buFont typeface="Arial"/>
              <a:buChar char="•"/>
            </a:pPr>
            <a:r>
              <a:rPr b="0" lang="en-US" sz="2400" spc="-1" strike="noStrike">
                <a:solidFill>
                  <a:srgbClr val="ffffff"/>
                </a:solidFill>
                <a:latin typeface="Trebuchet MS"/>
              </a:rPr>
              <a:t>Click to edit Master text styles</a:t>
            </a:r>
            <a:endParaRPr b="0" lang="en-US" sz="2400" spc="-1" strike="noStrike">
              <a:solidFill>
                <a:srgbClr val="ffffff"/>
              </a:solidFill>
              <a:latin typeface="Trebuchet MS"/>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Trebuchet MS"/>
              </a:rPr>
              <a:t>Second level</a:t>
            </a:r>
            <a:endParaRPr b="0" lang="en-US" sz="2000" spc="-1" strike="noStrike">
              <a:solidFill>
                <a:srgbClr val="ffffff"/>
              </a:solidFill>
              <a:latin typeface="Trebuchet MS"/>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Trebuchet MS"/>
              </a:rPr>
              <a:t>Third level</a:t>
            </a:r>
            <a:endParaRPr b="0" lang="en-US" sz="1800" spc="-1" strike="noStrike">
              <a:solidFill>
                <a:srgbClr val="ffffff"/>
              </a:solidFill>
              <a:latin typeface="Trebuchet MS"/>
            </a:endParaRPr>
          </a:p>
          <a:p>
            <a:pPr lvl="3" marL="1600200" indent="-228240">
              <a:lnSpc>
                <a:spcPct val="90000"/>
              </a:lnSpc>
              <a:spcBef>
                <a:spcPts val="499"/>
              </a:spcBef>
              <a:buClr>
                <a:srgbClr val="ffffff"/>
              </a:buClr>
              <a:buFont typeface="Arial"/>
              <a:buChar char="•"/>
            </a:pPr>
            <a:r>
              <a:rPr b="0" lang="en-US" sz="1600" spc="-1" strike="noStrike">
                <a:solidFill>
                  <a:srgbClr val="ffffff"/>
                </a:solidFill>
                <a:latin typeface="Trebuchet MS"/>
              </a:rPr>
              <a:t>Fourth level</a:t>
            </a:r>
            <a:endParaRPr b="0" lang="en-US" sz="1600" spc="-1" strike="noStrike">
              <a:solidFill>
                <a:srgbClr val="ffffff"/>
              </a:solidFill>
              <a:latin typeface="Trebuchet MS"/>
            </a:endParaRPr>
          </a:p>
          <a:p>
            <a:pPr lvl="4" marL="2057400" indent="-228240">
              <a:lnSpc>
                <a:spcPct val="90000"/>
              </a:lnSpc>
              <a:spcBef>
                <a:spcPts val="499"/>
              </a:spcBef>
              <a:buClr>
                <a:srgbClr val="ffffff"/>
              </a:buClr>
              <a:buFont typeface="Arial"/>
              <a:buChar char="•"/>
            </a:pPr>
            <a:r>
              <a:rPr b="0" lang="en-US" sz="1600" spc="-1" strike="noStrike">
                <a:solidFill>
                  <a:srgbClr val="ffffff"/>
                </a:solidFill>
                <a:latin typeface="Trebuchet MS"/>
              </a:rPr>
              <a:t>Fifth level</a:t>
            </a:r>
            <a:endParaRPr b="0" lang="en-US" sz="1600" spc="-1" strike="noStrike">
              <a:solidFill>
                <a:srgbClr val="ffffff"/>
              </a:solidFill>
              <a:latin typeface="Trebuchet MS"/>
            </a:endParaRPr>
          </a:p>
        </p:txBody>
      </p:sp>
      <p:sp>
        <p:nvSpPr>
          <p:cNvPr id="192" name="PlaceHolder 5"/>
          <p:cNvSpPr>
            <a:spLocks noGrp="1"/>
          </p:cNvSpPr>
          <p:nvPr>
            <p:ph type="body"/>
          </p:nvPr>
        </p:nvSpPr>
        <p:spPr>
          <a:xfrm>
            <a:off x="680400" y="2336760"/>
            <a:ext cx="3789720" cy="3598920"/>
          </a:xfrm>
          <a:prstGeom prst="rect">
            <a:avLst/>
          </a:prstGeom>
        </p:spPr>
        <p:txBody>
          <a:bodyPr anchor="ctr">
            <a:noAutofit/>
          </a:bodyPr>
          <a:p>
            <a:pPr>
              <a:lnSpc>
                <a:spcPct val="90000"/>
              </a:lnSpc>
              <a:spcBef>
                <a:spcPts val="1001"/>
              </a:spcBef>
            </a:pPr>
            <a:r>
              <a:rPr b="0" lang="en-US" sz="1600" spc="-1" strike="noStrike">
                <a:solidFill>
                  <a:srgbClr val="ffffff"/>
                </a:solidFill>
                <a:latin typeface="Trebuchet MS"/>
              </a:rPr>
              <a:t>Click to edit Master text styles</a:t>
            </a:r>
            <a:endParaRPr b="0" lang="en-US" sz="1600" spc="-1" strike="noStrike">
              <a:solidFill>
                <a:srgbClr val="ffffff"/>
              </a:solidFill>
              <a:latin typeface="Trebuchet MS"/>
            </a:endParaRPr>
          </a:p>
        </p:txBody>
      </p:sp>
      <p:sp>
        <p:nvSpPr>
          <p:cNvPr id="193" name="PlaceHolder 6"/>
          <p:cNvSpPr>
            <a:spLocks noGrp="1"/>
          </p:cNvSpPr>
          <p:nvPr>
            <p:ph type="dt"/>
          </p:nvPr>
        </p:nvSpPr>
        <p:spPr>
          <a:xfrm>
            <a:off x="7551000" y="5936040"/>
            <a:ext cx="2742840" cy="364680"/>
          </a:xfrm>
          <a:prstGeom prst="rect">
            <a:avLst/>
          </a:prstGeom>
        </p:spPr>
        <p:txBody>
          <a:bodyPr anchor="ctr">
            <a:noAutofit/>
          </a:bodyPr>
          <a:p>
            <a:pPr algn="r">
              <a:lnSpc>
                <a:spcPct val="100000"/>
              </a:lnSpc>
            </a:pPr>
            <a:fld id="{DD2CF46C-3165-4C92-AD0B-A9AEBC36D723}" type="datetime">
              <a:rPr b="0" lang="en-IN" sz="1050" spc="-1" strike="noStrike">
                <a:solidFill>
                  <a:srgbClr val="ffffff"/>
                </a:solidFill>
                <a:latin typeface="Trebuchet MS"/>
              </a:rPr>
              <a:t>09/07/24</a:t>
            </a:fld>
            <a:endParaRPr b="0" lang="en-IN" sz="1050" spc="-1" strike="noStrike">
              <a:latin typeface="Times New Roman"/>
            </a:endParaRPr>
          </a:p>
        </p:txBody>
      </p:sp>
      <p:sp>
        <p:nvSpPr>
          <p:cNvPr id="194" name="PlaceHolder 7"/>
          <p:cNvSpPr>
            <a:spLocks noGrp="1"/>
          </p:cNvSpPr>
          <p:nvPr>
            <p:ph type="ftr"/>
          </p:nvPr>
        </p:nvSpPr>
        <p:spPr>
          <a:xfrm>
            <a:off x="680400" y="5936040"/>
            <a:ext cx="6870240" cy="364680"/>
          </a:xfrm>
          <a:prstGeom prst="rect">
            <a:avLst/>
          </a:prstGeom>
        </p:spPr>
        <p:txBody>
          <a:bodyPr anchor="ctr">
            <a:noAutofit/>
          </a:bodyPr>
          <a:p>
            <a:endParaRPr b="0" lang="en-IN" sz="2400" spc="-1" strike="noStrike">
              <a:latin typeface="Times New Roman"/>
            </a:endParaRPr>
          </a:p>
        </p:txBody>
      </p:sp>
      <p:sp>
        <p:nvSpPr>
          <p:cNvPr id="195" name="PlaceHolder 8"/>
          <p:cNvSpPr>
            <a:spLocks noGrp="1"/>
          </p:cNvSpPr>
          <p:nvPr>
            <p:ph type="sldNum"/>
          </p:nvPr>
        </p:nvSpPr>
        <p:spPr>
          <a:xfrm>
            <a:off x="10729440" y="753120"/>
            <a:ext cx="1153800" cy="1090440"/>
          </a:xfrm>
          <a:prstGeom prst="rect">
            <a:avLst/>
          </a:prstGeom>
        </p:spPr>
        <p:txBody>
          <a:bodyPr anchor="ctr">
            <a:noAutofit/>
          </a:bodyPr>
          <a:p>
            <a:pPr>
              <a:lnSpc>
                <a:spcPct val="100000"/>
              </a:lnSpc>
            </a:pPr>
            <a:fld id="{59D8CD69-1820-4317-9E99-8D35AB490FBB}" type="slidenum">
              <a:rPr b="0" lang="en-IN" sz="3600" spc="-1" strike="noStrike">
                <a:solidFill>
                  <a:srgbClr val="ffffff"/>
                </a:solidFill>
                <a:latin typeface="Trebuchet MS"/>
              </a:rPr>
              <a:t>&lt;number&gt;</a:t>
            </a:fld>
            <a:endParaRPr b="0" lang="en-IN"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680400" y="2742480"/>
            <a:ext cx="8143920" cy="1372680"/>
          </a:xfrm>
          <a:prstGeom prst="rect">
            <a:avLst/>
          </a:prstGeom>
          <a:noFill/>
          <a:ln>
            <a:noFill/>
          </a:ln>
        </p:spPr>
        <p:txBody>
          <a:bodyPr anchor="b">
            <a:noAutofit/>
          </a:bodyPr>
          <a:p>
            <a:pPr algn="ctr">
              <a:lnSpc>
                <a:spcPct val="90000"/>
              </a:lnSpc>
            </a:pPr>
            <a:r>
              <a:rPr b="0" lang="en-US" sz="5400" spc="-1" strike="noStrike">
                <a:solidFill>
                  <a:srgbClr val="ffffff"/>
                </a:solidFill>
                <a:latin typeface="Trebuchet MS"/>
              </a:rPr>
              <a:t>CITY HYGIENE</a:t>
            </a:r>
            <a:br/>
            <a:r>
              <a:rPr b="0" lang="en-US" sz="2800" spc="-1" strike="noStrike">
                <a:solidFill>
                  <a:srgbClr val="ffffff"/>
                </a:solidFill>
                <a:latin typeface="Trebuchet MS"/>
              </a:rPr>
              <a:t>CLEAN ENVIRONMENT,CLEAN MIND,CLEAN WORLD</a:t>
            </a:r>
            <a:endParaRPr b="0" lang="en-US" sz="2800" spc="-1" strike="noStrike">
              <a:solidFill>
                <a:srgbClr val="ffffff"/>
              </a:solidFill>
              <a:latin typeface="Trebuchet MS"/>
            </a:endParaRPr>
          </a:p>
        </p:txBody>
      </p:sp>
      <p:sp>
        <p:nvSpPr>
          <p:cNvPr id="233" name="TextShape 2"/>
          <p:cNvSpPr txBox="1"/>
          <p:nvPr/>
        </p:nvSpPr>
        <p:spPr>
          <a:xfrm>
            <a:off x="3638160" y="4503240"/>
            <a:ext cx="8143920" cy="1941120"/>
          </a:xfrm>
          <a:prstGeom prst="rect">
            <a:avLst/>
          </a:prstGeom>
          <a:noFill/>
          <a:ln>
            <a:noFill/>
          </a:ln>
        </p:spPr>
        <p:txBody>
          <a:bodyPr>
            <a:normAutofit fontScale="59000"/>
          </a:bodyPr>
          <a:p>
            <a:pPr algn="r">
              <a:lnSpc>
                <a:spcPct val="90000"/>
              </a:lnSpc>
              <a:spcBef>
                <a:spcPts val="1001"/>
              </a:spcBef>
            </a:pPr>
            <a:endParaRPr b="0" lang="en-IN" sz="3200" spc="-1" strike="noStrike">
              <a:latin typeface="Arial"/>
            </a:endParaRPr>
          </a:p>
          <a:p>
            <a:pPr algn="r">
              <a:lnSpc>
                <a:spcPct val="90000"/>
              </a:lnSpc>
              <a:spcBef>
                <a:spcPts val="1001"/>
              </a:spcBef>
            </a:pPr>
            <a:r>
              <a:rPr b="0" lang="en-IN" sz="3600" spc="-1" strike="noStrike">
                <a:solidFill>
                  <a:srgbClr val="ffffff"/>
                </a:solidFill>
                <a:latin typeface="Arial"/>
              </a:rPr>
              <a:t>PRESENTED BY:</a:t>
            </a:r>
            <a:endParaRPr b="0" lang="en-IN" sz="3600" spc="-1" strike="noStrike">
              <a:latin typeface="Arial"/>
            </a:endParaRPr>
          </a:p>
          <a:p>
            <a:pPr algn="r">
              <a:lnSpc>
                <a:spcPct val="90000"/>
              </a:lnSpc>
              <a:spcBef>
                <a:spcPts val="1001"/>
              </a:spcBef>
            </a:pPr>
            <a:r>
              <a:rPr b="0" lang="en-IN" sz="2900" spc="-1" strike="noStrike">
                <a:solidFill>
                  <a:srgbClr val="ffffff"/>
                </a:solidFill>
                <a:latin typeface="Arial"/>
              </a:rPr>
              <a:t>B.IMRAN</a:t>
            </a:r>
            <a:endParaRPr b="0" lang="en-IN" sz="2900" spc="-1" strike="noStrike">
              <a:latin typeface="Arial"/>
            </a:endParaRPr>
          </a:p>
          <a:p>
            <a:pPr algn="r">
              <a:lnSpc>
                <a:spcPct val="90000"/>
              </a:lnSpc>
              <a:spcBef>
                <a:spcPts val="1001"/>
              </a:spcBef>
            </a:pPr>
            <a:r>
              <a:rPr b="0" lang="en-IN" sz="2900" spc="-1" strike="noStrike">
                <a:solidFill>
                  <a:srgbClr val="ffffff"/>
                </a:solidFill>
                <a:latin typeface="Arial"/>
              </a:rPr>
              <a:t>V.LOURDES INFANT</a:t>
            </a:r>
            <a:endParaRPr b="0" lang="en-IN" sz="2900" spc="-1" strike="noStrike">
              <a:latin typeface="Arial"/>
            </a:endParaRPr>
          </a:p>
          <a:p>
            <a:pPr algn="r">
              <a:lnSpc>
                <a:spcPct val="90000"/>
              </a:lnSpc>
              <a:spcBef>
                <a:spcPts val="1001"/>
              </a:spcBef>
            </a:pPr>
            <a:r>
              <a:rPr b="0" lang="en-IN" sz="2900" spc="-1" strike="noStrike">
                <a:solidFill>
                  <a:srgbClr val="ffffff"/>
                </a:solidFill>
                <a:latin typeface="Arial"/>
              </a:rPr>
              <a:t>A.T LIGIN</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START PAGE:</a:t>
            </a:r>
            <a:endParaRPr b="0" lang="en-US" sz="3600" spc="-1" strike="noStrike">
              <a:solidFill>
                <a:srgbClr val="ffffff"/>
              </a:solidFill>
              <a:latin typeface="Trebuchet MS"/>
            </a:endParaRPr>
          </a:p>
        </p:txBody>
      </p:sp>
      <p:pic>
        <p:nvPicPr>
          <p:cNvPr id="254" name="Content Placeholder 5" descr=""/>
          <p:cNvPicPr/>
          <p:nvPr/>
        </p:nvPicPr>
        <p:blipFill>
          <a:blip r:embed="rId1"/>
          <a:stretch/>
        </p:blipFill>
        <p:spPr>
          <a:xfrm>
            <a:off x="7595280" y="2505960"/>
            <a:ext cx="3789720" cy="3598560"/>
          </a:xfrm>
          <a:prstGeom prst="rect">
            <a:avLst/>
          </a:prstGeom>
          <a:ln>
            <a:noFill/>
          </a:ln>
        </p:spPr>
      </p:pic>
      <p:sp>
        <p:nvSpPr>
          <p:cNvPr id="255" name="TextShape 2"/>
          <p:cNvSpPr txBox="1"/>
          <p:nvPr/>
        </p:nvSpPr>
        <p:spPr>
          <a:xfrm>
            <a:off x="680400" y="2337480"/>
            <a:ext cx="6233400" cy="3598560"/>
          </a:xfrm>
          <a:prstGeom prst="rect">
            <a:avLst/>
          </a:prstGeom>
          <a:noFill/>
          <a:ln>
            <a:noFill/>
          </a:ln>
        </p:spPr>
        <p:txBody>
          <a:bodyPr anchor="ctr">
            <a:normAutofit/>
          </a:bodyPr>
          <a:p>
            <a:pPr>
              <a:lnSpc>
                <a:spcPct val="90000"/>
              </a:lnSpc>
              <a:spcBef>
                <a:spcPts val="1001"/>
              </a:spcBef>
            </a:pPr>
            <a:r>
              <a:rPr b="0" lang="en-US" sz="3000" spc="-1" strike="noStrike">
                <a:solidFill>
                  <a:srgbClr val="000000"/>
                </a:solidFill>
                <a:latin typeface="Trebuchet MS"/>
                <a:ea typeface="Calibri"/>
              </a:rPr>
              <a:t>A start page is an introduction page on a </a:t>
            </a:r>
            <a:r>
              <a:rPr b="0" lang="en-US" sz="3000" spc="-1" strike="noStrike" u="sng">
                <a:solidFill>
                  <a:srgbClr val="000000"/>
                </a:solidFill>
                <a:uFillTx/>
                <a:latin typeface="Trebuchet MS"/>
                <a:ea typeface="Calibri"/>
              </a:rPr>
              <a:t>website </a:t>
            </a:r>
            <a:r>
              <a:rPr b="0" lang="en-US" sz="3000" spc="-1" strike="noStrike">
                <a:solidFill>
                  <a:srgbClr val="000000"/>
                </a:solidFill>
                <a:latin typeface="Trebuchet MS"/>
                <a:ea typeface="Calibri"/>
              </a:rPr>
              <a:t>/ application. A splash screen may cover the entire </a:t>
            </a:r>
            <a:r>
              <a:rPr b="0" lang="en-US" sz="3000" spc="-1" strike="noStrike" u="sng">
                <a:solidFill>
                  <a:srgbClr val="000000"/>
                </a:solidFill>
                <a:uFillTx/>
                <a:latin typeface="Trebuchet MS"/>
                <a:ea typeface="Calibri"/>
              </a:rPr>
              <a:t>screen</a:t>
            </a:r>
            <a:r>
              <a:rPr b="0" lang="en-US" sz="3000" spc="-1" strike="noStrike">
                <a:solidFill>
                  <a:srgbClr val="000000"/>
                </a:solidFill>
                <a:latin typeface="Trebuchet MS"/>
                <a:ea typeface="Calibri"/>
              </a:rPr>
              <a:t> or web page; or may simply be a rectangle near the center of the screen or page. </a:t>
            </a:r>
            <a:endParaRPr b="0" lang="en-US" sz="3000" spc="-1" strike="noStrike">
              <a:solidFill>
                <a:srgbClr val="ffffff"/>
              </a:solidFill>
              <a:latin typeface="Trebuchet MS"/>
            </a:endParaRPr>
          </a:p>
          <a:p>
            <a:pPr>
              <a:lnSpc>
                <a:spcPct val="90000"/>
              </a:lnSpc>
              <a:spcBef>
                <a:spcPts val="1001"/>
              </a:spcBef>
            </a:pP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DESCRIPTION PAGE:</a:t>
            </a:r>
            <a:endParaRPr b="0" lang="en-US" sz="3600" spc="-1" strike="noStrike">
              <a:solidFill>
                <a:srgbClr val="ffffff"/>
              </a:solidFill>
              <a:latin typeface="Trebuchet MS"/>
            </a:endParaRPr>
          </a:p>
        </p:txBody>
      </p:sp>
      <p:pic>
        <p:nvPicPr>
          <p:cNvPr id="257" name="Content Placeholder 5" descr=""/>
          <p:cNvPicPr/>
          <p:nvPr/>
        </p:nvPicPr>
        <p:blipFill>
          <a:blip r:embed="rId1"/>
          <a:stretch/>
        </p:blipFill>
        <p:spPr>
          <a:xfrm>
            <a:off x="7898400" y="2101680"/>
            <a:ext cx="3612960" cy="4379040"/>
          </a:xfrm>
          <a:prstGeom prst="rect">
            <a:avLst/>
          </a:prstGeom>
          <a:ln>
            <a:noFill/>
          </a:ln>
        </p:spPr>
      </p:pic>
      <p:sp>
        <p:nvSpPr>
          <p:cNvPr id="258" name="TextShape 2"/>
          <p:cNvSpPr txBox="1"/>
          <p:nvPr/>
        </p:nvSpPr>
        <p:spPr>
          <a:xfrm>
            <a:off x="680400" y="2336760"/>
            <a:ext cx="6778800" cy="3887280"/>
          </a:xfrm>
          <a:prstGeom prst="rect">
            <a:avLst/>
          </a:prstGeom>
          <a:noFill/>
          <a:ln>
            <a:noFill/>
          </a:ln>
        </p:spPr>
        <p:txBody>
          <a:bodyPr anchor="ctr">
            <a:normAutofit/>
          </a:bodyPr>
          <a:p>
            <a:pPr>
              <a:lnSpc>
                <a:spcPct val="90000"/>
              </a:lnSpc>
              <a:spcBef>
                <a:spcPts val="1001"/>
              </a:spcBef>
            </a:pPr>
            <a:r>
              <a:rPr b="0" lang="en-US" sz="12000" spc="-1" strike="noStrike">
                <a:solidFill>
                  <a:srgbClr val="202122"/>
                </a:solidFill>
                <a:latin typeface="Trebuchet MS"/>
                <a:ea typeface="Calibri"/>
              </a:rPr>
              <a:t>The purpose of these pages is to provide information about the file: for example, the author, date of creation, who uploaded the file, any modifications that may have been made, an extended description of the file's subject or context, where the file is used, and license or copyright information. In the case of an image, the file description page shows a higher resolution version of the image, if available.</a:t>
            </a:r>
            <a:endParaRPr b="0" lang="en-US" sz="12000" spc="-1" strike="noStrike">
              <a:solidFill>
                <a:srgbClr val="ffffff"/>
              </a:solidFill>
              <a:latin typeface="Trebuchet MS"/>
            </a:endParaRPr>
          </a:p>
          <a:p>
            <a:pPr>
              <a:lnSpc>
                <a:spcPct val="90000"/>
              </a:lnSpc>
              <a:spcBef>
                <a:spcPts val="1001"/>
              </a:spcBef>
            </a:pPr>
            <a:endParaRPr b="0" lang="en-US" sz="12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HOME PAGE:</a:t>
            </a:r>
            <a:endParaRPr b="0" lang="en-US" sz="3600" spc="-1" strike="noStrike">
              <a:solidFill>
                <a:srgbClr val="ffffff"/>
              </a:solidFill>
              <a:latin typeface="Trebuchet MS"/>
            </a:endParaRPr>
          </a:p>
        </p:txBody>
      </p:sp>
      <p:pic>
        <p:nvPicPr>
          <p:cNvPr id="260" name="Picture Placeholder 5" descr=""/>
          <p:cNvPicPr/>
          <p:nvPr/>
        </p:nvPicPr>
        <p:blipFill>
          <a:blip r:embed="rId1"/>
          <a:srcRect l="0" t="35079" r="0" b="35079"/>
          <a:stretch/>
        </p:blipFill>
        <p:spPr>
          <a:xfrm>
            <a:off x="7234920" y="2470320"/>
            <a:ext cx="4475520" cy="4064400"/>
          </a:xfrm>
          <a:prstGeom prst="rect">
            <a:avLst/>
          </a:prstGeom>
          <a:ln>
            <a:noFill/>
          </a:ln>
          <a:effectLst>
            <a:outerShdw algn="tl" blurRad="76200" dir="5047642" dist="63332" rotWithShape="0">
              <a:srgbClr val="000000">
                <a:alpha val="41000"/>
              </a:srgbClr>
            </a:outerShdw>
          </a:effectLst>
        </p:spPr>
      </p:pic>
      <p:sp>
        <p:nvSpPr>
          <p:cNvPr id="261" name="TextShape 2"/>
          <p:cNvSpPr txBox="1"/>
          <p:nvPr/>
        </p:nvSpPr>
        <p:spPr>
          <a:xfrm>
            <a:off x="680400" y="2470320"/>
            <a:ext cx="6233400" cy="3930120"/>
          </a:xfrm>
          <a:prstGeom prst="rect">
            <a:avLst/>
          </a:prstGeom>
          <a:noFill/>
          <a:ln>
            <a:noFill/>
          </a:ln>
        </p:spPr>
        <p:txBody>
          <a:bodyPr anchor="ctr">
            <a:normAutofit/>
          </a:bodyPr>
          <a:p>
            <a:pPr>
              <a:lnSpc>
                <a:spcPct val="90000"/>
              </a:lnSpc>
              <a:spcBef>
                <a:spcPts val="1001"/>
              </a:spcBef>
            </a:pPr>
            <a:r>
              <a:rPr b="1" lang="en-US" sz="3200" spc="-1" strike="noStrike">
                <a:solidFill>
                  <a:srgbClr val="202122"/>
                </a:solidFill>
                <a:latin typeface="Trebuchet MS"/>
                <a:ea typeface="Calibri"/>
              </a:rPr>
              <a:t>	</a:t>
            </a:r>
            <a:r>
              <a:rPr b="0" lang="en-US" sz="3200" spc="-1" strike="noStrike">
                <a:solidFill>
                  <a:srgbClr val="202122"/>
                </a:solidFill>
                <a:latin typeface="Trebuchet MS"/>
                <a:ea typeface="Calibri"/>
              </a:rPr>
              <a:t>A home page is the primary web page that a visitor will view when they navigate to a website via a search engine, and it may also function as landing page to attract visitors.</a:t>
            </a:r>
            <a:endParaRPr b="0" lang="en-US" sz="3200" spc="-1" strike="noStrike">
              <a:solidFill>
                <a:srgbClr val="ffffff"/>
              </a:solidFill>
              <a:latin typeface="Trebuchet MS"/>
            </a:endParaRPr>
          </a:p>
          <a:p>
            <a:pPr>
              <a:lnSpc>
                <a:spcPct val="90000"/>
              </a:lnSpc>
              <a:spcBef>
                <a:spcPts val="1001"/>
              </a:spcBef>
            </a:pPr>
            <a:endParaRPr b="0" lang="en-US" sz="32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SIGN IN / LOG IN PAGE:</a:t>
            </a:r>
            <a:endParaRPr b="0" lang="en-US" sz="3600" spc="-1" strike="noStrike">
              <a:solidFill>
                <a:srgbClr val="ffffff"/>
              </a:solidFill>
              <a:latin typeface="Trebuchet MS"/>
            </a:endParaRPr>
          </a:p>
        </p:txBody>
      </p:sp>
      <p:pic>
        <p:nvPicPr>
          <p:cNvPr id="263" name="Content Placeholder 9" descr=""/>
          <p:cNvPicPr/>
          <p:nvPr/>
        </p:nvPicPr>
        <p:blipFill>
          <a:blip r:embed="rId1"/>
          <a:stretch/>
        </p:blipFill>
        <p:spPr>
          <a:xfrm>
            <a:off x="7721640" y="2117520"/>
            <a:ext cx="4115160" cy="4443480"/>
          </a:xfrm>
          <a:prstGeom prst="rect">
            <a:avLst/>
          </a:prstGeom>
          <a:ln>
            <a:noFill/>
          </a:ln>
        </p:spPr>
      </p:pic>
      <p:sp>
        <p:nvSpPr>
          <p:cNvPr id="264" name="TextShape 2"/>
          <p:cNvSpPr txBox="1"/>
          <p:nvPr/>
        </p:nvSpPr>
        <p:spPr>
          <a:xfrm>
            <a:off x="680400" y="2117520"/>
            <a:ext cx="6698520" cy="4443480"/>
          </a:xfrm>
          <a:prstGeom prst="rect">
            <a:avLst/>
          </a:prstGeom>
          <a:noFill/>
          <a:ln>
            <a:noFill/>
          </a:ln>
        </p:spPr>
        <p:txBody>
          <a:bodyPr anchor="ctr">
            <a:noAutofit/>
          </a:bodyPr>
          <a:p>
            <a:pPr>
              <a:lnSpc>
                <a:spcPct val="90000"/>
              </a:lnSpc>
              <a:spcBef>
                <a:spcPts val="1001"/>
              </a:spcBef>
            </a:pPr>
            <a:r>
              <a:rPr b="0" lang="en-US" sz="3000" spc="-1" strike="noStrike">
                <a:solidFill>
                  <a:srgbClr val="202122"/>
                </a:solidFill>
                <a:latin typeface="Trebuchet MS"/>
                <a:ea typeface="Calibri"/>
              </a:rPr>
              <a:t>Creating a user account means that you supply a username your real name or a nickname and a password. The system will reject a username that is already in use. A user account is created only once. You are then "logged in". The next time you log in, you supply your username again and demonstrate with the password that you are the same person. </a:t>
            </a: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FORGET PASSWORD PAGE</a:t>
            </a:r>
            <a:endParaRPr b="0" lang="en-US" sz="3600" spc="-1" strike="noStrike">
              <a:solidFill>
                <a:srgbClr val="ffffff"/>
              </a:solidFill>
              <a:latin typeface="Trebuchet MS"/>
            </a:endParaRPr>
          </a:p>
        </p:txBody>
      </p:sp>
      <p:sp>
        <p:nvSpPr>
          <p:cNvPr id="266" name="TextShape 2"/>
          <p:cNvSpPr txBox="1"/>
          <p:nvPr/>
        </p:nvSpPr>
        <p:spPr>
          <a:xfrm>
            <a:off x="8309880" y="2336760"/>
            <a:ext cx="3201480" cy="3598920"/>
          </a:xfrm>
          <a:prstGeom prst="rect">
            <a:avLst/>
          </a:prstGeom>
          <a:noFill/>
          <a:ln>
            <a:noFill/>
          </a:ln>
        </p:spPr>
        <p:txBody>
          <a:bodyPr>
            <a:noAutofit/>
          </a:bodyPr>
          <a:p>
            <a:endParaRPr b="0" lang="en-US" sz="2400" spc="-1" strike="noStrike">
              <a:solidFill>
                <a:srgbClr val="ffffff"/>
              </a:solidFill>
              <a:latin typeface="Trebuchet MS"/>
            </a:endParaRPr>
          </a:p>
        </p:txBody>
      </p:sp>
      <p:sp>
        <p:nvSpPr>
          <p:cNvPr id="267" name="TextShape 3"/>
          <p:cNvSpPr txBox="1"/>
          <p:nvPr/>
        </p:nvSpPr>
        <p:spPr>
          <a:xfrm>
            <a:off x="680400" y="2336760"/>
            <a:ext cx="7019640" cy="3598920"/>
          </a:xfrm>
          <a:prstGeom prst="rect">
            <a:avLst/>
          </a:prstGeom>
          <a:noFill/>
          <a:ln>
            <a:noFill/>
          </a:ln>
        </p:spPr>
        <p:txBody>
          <a:bodyPr anchor="ctr">
            <a:normAutofit fontScale="52000"/>
          </a:bodyPr>
          <a:p>
            <a:pPr>
              <a:lnSpc>
                <a:spcPct val="90000"/>
              </a:lnSpc>
              <a:spcBef>
                <a:spcPts val="1001"/>
              </a:spcBef>
            </a:pPr>
            <a:r>
              <a:rPr b="1" lang="en-US" sz="3900" spc="-1" strike="noStrike">
                <a:solidFill>
                  <a:srgbClr val="202122"/>
                </a:solidFill>
                <a:latin typeface="Trebuchet MS"/>
                <a:ea typeface="Calibri"/>
              </a:rPr>
              <a:t>	</a:t>
            </a:r>
            <a:r>
              <a:rPr b="0" lang="en-US" sz="3900" spc="-1" strike="noStrike">
                <a:solidFill>
                  <a:srgbClr val="202122"/>
                </a:solidFill>
                <a:latin typeface="Trebuchet MS"/>
                <a:ea typeface="Calibri"/>
              </a:rPr>
              <a:t>If you have forgotten your password and you previously entered an email address when signing up for the account or in your preferences and you still have access to that </a:t>
            </a:r>
            <a:r>
              <a:rPr b="0" lang="en-US" sz="4800" spc="-1" strike="noStrike">
                <a:solidFill>
                  <a:srgbClr val="202122"/>
                </a:solidFill>
                <a:latin typeface="Trebuchet MS"/>
                <a:ea typeface="Calibri"/>
              </a:rPr>
              <a:t>email</a:t>
            </a:r>
            <a:r>
              <a:rPr b="0" lang="en-US" sz="3900" spc="-1" strike="noStrike">
                <a:solidFill>
                  <a:srgbClr val="202122"/>
                </a:solidFill>
                <a:latin typeface="Trebuchet MS"/>
                <a:ea typeface="Calibri"/>
              </a:rPr>
              <a:t> account, then this special page can help you recover access to your account.</a:t>
            </a:r>
            <a:endParaRPr b="0" lang="en-US" sz="3900" spc="-1" strike="noStrike">
              <a:solidFill>
                <a:srgbClr val="ffffff"/>
              </a:solidFill>
              <a:latin typeface="Trebuchet MS"/>
            </a:endParaRPr>
          </a:p>
          <a:p>
            <a:pPr>
              <a:lnSpc>
                <a:spcPct val="90000"/>
              </a:lnSpc>
              <a:spcBef>
                <a:spcPts val="1001"/>
              </a:spcBef>
            </a:pPr>
            <a:endParaRPr b="0" lang="en-US" sz="39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VIEW MAP PAGE:</a:t>
            </a:r>
            <a:endParaRPr b="0" lang="en-US" sz="3600" spc="-1" strike="noStrike">
              <a:solidFill>
                <a:srgbClr val="ffffff"/>
              </a:solidFill>
              <a:latin typeface="Trebuchet MS"/>
            </a:endParaRPr>
          </a:p>
        </p:txBody>
      </p:sp>
      <p:pic>
        <p:nvPicPr>
          <p:cNvPr id="269" name="Content Placeholder 5" descr=""/>
          <p:cNvPicPr/>
          <p:nvPr/>
        </p:nvPicPr>
        <p:blipFill>
          <a:blip r:embed="rId1"/>
          <a:stretch/>
        </p:blipFill>
        <p:spPr>
          <a:xfrm>
            <a:off x="6680880" y="2336400"/>
            <a:ext cx="5077800" cy="4064040"/>
          </a:xfrm>
          <a:prstGeom prst="rect">
            <a:avLst/>
          </a:prstGeom>
          <a:ln>
            <a:noFill/>
          </a:ln>
        </p:spPr>
      </p:pic>
      <p:sp>
        <p:nvSpPr>
          <p:cNvPr id="270" name="TextShape 2"/>
          <p:cNvSpPr txBox="1"/>
          <p:nvPr/>
        </p:nvSpPr>
        <p:spPr>
          <a:xfrm>
            <a:off x="680400" y="2336760"/>
            <a:ext cx="5623920" cy="4063680"/>
          </a:xfrm>
          <a:prstGeom prst="rect">
            <a:avLst/>
          </a:prstGeom>
          <a:noFill/>
          <a:ln>
            <a:noFill/>
          </a:ln>
        </p:spPr>
        <p:txBody>
          <a:bodyPr anchor="ctr">
            <a:normAutofit/>
          </a:bodyPr>
          <a:p>
            <a:pPr>
              <a:lnSpc>
                <a:spcPct val="90000"/>
              </a:lnSpc>
              <a:spcBef>
                <a:spcPts val="1001"/>
              </a:spcBef>
            </a:pPr>
            <a:r>
              <a:rPr b="0" lang="en-US" sz="3000" spc="-1" strike="noStrike">
                <a:solidFill>
                  <a:srgbClr val="ffffff"/>
                </a:solidFill>
                <a:latin typeface="Trebuchet MS"/>
                <a:ea typeface="Calibri"/>
              </a:rPr>
              <a:t>After Login the app will open the home page. In our Home Page maps will open and it will automatically detect the location.</a:t>
            </a: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BIN PAGE:</a:t>
            </a:r>
            <a:endParaRPr b="0" lang="en-US" sz="3600" spc="-1" strike="noStrike">
              <a:solidFill>
                <a:srgbClr val="ffffff"/>
              </a:solidFill>
              <a:latin typeface="Trebuchet MS"/>
            </a:endParaRPr>
          </a:p>
        </p:txBody>
      </p:sp>
      <p:pic>
        <p:nvPicPr>
          <p:cNvPr id="272" name="Content Placeholder 5" descr=""/>
          <p:cNvPicPr/>
          <p:nvPr/>
        </p:nvPicPr>
        <p:blipFill>
          <a:blip r:embed="rId1"/>
          <a:stretch/>
        </p:blipFill>
        <p:spPr>
          <a:xfrm>
            <a:off x="6680880" y="2165760"/>
            <a:ext cx="4708800" cy="4523400"/>
          </a:xfrm>
          <a:prstGeom prst="rect">
            <a:avLst/>
          </a:prstGeom>
          <a:ln>
            <a:noFill/>
          </a:ln>
        </p:spPr>
      </p:pic>
      <p:sp>
        <p:nvSpPr>
          <p:cNvPr id="273" name="TextShape 2"/>
          <p:cNvSpPr txBox="1"/>
          <p:nvPr/>
        </p:nvSpPr>
        <p:spPr>
          <a:xfrm>
            <a:off x="680400" y="2336760"/>
            <a:ext cx="5784120" cy="3598920"/>
          </a:xfrm>
          <a:prstGeom prst="rect">
            <a:avLst/>
          </a:prstGeom>
          <a:noFill/>
          <a:ln>
            <a:noFill/>
          </a:ln>
        </p:spPr>
        <p:txBody>
          <a:bodyPr anchor="ctr">
            <a:noAutofit/>
          </a:bodyPr>
          <a:p>
            <a:pPr>
              <a:lnSpc>
                <a:spcPct val="90000"/>
              </a:lnSpc>
              <a:spcBef>
                <a:spcPts val="1001"/>
              </a:spcBef>
            </a:pPr>
            <a:r>
              <a:rPr b="0" lang="en-US" sz="3000" spc="-1" strike="noStrike">
                <a:solidFill>
                  <a:srgbClr val="ffffff"/>
                </a:solidFill>
                <a:latin typeface="Trebuchet MS"/>
              </a:rPr>
              <a:t>Bin page comprises of three types of bins. They are,</a:t>
            </a:r>
            <a:endParaRPr b="0" lang="en-US" sz="3000" spc="-1" strike="noStrike">
              <a:solidFill>
                <a:srgbClr val="ffffff"/>
              </a:solidFill>
              <a:latin typeface="Trebuchet MS"/>
            </a:endParaRPr>
          </a:p>
          <a:p>
            <a:pPr marL="285840" indent="-285480">
              <a:lnSpc>
                <a:spcPct val="90000"/>
              </a:lnSpc>
              <a:spcBef>
                <a:spcPts val="1001"/>
              </a:spcBef>
              <a:buClr>
                <a:srgbClr val="ffffff"/>
              </a:buClr>
              <a:buFont typeface="Arial"/>
              <a:buChar char="•"/>
            </a:pPr>
            <a:r>
              <a:rPr b="0" lang="en-US" sz="3000" spc="-1" strike="noStrike">
                <a:solidFill>
                  <a:srgbClr val="ffffff"/>
                </a:solidFill>
                <a:latin typeface="Trebuchet MS"/>
              </a:rPr>
              <a:t>GREEN BIN</a:t>
            </a:r>
            <a:endParaRPr b="0" lang="en-US" sz="3000" spc="-1" strike="noStrike">
              <a:solidFill>
                <a:srgbClr val="ffffff"/>
              </a:solidFill>
              <a:latin typeface="Trebuchet MS"/>
            </a:endParaRPr>
          </a:p>
          <a:p>
            <a:pPr marL="285840" indent="-285480">
              <a:lnSpc>
                <a:spcPct val="90000"/>
              </a:lnSpc>
              <a:spcBef>
                <a:spcPts val="1001"/>
              </a:spcBef>
              <a:buClr>
                <a:srgbClr val="ffffff"/>
              </a:buClr>
              <a:buFont typeface="Arial"/>
              <a:buChar char="•"/>
            </a:pPr>
            <a:r>
              <a:rPr b="0" lang="en-US" sz="3000" spc="-1" strike="noStrike">
                <a:solidFill>
                  <a:srgbClr val="ffffff"/>
                </a:solidFill>
                <a:latin typeface="Trebuchet MS"/>
              </a:rPr>
              <a:t>RED BIN </a:t>
            </a:r>
            <a:endParaRPr b="0" lang="en-US" sz="3000" spc="-1" strike="noStrike">
              <a:solidFill>
                <a:srgbClr val="ffffff"/>
              </a:solidFill>
              <a:latin typeface="Trebuchet MS"/>
            </a:endParaRPr>
          </a:p>
          <a:p>
            <a:pPr marL="285840" indent="-285480">
              <a:lnSpc>
                <a:spcPct val="90000"/>
              </a:lnSpc>
              <a:spcBef>
                <a:spcPts val="1001"/>
              </a:spcBef>
              <a:buClr>
                <a:srgbClr val="ffffff"/>
              </a:buClr>
              <a:buFont typeface="Arial"/>
              <a:buChar char="•"/>
            </a:pPr>
            <a:r>
              <a:rPr b="0" lang="en-US" sz="3000" spc="-1" strike="noStrike">
                <a:solidFill>
                  <a:srgbClr val="ffffff"/>
                </a:solidFill>
                <a:latin typeface="Trebuchet MS"/>
              </a:rPr>
              <a:t>BLUE BIN</a:t>
            </a:r>
            <a:endParaRPr b="0" lang="en-US" sz="3000" spc="-1" strike="noStrike">
              <a:solidFill>
                <a:srgbClr val="ffffff"/>
              </a:solidFill>
              <a:latin typeface="Trebuchet MS"/>
            </a:endParaRPr>
          </a:p>
          <a:p>
            <a:pPr>
              <a:lnSpc>
                <a:spcPct val="90000"/>
              </a:lnSpc>
              <a:spcBef>
                <a:spcPts val="1001"/>
              </a:spcBef>
            </a:pP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680400" y="753120"/>
            <a:ext cx="9613440" cy="1080720"/>
          </a:xfrm>
          <a:prstGeom prst="rect">
            <a:avLst/>
          </a:prstGeom>
          <a:noFill/>
          <a:ln>
            <a:noFill/>
          </a:ln>
        </p:spPr>
        <p:txBody>
          <a:bodyPr anchor="ctr">
            <a:noAutofit/>
          </a:bodyPr>
          <a:p>
            <a:pPr marL="571680" indent="-571320">
              <a:lnSpc>
                <a:spcPct val="90000"/>
              </a:lnSpc>
              <a:buClr>
                <a:srgbClr val="ffffff"/>
              </a:buClr>
              <a:buFont typeface="Wingdings" charset="2"/>
              <a:buChar char=""/>
            </a:pPr>
            <a:r>
              <a:rPr b="0" lang="en-US" sz="3600" spc="-1" strike="noStrike">
                <a:solidFill>
                  <a:srgbClr val="ffffff"/>
                </a:solidFill>
                <a:latin typeface="Trebuchet MS"/>
              </a:rPr>
              <a:t>GREEN BIN</a:t>
            </a:r>
            <a:endParaRPr b="0" lang="en-US" sz="3600" spc="-1" strike="noStrike">
              <a:solidFill>
                <a:srgbClr val="ffffff"/>
              </a:solidFill>
              <a:latin typeface="Trebuchet MS"/>
            </a:endParaRPr>
          </a:p>
        </p:txBody>
      </p:sp>
      <p:pic>
        <p:nvPicPr>
          <p:cNvPr id="275" name="Content Placeholder 5" descr=""/>
          <p:cNvPicPr/>
          <p:nvPr/>
        </p:nvPicPr>
        <p:blipFill>
          <a:blip r:embed="rId1"/>
          <a:stretch/>
        </p:blipFill>
        <p:spPr>
          <a:xfrm>
            <a:off x="7283160" y="2197800"/>
            <a:ext cx="4228200" cy="4507560"/>
          </a:xfrm>
          <a:prstGeom prst="rect">
            <a:avLst/>
          </a:prstGeom>
          <a:ln>
            <a:noFill/>
          </a:ln>
        </p:spPr>
      </p:pic>
      <p:sp>
        <p:nvSpPr>
          <p:cNvPr id="276" name="TextShape 2"/>
          <p:cNvSpPr txBox="1"/>
          <p:nvPr/>
        </p:nvSpPr>
        <p:spPr>
          <a:xfrm>
            <a:off x="680400" y="2336760"/>
            <a:ext cx="5944680" cy="3598920"/>
          </a:xfrm>
          <a:prstGeom prst="rect">
            <a:avLst/>
          </a:prstGeom>
          <a:noFill/>
          <a:ln>
            <a:noFill/>
          </a:ln>
        </p:spPr>
        <p:txBody>
          <a:bodyPr anchor="ctr">
            <a:normAutofit/>
          </a:bodyPr>
          <a:p>
            <a:pPr>
              <a:lnSpc>
                <a:spcPct val="90000"/>
              </a:lnSpc>
              <a:spcBef>
                <a:spcPts val="1001"/>
              </a:spcBef>
            </a:pPr>
            <a:r>
              <a:rPr b="0" lang="en-US" sz="3000" spc="-1" strike="noStrike">
                <a:solidFill>
                  <a:srgbClr val="ffffff"/>
                </a:solidFill>
                <a:latin typeface="Trebuchet MS"/>
                <a:ea typeface="Calibri"/>
              </a:rPr>
              <a:t>Green dustbin is a large movable rigid plastic or metal container that contains biodegradable waste or composable materials such as a means to divert waste from landfills.</a:t>
            </a:r>
            <a:endParaRPr b="0" lang="en-US" sz="3000" spc="-1" strike="noStrike">
              <a:solidFill>
                <a:srgbClr val="ffffff"/>
              </a:solidFill>
              <a:latin typeface="Trebuchet MS"/>
            </a:endParaRPr>
          </a:p>
          <a:p>
            <a:pPr>
              <a:lnSpc>
                <a:spcPct val="90000"/>
              </a:lnSpc>
              <a:spcBef>
                <a:spcPts val="1001"/>
              </a:spcBef>
            </a:pP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680400" y="753120"/>
            <a:ext cx="9613440" cy="1080720"/>
          </a:xfrm>
          <a:prstGeom prst="rect">
            <a:avLst/>
          </a:prstGeom>
          <a:noFill/>
          <a:ln>
            <a:noFill/>
          </a:ln>
        </p:spPr>
        <p:txBody>
          <a:bodyPr anchor="ctr">
            <a:noAutofit/>
          </a:bodyPr>
          <a:p>
            <a:pPr marL="571680" indent="-571320">
              <a:lnSpc>
                <a:spcPct val="90000"/>
              </a:lnSpc>
              <a:buClr>
                <a:srgbClr val="ffffff"/>
              </a:buClr>
              <a:buFont typeface="Wingdings" charset="2"/>
              <a:buChar char=""/>
            </a:pPr>
            <a:r>
              <a:rPr b="0" lang="en-US" sz="3600" spc="-1" strike="noStrike">
                <a:solidFill>
                  <a:srgbClr val="ffffff"/>
                </a:solidFill>
                <a:latin typeface="Trebuchet MS"/>
              </a:rPr>
              <a:t>RED BIN:</a:t>
            </a:r>
            <a:endParaRPr b="0" lang="en-US" sz="3600" spc="-1" strike="noStrike">
              <a:solidFill>
                <a:srgbClr val="ffffff"/>
              </a:solidFill>
              <a:latin typeface="Trebuchet MS"/>
            </a:endParaRPr>
          </a:p>
        </p:txBody>
      </p:sp>
      <p:pic>
        <p:nvPicPr>
          <p:cNvPr id="278" name="Content Placeholder 5" descr=""/>
          <p:cNvPicPr/>
          <p:nvPr/>
        </p:nvPicPr>
        <p:blipFill>
          <a:blip r:embed="rId1"/>
          <a:stretch/>
        </p:blipFill>
        <p:spPr>
          <a:xfrm>
            <a:off x="7904520" y="2197800"/>
            <a:ext cx="3789720" cy="4331160"/>
          </a:xfrm>
          <a:prstGeom prst="rect">
            <a:avLst/>
          </a:prstGeom>
          <a:ln>
            <a:noFill/>
          </a:ln>
        </p:spPr>
      </p:pic>
      <p:sp>
        <p:nvSpPr>
          <p:cNvPr id="279" name="TextShape 2"/>
          <p:cNvSpPr txBox="1"/>
          <p:nvPr/>
        </p:nvSpPr>
        <p:spPr>
          <a:xfrm>
            <a:off x="680400" y="2197800"/>
            <a:ext cx="6490080" cy="4331160"/>
          </a:xfrm>
          <a:prstGeom prst="rect">
            <a:avLst/>
          </a:prstGeom>
          <a:noFill/>
          <a:ln>
            <a:noFill/>
          </a:ln>
        </p:spPr>
        <p:txBody>
          <a:bodyPr anchor="ctr">
            <a:normAutofit fontScale="76000"/>
          </a:bodyPr>
          <a:p>
            <a:pPr>
              <a:lnSpc>
                <a:spcPct val="90000"/>
              </a:lnSpc>
              <a:spcBef>
                <a:spcPts val="1001"/>
              </a:spcBef>
            </a:pPr>
            <a:r>
              <a:rPr b="0" lang="en-US" sz="3000" spc="-1" strike="noStrike">
                <a:solidFill>
                  <a:srgbClr val="ffffff"/>
                </a:solidFill>
                <a:latin typeface="Trebuchet MS"/>
                <a:ea typeface="Calibri"/>
              </a:rPr>
              <a:t>Plastic coffee cups, packaging, such as chip packets or food wrapping.</a:t>
            </a:r>
            <a:endParaRPr b="0" lang="en-US" sz="3000" spc="-1" strike="noStrike">
              <a:solidFill>
                <a:srgbClr val="ffffff"/>
              </a:solidFill>
              <a:latin typeface="Trebuchet MS"/>
            </a:endParaRPr>
          </a:p>
          <a:p>
            <a:pPr>
              <a:lnSpc>
                <a:spcPct val="90000"/>
              </a:lnSpc>
              <a:spcBef>
                <a:spcPts val="1001"/>
              </a:spcBef>
            </a:pPr>
            <a:r>
              <a:rPr b="0" lang="en-US" sz="3000" spc="-1" strike="noStrike">
                <a:solidFill>
                  <a:srgbClr val="ffffff"/>
                </a:solidFill>
                <a:latin typeface="Trebuchet MS"/>
                <a:ea typeface="Calibri"/>
              </a:rPr>
              <a:t>They are also used to dispose the medical apparatus specimen, blood soaked drapes, gloves and anything that is visibly contaminated by blood or bodily fluid .</a:t>
            </a:r>
            <a:endParaRPr b="0" lang="en-US" sz="3000" spc="-1" strike="noStrike">
              <a:solidFill>
                <a:srgbClr val="ffffff"/>
              </a:solidFill>
              <a:latin typeface="Trebuchet MS"/>
            </a:endParaRPr>
          </a:p>
          <a:p>
            <a:pPr>
              <a:lnSpc>
                <a:spcPct val="90000"/>
              </a:lnSpc>
              <a:spcBef>
                <a:spcPts val="1001"/>
              </a:spcBef>
            </a:pPr>
            <a:r>
              <a:rPr b="0" lang="en-US" sz="3000" spc="-1" strike="noStrike">
                <a:solidFill>
                  <a:srgbClr val="ffffff"/>
                </a:solidFill>
                <a:latin typeface="Trebuchet MS"/>
                <a:ea typeface="Calibri"/>
              </a:rPr>
              <a:t>Clothes, rags and shoes are acceptable but always try to donate or give away items in good conditions, Pyrex glass including baking trays and drinking glasses.</a:t>
            </a:r>
            <a:endParaRPr b="0" lang="en-US" sz="3000" spc="-1" strike="noStrike">
              <a:solidFill>
                <a:srgbClr val="ffffff"/>
              </a:solidFill>
              <a:latin typeface="Trebuchet MS"/>
            </a:endParaRPr>
          </a:p>
          <a:p>
            <a:pPr>
              <a:lnSpc>
                <a:spcPct val="90000"/>
              </a:lnSpc>
              <a:spcBef>
                <a:spcPts val="1001"/>
              </a:spcBef>
            </a:pP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BLUE BIN:</a:t>
            </a:r>
            <a:endParaRPr b="0" lang="en-US" sz="3600" spc="-1" strike="noStrike">
              <a:solidFill>
                <a:srgbClr val="ffffff"/>
              </a:solidFill>
              <a:latin typeface="Trebuchet MS"/>
            </a:endParaRPr>
          </a:p>
        </p:txBody>
      </p:sp>
      <p:pic>
        <p:nvPicPr>
          <p:cNvPr id="281" name="Content Placeholder 5" descr=""/>
          <p:cNvPicPr/>
          <p:nvPr/>
        </p:nvPicPr>
        <p:blipFill>
          <a:blip r:embed="rId1"/>
          <a:stretch/>
        </p:blipFill>
        <p:spPr>
          <a:xfrm>
            <a:off x="7721640" y="2165760"/>
            <a:ext cx="3789720" cy="4395240"/>
          </a:xfrm>
          <a:prstGeom prst="rect">
            <a:avLst/>
          </a:prstGeom>
          <a:ln>
            <a:noFill/>
          </a:ln>
        </p:spPr>
      </p:pic>
      <p:sp>
        <p:nvSpPr>
          <p:cNvPr id="282" name="TextShape 2"/>
          <p:cNvSpPr txBox="1"/>
          <p:nvPr/>
        </p:nvSpPr>
        <p:spPr>
          <a:xfrm>
            <a:off x="680400" y="2336760"/>
            <a:ext cx="6345720" cy="3598920"/>
          </a:xfrm>
          <a:prstGeom prst="rect">
            <a:avLst/>
          </a:prstGeom>
          <a:noFill/>
          <a:ln>
            <a:noFill/>
          </a:ln>
        </p:spPr>
        <p:txBody>
          <a:bodyPr anchor="ctr">
            <a:normAutofit/>
          </a:bodyPr>
          <a:p>
            <a:pPr>
              <a:lnSpc>
                <a:spcPct val="90000"/>
              </a:lnSpc>
              <a:spcBef>
                <a:spcPts val="1001"/>
              </a:spcBef>
            </a:pPr>
            <a:r>
              <a:rPr b="0" lang="en-US" sz="3000" spc="-1" strike="noStrike">
                <a:solidFill>
                  <a:srgbClr val="000000"/>
                </a:solidFill>
                <a:latin typeface="Trebuchet MS"/>
                <a:ea typeface="Calibri"/>
              </a:rPr>
              <a:t>Blue dustbin contains non-biodegradable waste. Blue dustbin contains all the material that is required to be recycled. Material that can be thrown into blue bins is metal, chemicals, plastic, aluminium cans, etc.</a:t>
            </a:r>
            <a:endParaRPr b="0" lang="en-US" sz="3000" spc="-1" strike="noStrike">
              <a:solidFill>
                <a:srgbClr val="ffffff"/>
              </a:solidFill>
              <a:latin typeface="Trebuchet MS"/>
            </a:endParaRPr>
          </a:p>
          <a:p>
            <a:pPr>
              <a:lnSpc>
                <a:spcPct val="90000"/>
              </a:lnSpc>
              <a:spcBef>
                <a:spcPts val="1001"/>
              </a:spcBef>
            </a:pP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680400" y="2869920"/>
            <a:ext cx="9613440" cy="1090440"/>
          </a:xfrm>
          <a:prstGeom prst="rect">
            <a:avLst/>
          </a:prstGeom>
          <a:noFill/>
          <a:ln>
            <a:noFill/>
          </a:ln>
        </p:spPr>
        <p:txBody>
          <a:bodyPr anchor="ctr">
            <a:normAutofit fontScale="42000"/>
          </a:bodyPr>
          <a:p>
            <a:pPr algn="ctr">
              <a:lnSpc>
                <a:spcPct val="90000"/>
              </a:lnSpc>
            </a:pPr>
            <a:r>
              <a:rPr b="0" lang="en-US" sz="6000" spc="-1" strike="noStrike">
                <a:solidFill>
                  <a:srgbClr val="ffffff"/>
                </a:solidFill>
                <a:latin typeface="Trebuchet MS"/>
              </a:rPr>
              <a:t>CITY HYGIENE</a:t>
            </a:r>
            <a:br/>
            <a:r>
              <a:rPr b="0" lang="en-US" sz="3600" spc="-1" strike="noStrike">
                <a:solidFill>
                  <a:srgbClr val="ffffff"/>
                </a:solidFill>
                <a:latin typeface="Trebuchet MS"/>
              </a:rPr>
              <a:t>CLEAN ENVIRONMENT,CLEAN MIND,CLEAN WORLD</a:t>
            </a:r>
            <a:endParaRPr b="0" lang="en-US" sz="3600" spc="-1" strike="noStrike">
              <a:solidFill>
                <a:srgbClr val="ffffff"/>
              </a:solidFill>
              <a:latin typeface="Trebuchet MS"/>
            </a:endParaRPr>
          </a:p>
        </p:txBody>
      </p:sp>
      <p:sp>
        <p:nvSpPr>
          <p:cNvPr id="235" name="TextShape 2"/>
          <p:cNvSpPr txBox="1"/>
          <p:nvPr/>
        </p:nvSpPr>
        <p:spPr>
          <a:xfrm>
            <a:off x="680400" y="4232160"/>
            <a:ext cx="9613440" cy="1703520"/>
          </a:xfrm>
          <a:prstGeom prst="rect">
            <a:avLst/>
          </a:prstGeom>
          <a:noFill/>
          <a:ln>
            <a:noFill/>
          </a:ln>
        </p:spPr>
        <p:txBody>
          <a:bodyPr>
            <a:normAutofit fontScale="78000"/>
          </a:bodyPr>
          <a:p>
            <a:pPr algn="r">
              <a:lnSpc>
                <a:spcPct val="90000"/>
              </a:lnSpc>
              <a:spcBef>
                <a:spcPts val="1001"/>
              </a:spcBef>
            </a:pPr>
            <a:r>
              <a:rPr b="1" lang="en-US" sz="2800" spc="-1" strike="noStrike">
                <a:solidFill>
                  <a:srgbClr val="ffffff"/>
                </a:solidFill>
                <a:latin typeface="Trebuchet MS"/>
              </a:rPr>
              <a:t>GUIDED BY:</a:t>
            </a:r>
            <a:endParaRPr b="0" lang="en-US" sz="2800" spc="-1" strike="noStrike">
              <a:solidFill>
                <a:srgbClr val="ffffff"/>
              </a:solidFill>
              <a:latin typeface="Trebuchet MS"/>
            </a:endParaRPr>
          </a:p>
          <a:p>
            <a:pPr algn="r">
              <a:lnSpc>
                <a:spcPct val="90000"/>
              </a:lnSpc>
              <a:spcBef>
                <a:spcPts val="1001"/>
              </a:spcBef>
            </a:pPr>
            <a:r>
              <a:rPr b="0" lang="en-US" sz="2800" spc="-1" strike="noStrike">
                <a:solidFill>
                  <a:srgbClr val="ffffff"/>
                </a:solidFill>
                <a:latin typeface="Trebuchet MS"/>
              </a:rPr>
              <a:t>MR.BHARATHIDHASAN </a:t>
            </a:r>
            <a:endParaRPr b="0" lang="en-US" sz="2800" spc="-1" strike="noStrike">
              <a:solidFill>
                <a:srgbClr val="ffffff"/>
              </a:solidFill>
              <a:latin typeface="Trebuchet MS"/>
            </a:endParaRPr>
          </a:p>
          <a:p>
            <a:pPr algn="r">
              <a:lnSpc>
                <a:spcPct val="90000"/>
              </a:lnSpc>
              <a:spcBef>
                <a:spcPts val="1001"/>
              </a:spcBef>
            </a:pPr>
            <a:r>
              <a:rPr b="0" lang="en-US" sz="2800" spc="-1" strike="noStrike">
                <a:solidFill>
                  <a:srgbClr val="ffffff"/>
                </a:solidFill>
                <a:latin typeface="Trebuchet MS"/>
              </a:rPr>
              <a:t>ASST.PROFESSOR </a:t>
            </a:r>
            <a:endParaRPr b="0" lang="en-US" sz="2800" spc="-1" strike="noStrike">
              <a:solidFill>
                <a:srgbClr val="ffffff"/>
              </a:solidFill>
              <a:latin typeface="Trebuchet MS"/>
            </a:endParaRPr>
          </a:p>
          <a:p>
            <a:pPr algn="r">
              <a:lnSpc>
                <a:spcPct val="90000"/>
              </a:lnSpc>
              <a:spcBef>
                <a:spcPts val="1001"/>
              </a:spcBef>
            </a:pPr>
            <a:r>
              <a:rPr b="0" lang="en-US" sz="2800" spc="-1" strike="noStrike">
                <a:solidFill>
                  <a:srgbClr val="ffffff"/>
                </a:solidFill>
                <a:latin typeface="Trebuchet MS"/>
              </a:rPr>
              <a:t>DEPARTMENT OF COMPUTER SCIENCE</a:t>
            </a:r>
            <a:endParaRPr b="0" lang="en-US" sz="2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REPORT PAGE:</a:t>
            </a:r>
            <a:endParaRPr b="0" lang="en-US" sz="3600" spc="-1" strike="noStrike">
              <a:solidFill>
                <a:srgbClr val="ffffff"/>
              </a:solidFill>
              <a:latin typeface="Trebuchet MS"/>
            </a:endParaRPr>
          </a:p>
        </p:txBody>
      </p:sp>
      <p:pic>
        <p:nvPicPr>
          <p:cNvPr id="284" name="Content Placeholder 5" descr=""/>
          <p:cNvPicPr/>
          <p:nvPr/>
        </p:nvPicPr>
        <p:blipFill>
          <a:blip r:embed="rId1"/>
          <a:stretch/>
        </p:blipFill>
        <p:spPr>
          <a:xfrm>
            <a:off x="7721640" y="2053440"/>
            <a:ext cx="3789720" cy="4683960"/>
          </a:xfrm>
          <a:prstGeom prst="rect">
            <a:avLst/>
          </a:prstGeom>
          <a:ln>
            <a:noFill/>
          </a:ln>
        </p:spPr>
      </p:pic>
      <p:sp>
        <p:nvSpPr>
          <p:cNvPr id="285" name="TextShape 2"/>
          <p:cNvSpPr txBox="1"/>
          <p:nvPr/>
        </p:nvSpPr>
        <p:spPr>
          <a:xfrm>
            <a:off x="680400" y="2336760"/>
            <a:ext cx="5896440" cy="3598920"/>
          </a:xfrm>
          <a:prstGeom prst="rect">
            <a:avLst/>
          </a:prstGeom>
          <a:noFill/>
          <a:ln>
            <a:noFill/>
          </a:ln>
        </p:spPr>
        <p:txBody>
          <a:bodyPr anchor="ctr">
            <a:noAutofit/>
          </a:bodyPr>
          <a:p>
            <a:pPr>
              <a:lnSpc>
                <a:spcPct val="90000"/>
              </a:lnSpc>
              <a:spcBef>
                <a:spcPts val="1001"/>
              </a:spcBef>
            </a:pPr>
            <a:r>
              <a:rPr b="0" lang="en-US" sz="3000" spc="-1" strike="noStrike">
                <a:solidFill>
                  <a:srgbClr val="202122"/>
                </a:solidFill>
                <a:latin typeface="Trebuchet MS"/>
                <a:ea typeface="Calibri"/>
              </a:rPr>
              <a:t>A report page is a document that presents information in an organized format for a specific audience and purpose. Although summaries of complete reports are almost always in the form of written documents</a:t>
            </a: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REPORT PAGE(through camera):</a:t>
            </a:r>
            <a:endParaRPr b="0" lang="en-US" sz="3600" spc="-1" strike="noStrike">
              <a:solidFill>
                <a:srgbClr val="ffffff"/>
              </a:solidFill>
              <a:latin typeface="Trebuchet MS"/>
            </a:endParaRPr>
          </a:p>
        </p:txBody>
      </p:sp>
      <p:pic>
        <p:nvPicPr>
          <p:cNvPr id="287" name="Content Placeholder 5" descr=""/>
          <p:cNvPicPr/>
          <p:nvPr/>
        </p:nvPicPr>
        <p:blipFill>
          <a:blip r:embed="rId1"/>
          <a:stretch/>
        </p:blipFill>
        <p:spPr>
          <a:xfrm>
            <a:off x="8101440" y="2069280"/>
            <a:ext cx="3409920" cy="4571640"/>
          </a:xfrm>
          <a:prstGeom prst="rect">
            <a:avLst/>
          </a:prstGeom>
          <a:ln>
            <a:noFill/>
          </a:ln>
        </p:spPr>
      </p:pic>
      <p:sp>
        <p:nvSpPr>
          <p:cNvPr id="288" name="TextShape 2"/>
          <p:cNvSpPr txBox="1"/>
          <p:nvPr/>
        </p:nvSpPr>
        <p:spPr>
          <a:xfrm>
            <a:off x="680400" y="2336760"/>
            <a:ext cx="6971400" cy="3598920"/>
          </a:xfrm>
          <a:prstGeom prst="rect">
            <a:avLst/>
          </a:prstGeom>
          <a:noFill/>
          <a:ln>
            <a:noFill/>
          </a:ln>
        </p:spPr>
        <p:txBody>
          <a:bodyPr anchor="ctr">
            <a:normAutofit/>
          </a:bodyPr>
          <a:p>
            <a:pPr>
              <a:lnSpc>
                <a:spcPct val="90000"/>
              </a:lnSpc>
              <a:spcBef>
                <a:spcPts val="1001"/>
              </a:spcBef>
            </a:pPr>
            <a:r>
              <a:rPr b="0" lang="en-US" sz="3000" spc="-1" strike="noStrike">
                <a:solidFill>
                  <a:srgbClr val="ffffff"/>
                </a:solidFill>
                <a:latin typeface="Trebuchet MS"/>
              </a:rPr>
              <a:t>This page is report through camera page ,</a:t>
            </a:r>
            <a:endParaRPr b="0" lang="en-US" sz="3000" spc="-1" strike="noStrike">
              <a:solidFill>
                <a:srgbClr val="ffffff"/>
              </a:solidFill>
              <a:latin typeface="Trebuchet MS"/>
            </a:endParaRPr>
          </a:p>
          <a:p>
            <a:pPr>
              <a:lnSpc>
                <a:spcPct val="90000"/>
              </a:lnSpc>
              <a:spcBef>
                <a:spcPts val="1001"/>
              </a:spcBef>
            </a:pPr>
            <a:r>
              <a:rPr b="0" lang="en-US" sz="3000" spc="-1" strike="noStrike">
                <a:solidFill>
                  <a:srgbClr val="ffffff"/>
                </a:solidFill>
                <a:latin typeface="Trebuchet MS"/>
              </a:rPr>
              <a:t>By clicking the capture image option u will be connected to ur camera ,here you take the garbage pic and you will send to the concern database.</a:t>
            </a:r>
            <a:endParaRPr b="0" lang="en-US" sz="3000" spc="-1" strike="noStrike">
              <a:solidFill>
                <a:srgbClr val="ffffff"/>
              </a:solidFill>
              <a:latin typeface="Trebuchet MS"/>
            </a:endParaRPr>
          </a:p>
          <a:p>
            <a:pPr>
              <a:lnSpc>
                <a:spcPct val="90000"/>
              </a:lnSpc>
              <a:spcBef>
                <a:spcPts val="1001"/>
              </a:spcBef>
            </a:pPr>
            <a:r>
              <a:rPr b="0" lang="en-US" sz="3000" spc="-1" strike="noStrike">
                <a:solidFill>
                  <a:srgbClr val="ffffff"/>
                </a:solidFill>
                <a:latin typeface="Trebuchet MS"/>
              </a:rPr>
              <a:t>Finally your report will be registered in database.</a:t>
            </a: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REPORT PAGE(through message):</a:t>
            </a:r>
            <a:endParaRPr b="0" lang="en-US" sz="3600" spc="-1" strike="noStrike">
              <a:solidFill>
                <a:srgbClr val="ffffff"/>
              </a:solidFill>
              <a:latin typeface="Trebuchet MS"/>
            </a:endParaRPr>
          </a:p>
        </p:txBody>
      </p:sp>
      <p:pic>
        <p:nvPicPr>
          <p:cNvPr id="290" name="Content Placeholder 5" descr=""/>
          <p:cNvPicPr/>
          <p:nvPr/>
        </p:nvPicPr>
        <p:blipFill>
          <a:blip r:embed="rId1"/>
          <a:stretch/>
        </p:blipFill>
        <p:spPr>
          <a:xfrm>
            <a:off x="6680880" y="2336760"/>
            <a:ext cx="4830480" cy="3598560"/>
          </a:xfrm>
          <a:prstGeom prst="rect">
            <a:avLst/>
          </a:prstGeom>
          <a:ln>
            <a:noFill/>
          </a:ln>
        </p:spPr>
      </p:pic>
      <p:sp>
        <p:nvSpPr>
          <p:cNvPr id="291" name="TextShape 2"/>
          <p:cNvSpPr txBox="1"/>
          <p:nvPr/>
        </p:nvSpPr>
        <p:spPr>
          <a:xfrm>
            <a:off x="680400" y="2336760"/>
            <a:ext cx="3789720" cy="3598920"/>
          </a:xfrm>
          <a:prstGeom prst="rect">
            <a:avLst/>
          </a:prstGeom>
          <a:noFill/>
          <a:ln>
            <a:noFill/>
          </a:ln>
        </p:spPr>
        <p:txBody>
          <a:bodyPr anchor="ctr">
            <a:normAutofit/>
          </a:bodyPr>
          <a:p>
            <a:pPr>
              <a:lnSpc>
                <a:spcPct val="90000"/>
              </a:lnSpc>
              <a:spcBef>
                <a:spcPts val="1001"/>
              </a:spcBef>
            </a:pPr>
            <a:r>
              <a:rPr b="0" lang="en-US" sz="3000" spc="-1" strike="noStrike">
                <a:solidFill>
                  <a:srgbClr val="ffffff"/>
                </a:solidFill>
                <a:latin typeface="Trebuchet MS"/>
              </a:rPr>
              <a:t>Through this report by message page the citizens can send their issues in  message through texts to the database.</a:t>
            </a: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DATA FLOW DIAGRAM:</a:t>
            </a:r>
            <a:endParaRPr b="0" lang="en-US" sz="3600" spc="-1" strike="noStrike">
              <a:solidFill>
                <a:srgbClr val="ffffff"/>
              </a:solidFill>
              <a:latin typeface="Trebuchet MS"/>
            </a:endParaRPr>
          </a:p>
        </p:txBody>
      </p:sp>
      <p:pic>
        <p:nvPicPr>
          <p:cNvPr id="293" name="Content Placeholder 5" descr=""/>
          <p:cNvPicPr/>
          <p:nvPr/>
        </p:nvPicPr>
        <p:blipFill>
          <a:blip r:embed="rId1"/>
          <a:stretch/>
        </p:blipFill>
        <p:spPr>
          <a:xfrm rot="16200000">
            <a:off x="5502600" y="47880"/>
            <a:ext cx="4411080" cy="8647200"/>
          </a:xfrm>
          <a:prstGeom prst="rect">
            <a:avLst/>
          </a:prstGeom>
          <a:ln>
            <a:noFill/>
          </a:ln>
        </p:spPr>
      </p:pic>
      <p:sp>
        <p:nvSpPr>
          <p:cNvPr id="294" name="TextShape 2"/>
          <p:cNvSpPr txBox="1"/>
          <p:nvPr/>
        </p:nvSpPr>
        <p:spPr>
          <a:xfrm>
            <a:off x="159840" y="2336760"/>
            <a:ext cx="3224880" cy="3767400"/>
          </a:xfrm>
          <a:prstGeom prst="rect">
            <a:avLst/>
          </a:prstGeom>
          <a:noFill/>
          <a:ln>
            <a:noFill/>
          </a:ln>
        </p:spPr>
        <p:txBody>
          <a:bodyPr anchor="ctr">
            <a:normAutofit/>
          </a:bodyPr>
          <a:p>
            <a:pPr>
              <a:lnSpc>
                <a:spcPct val="90000"/>
              </a:lnSpc>
              <a:spcBef>
                <a:spcPts val="1001"/>
              </a:spcBef>
            </a:pPr>
            <a:r>
              <a:rPr b="0" lang="en-US" sz="3000" spc="-1" strike="noStrike">
                <a:solidFill>
                  <a:srgbClr val="ffffff"/>
                </a:solidFill>
                <a:latin typeface="Trebuchet MS"/>
              </a:rPr>
              <a:t>THIS IS DEMONSTRATION OF A DATA FLOW  THROUGH DIAGRAM.</a:t>
            </a: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USE CASE DIAGRAM:</a:t>
            </a:r>
            <a:endParaRPr b="0" lang="en-US" sz="3600" spc="-1" strike="noStrike">
              <a:solidFill>
                <a:srgbClr val="ffffff"/>
              </a:solidFill>
              <a:latin typeface="Trebuchet MS"/>
            </a:endParaRPr>
          </a:p>
        </p:txBody>
      </p:sp>
      <p:pic>
        <p:nvPicPr>
          <p:cNvPr id="296" name="Content Placeholder 5" descr=""/>
          <p:cNvPicPr/>
          <p:nvPr/>
        </p:nvPicPr>
        <p:blipFill>
          <a:blip r:embed="rId1"/>
          <a:stretch/>
        </p:blipFill>
        <p:spPr>
          <a:xfrm>
            <a:off x="3545280" y="2017800"/>
            <a:ext cx="8485920" cy="4658760"/>
          </a:xfrm>
          <a:prstGeom prst="rect">
            <a:avLst/>
          </a:prstGeom>
          <a:ln>
            <a:noFill/>
          </a:ln>
        </p:spPr>
      </p:pic>
      <p:sp>
        <p:nvSpPr>
          <p:cNvPr id="297" name="TextShape 2"/>
          <p:cNvSpPr txBox="1"/>
          <p:nvPr/>
        </p:nvSpPr>
        <p:spPr>
          <a:xfrm>
            <a:off x="160560" y="2358360"/>
            <a:ext cx="3207960" cy="3978000"/>
          </a:xfrm>
          <a:prstGeom prst="rect">
            <a:avLst/>
          </a:prstGeom>
          <a:noFill/>
          <a:ln>
            <a:noFill/>
          </a:ln>
        </p:spPr>
        <p:txBody>
          <a:bodyPr anchor="ctr">
            <a:normAutofit/>
          </a:bodyPr>
          <a:p>
            <a:pPr>
              <a:lnSpc>
                <a:spcPct val="90000"/>
              </a:lnSpc>
              <a:spcBef>
                <a:spcPts val="1001"/>
              </a:spcBef>
            </a:pPr>
            <a:r>
              <a:rPr b="0" lang="en-US" sz="3000" spc="-1" strike="noStrike">
                <a:solidFill>
                  <a:srgbClr val="ffffff"/>
                </a:solidFill>
                <a:latin typeface="Trebuchet MS"/>
              </a:rPr>
              <a:t>THIS IS DEMONSTRATION OF  AN USE CASE THROUGH DIAGRAM.</a:t>
            </a: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ENTITY RELATIONSHIP DIAGRAM:</a:t>
            </a:r>
            <a:endParaRPr b="0" lang="en-US" sz="3600" spc="-1" strike="noStrike">
              <a:solidFill>
                <a:srgbClr val="ffffff"/>
              </a:solidFill>
              <a:latin typeface="Trebuchet MS"/>
            </a:endParaRPr>
          </a:p>
        </p:txBody>
      </p:sp>
      <p:pic>
        <p:nvPicPr>
          <p:cNvPr id="299" name="Content Placeholder 5" descr=""/>
          <p:cNvPicPr/>
          <p:nvPr/>
        </p:nvPicPr>
        <p:blipFill>
          <a:blip r:embed="rId1"/>
          <a:stretch/>
        </p:blipFill>
        <p:spPr>
          <a:xfrm>
            <a:off x="3515760" y="2181600"/>
            <a:ext cx="8307000" cy="4443480"/>
          </a:xfrm>
          <a:prstGeom prst="rect">
            <a:avLst/>
          </a:prstGeom>
          <a:ln>
            <a:noFill/>
          </a:ln>
        </p:spPr>
      </p:pic>
      <p:sp>
        <p:nvSpPr>
          <p:cNvPr id="300" name="TextShape 2"/>
          <p:cNvSpPr txBox="1"/>
          <p:nvPr/>
        </p:nvSpPr>
        <p:spPr>
          <a:xfrm>
            <a:off x="176400" y="2336760"/>
            <a:ext cx="3288240" cy="3598920"/>
          </a:xfrm>
          <a:prstGeom prst="rect">
            <a:avLst/>
          </a:prstGeom>
          <a:noFill/>
          <a:ln>
            <a:noFill/>
          </a:ln>
        </p:spPr>
        <p:txBody>
          <a:bodyPr anchor="ctr">
            <a:normAutofit/>
          </a:bodyPr>
          <a:p>
            <a:pPr>
              <a:lnSpc>
                <a:spcPct val="90000"/>
              </a:lnSpc>
              <a:spcBef>
                <a:spcPts val="1001"/>
              </a:spcBef>
            </a:pPr>
            <a:r>
              <a:rPr b="0" lang="en-US" sz="3000" spc="-1" strike="noStrike">
                <a:solidFill>
                  <a:srgbClr val="ffffff"/>
                </a:solidFill>
                <a:latin typeface="Trebuchet MS"/>
              </a:rPr>
              <a:t>THIS IS DEMONSTRATION OF AN ENTITY RELATIONSHIP THROUGH DIAGRAM</a:t>
            </a: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FUTURE ENHANCEMENT:</a:t>
            </a:r>
            <a:endParaRPr b="0" lang="en-US" sz="3600" spc="-1" strike="noStrike">
              <a:solidFill>
                <a:srgbClr val="ffffff"/>
              </a:solidFill>
              <a:latin typeface="Trebuchet MS"/>
            </a:endParaRPr>
          </a:p>
        </p:txBody>
      </p:sp>
      <p:sp>
        <p:nvSpPr>
          <p:cNvPr id="302" name="TextShape 2"/>
          <p:cNvSpPr txBox="1"/>
          <p:nvPr/>
        </p:nvSpPr>
        <p:spPr>
          <a:xfrm>
            <a:off x="0" y="2005200"/>
            <a:ext cx="12191760" cy="4852440"/>
          </a:xfrm>
          <a:prstGeom prst="rect">
            <a:avLst/>
          </a:prstGeom>
          <a:noFill/>
          <a:ln>
            <a:noFill/>
          </a:ln>
        </p:spPr>
        <p:txBody>
          <a:bodyPr>
            <a:normAutofit fontScale="18000"/>
          </a:bodyPr>
          <a:p>
            <a:pPr marL="228600" algn="just">
              <a:lnSpc>
                <a:spcPct val="150000"/>
              </a:lnSpc>
              <a:spcBef>
                <a:spcPts val="1001"/>
              </a:spcBef>
              <a:spcAft>
                <a:spcPts val="799"/>
              </a:spcAft>
            </a:pPr>
            <a:r>
              <a:rPr b="0" lang="en-US" sz="5100" spc="-1" strike="noStrike">
                <a:solidFill>
                  <a:srgbClr val="ffffff"/>
                </a:solidFill>
                <a:latin typeface="Trebuchet MS"/>
                <a:ea typeface="Calibri"/>
              </a:rPr>
              <a:t>Future enhancement to the plan includes the Open Street Map to be replaced by any upcoming new map technology software or Google Map.</a:t>
            </a:r>
            <a:endParaRPr b="0" lang="en-US" sz="5100" spc="-1" strike="noStrike">
              <a:solidFill>
                <a:srgbClr val="ffffff"/>
              </a:solidFill>
              <a:latin typeface="Trebuchet MS"/>
            </a:endParaRPr>
          </a:p>
          <a:p>
            <a:pPr marL="228600" algn="just">
              <a:lnSpc>
                <a:spcPct val="150000"/>
              </a:lnSpc>
              <a:spcBef>
                <a:spcPts val="1001"/>
              </a:spcBef>
              <a:spcAft>
                <a:spcPts val="799"/>
              </a:spcAft>
            </a:pPr>
            <a:r>
              <a:rPr b="0" lang="en-US" sz="5100" spc="-1" strike="noStrike">
                <a:solidFill>
                  <a:srgbClr val="ffffff"/>
                </a:solidFill>
                <a:latin typeface="Trebuchet MS"/>
                <a:ea typeface="Calibri"/>
              </a:rPr>
              <a:t>There is a lack of payment for purchasing Open Street Map package or Google Map packages. Its package cost is high. It will be rectified in future enhancement</a:t>
            </a:r>
            <a:endParaRPr b="0" lang="en-US" sz="5100" spc="-1" strike="noStrike">
              <a:solidFill>
                <a:srgbClr val="ffffff"/>
              </a:solidFill>
              <a:latin typeface="Trebuchet MS"/>
            </a:endParaRPr>
          </a:p>
          <a:p>
            <a:pPr marL="228600" algn="just">
              <a:lnSpc>
                <a:spcPct val="150000"/>
              </a:lnSpc>
              <a:spcBef>
                <a:spcPts val="1001"/>
              </a:spcBef>
              <a:spcAft>
                <a:spcPts val="799"/>
              </a:spcAft>
            </a:pPr>
            <a:r>
              <a:rPr b="0" lang="en-US" sz="5100" spc="-1" strike="noStrike">
                <a:solidFill>
                  <a:srgbClr val="ffffff"/>
                </a:solidFill>
                <a:latin typeface="Trebuchet MS"/>
                <a:ea typeface="Calibri"/>
              </a:rPr>
              <a:t>	</a:t>
            </a:r>
            <a:r>
              <a:rPr b="0" lang="en-US" sz="5100" spc="-1" strike="noStrike">
                <a:solidFill>
                  <a:srgbClr val="ffffff"/>
                </a:solidFill>
                <a:latin typeface="Trebuchet MS"/>
                <a:ea typeface="Calibri"/>
              </a:rPr>
              <a:t>More user friendly Designing.</a:t>
            </a:r>
            <a:endParaRPr b="0" lang="en-US" sz="5100" spc="-1" strike="noStrike">
              <a:solidFill>
                <a:srgbClr val="ffffff"/>
              </a:solidFill>
              <a:latin typeface="Trebuchet MS"/>
            </a:endParaRPr>
          </a:p>
          <a:p>
            <a:pPr>
              <a:lnSpc>
                <a:spcPct val="150000"/>
              </a:lnSpc>
              <a:spcBef>
                <a:spcPts val="1001"/>
              </a:spcBef>
            </a:pPr>
            <a:r>
              <a:rPr b="0" lang="en-US" sz="5100" spc="-1" strike="noStrike">
                <a:solidFill>
                  <a:srgbClr val="ffffff"/>
                </a:solidFill>
                <a:latin typeface="Trebuchet MS"/>
                <a:ea typeface="Calibri"/>
              </a:rPr>
              <a:t>	</a:t>
            </a:r>
            <a:r>
              <a:rPr b="0" lang="en-US" sz="5100" spc="-1" strike="noStrike">
                <a:solidFill>
                  <a:srgbClr val="ffffff"/>
                </a:solidFill>
                <a:latin typeface="Trebuchet MS"/>
                <a:ea typeface="Calibri"/>
              </a:rPr>
              <a:t>Flexible.</a:t>
            </a:r>
            <a:endParaRPr b="0" lang="en-US" sz="5100" spc="-1" strike="noStrike">
              <a:solidFill>
                <a:srgbClr val="ffffff"/>
              </a:solidFill>
              <a:latin typeface="Trebuchet MS"/>
            </a:endParaRPr>
          </a:p>
          <a:p>
            <a:pPr>
              <a:lnSpc>
                <a:spcPct val="150000"/>
              </a:lnSpc>
              <a:spcBef>
                <a:spcPts val="1001"/>
              </a:spcBef>
              <a:spcAft>
                <a:spcPts val="799"/>
              </a:spcAft>
            </a:pPr>
            <a:r>
              <a:rPr b="0" lang="en-US" sz="5100" spc="-1" strike="noStrike">
                <a:solidFill>
                  <a:srgbClr val="ffffff"/>
                </a:solidFill>
                <a:latin typeface="Trebuchet MS"/>
                <a:ea typeface="Calibri"/>
              </a:rPr>
              <a:t>	</a:t>
            </a:r>
            <a:r>
              <a:rPr b="0" lang="en-US" sz="5100" spc="-1" strike="noStrike">
                <a:solidFill>
                  <a:srgbClr val="ffffff"/>
                </a:solidFill>
                <a:latin typeface="Trebuchet MS"/>
                <a:ea typeface="Calibri"/>
              </a:rPr>
              <a:t>Easy for Communication.</a:t>
            </a:r>
            <a:endParaRPr b="0" lang="en-US" sz="5100" spc="-1" strike="noStrike">
              <a:solidFill>
                <a:srgbClr val="ffffff"/>
              </a:solidFill>
              <a:latin typeface="Trebuchet MS"/>
            </a:endParaRPr>
          </a:p>
          <a:p>
            <a:pPr>
              <a:lnSpc>
                <a:spcPct val="90000"/>
              </a:lnSpc>
              <a:spcBef>
                <a:spcPts val="1001"/>
              </a:spcBef>
            </a:pPr>
            <a:endParaRPr b="0" lang="en-US" sz="51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CONCLUSION:</a:t>
            </a:r>
            <a:endParaRPr b="0" lang="en-US" sz="3600" spc="-1" strike="noStrike">
              <a:solidFill>
                <a:srgbClr val="ffffff"/>
              </a:solidFill>
              <a:latin typeface="Trebuchet MS"/>
            </a:endParaRPr>
          </a:p>
        </p:txBody>
      </p:sp>
      <p:sp>
        <p:nvSpPr>
          <p:cNvPr id="304" name="TextShape 2"/>
          <p:cNvSpPr txBox="1"/>
          <p:nvPr/>
        </p:nvSpPr>
        <p:spPr>
          <a:xfrm>
            <a:off x="680400" y="2336760"/>
            <a:ext cx="10853640" cy="4079520"/>
          </a:xfrm>
          <a:prstGeom prst="rect">
            <a:avLst/>
          </a:prstGeom>
          <a:noFill/>
          <a:ln>
            <a:noFill/>
          </a:ln>
        </p:spPr>
        <p:txBody>
          <a:bodyPr>
            <a:noAutofit/>
          </a:bodyPr>
          <a:p>
            <a:pPr algn="just">
              <a:lnSpc>
                <a:spcPct val="90000"/>
              </a:lnSpc>
              <a:spcBef>
                <a:spcPts val="1001"/>
              </a:spcBef>
            </a:pPr>
            <a:r>
              <a:rPr b="0" lang="en-US" sz="3000" spc="-1" strike="noStrike">
                <a:solidFill>
                  <a:srgbClr val="ffffff"/>
                </a:solidFill>
                <a:latin typeface="Trebuchet MS"/>
                <a:ea typeface="Calibri"/>
              </a:rPr>
              <a:t>	</a:t>
            </a:r>
            <a:r>
              <a:rPr b="0" lang="en-US" sz="3000" spc="-1" strike="noStrike">
                <a:solidFill>
                  <a:srgbClr val="ffffff"/>
                </a:solidFill>
                <a:latin typeface="Trebuchet MS"/>
                <a:ea typeface="Calibri"/>
              </a:rPr>
              <a:t>This City Hygiene Applications would help citizens and authorities to keep the city clean by making the communication between both parties quicker and also help resolve cleanliness-related issues in the city. It will also improve the hygiene of citizens as overflowing garbage bins are the main cause of many harmful diseases.</a:t>
            </a:r>
            <a:endParaRPr b="0" lang="en-US" sz="3000" spc="-1" strike="noStrike">
              <a:solidFill>
                <a:srgbClr val="ffffff"/>
              </a:solidFill>
              <a:latin typeface="Trebuchet MS"/>
            </a:endParaRPr>
          </a:p>
          <a:p>
            <a:pPr>
              <a:lnSpc>
                <a:spcPct val="90000"/>
              </a:lnSpc>
              <a:spcBef>
                <a:spcPts val="1001"/>
              </a:spcBef>
            </a:pP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680400" y="7531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Thank you everyone!</a:t>
            </a:r>
            <a:endParaRPr b="0" lang="en-US" sz="3600" spc="-1" strike="noStrike">
              <a:solidFill>
                <a:srgbClr val="ffffff"/>
              </a:solidFill>
              <a:latin typeface="Trebuchet MS"/>
            </a:endParaRPr>
          </a:p>
        </p:txBody>
      </p:sp>
      <p:pic>
        <p:nvPicPr>
          <p:cNvPr id="306" name="Picture Placeholder 5" descr=""/>
          <p:cNvPicPr/>
          <p:nvPr/>
        </p:nvPicPr>
        <p:blipFill>
          <a:blip r:embed="rId1"/>
          <a:srcRect l="0" t="112" r="0" b="112"/>
          <a:stretch/>
        </p:blipFill>
        <p:spPr>
          <a:xfrm>
            <a:off x="0" y="1989360"/>
            <a:ext cx="12191760" cy="4868280"/>
          </a:xfrm>
          <a:prstGeom prst="rect">
            <a:avLst/>
          </a:prstGeom>
          <a:ln>
            <a:noFill/>
          </a:ln>
          <a:effectLst>
            <a:outerShdw algn="tl" blurRad="76200" dir="5047642" dist="63332" rotWithShape="0">
              <a:srgbClr val="000000">
                <a:alpha val="41000"/>
              </a:srgbClr>
            </a:outerShdw>
          </a:effectLst>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680400" y="753120"/>
            <a:ext cx="9613440" cy="1080720"/>
          </a:xfrm>
          <a:prstGeom prst="rect">
            <a:avLst/>
          </a:prstGeom>
          <a:noFill/>
          <a:ln>
            <a:noFill/>
          </a:ln>
        </p:spPr>
        <p:txBody>
          <a:bodyPr anchor="ctr">
            <a:normAutofit/>
          </a:bodyPr>
          <a:p>
            <a:pPr>
              <a:lnSpc>
                <a:spcPct val="90000"/>
              </a:lnSpc>
            </a:pPr>
            <a:r>
              <a:rPr b="0" lang="en-US" sz="5400" spc="-1" strike="noStrike">
                <a:solidFill>
                  <a:srgbClr val="ffffff"/>
                </a:solidFill>
                <a:latin typeface="Trebuchet MS"/>
              </a:rPr>
              <a:t>AGENDA:</a:t>
            </a:r>
            <a:endParaRPr b="0" lang="en-US" sz="5400" spc="-1" strike="noStrike">
              <a:solidFill>
                <a:srgbClr val="ffffff"/>
              </a:solidFill>
              <a:latin typeface="Trebuchet MS"/>
            </a:endParaRPr>
          </a:p>
        </p:txBody>
      </p:sp>
      <p:sp>
        <p:nvSpPr>
          <p:cNvPr id="237" name="TextShape 2"/>
          <p:cNvSpPr txBox="1"/>
          <p:nvPr/>
        </p:nvSpPr>
        <p:spPr>
          <a:xfrm>
            <a:off x="457200" y="2257920"/>
            <a:ext cx="11317680" cy="4338360"/>
          </a:xfrm>
          <a:prstGeom prst="rect">
            <a:avLst/>
          </a:prstGeom>
          <a:noFill/>
          <a:ln>
            <a:noFill/>
          </a:ln>
        </p:spPr>
        <p:txBody>
          <a:bodyPr>
            <a:normAutofit fontScale="94000"/>
          </a:bodyPr>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ABSTRACTION</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SOFTWARE REQUIREMENTS</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HARDWARE REQUIREMENTS</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EXISTING SYSTEM</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PROPOSED SYSTEM</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MODULES</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DATA FLOW,USE CASE,ENTITY RELATIONSHIP DIAGRAM</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FUTURE ENHANCEMENT</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CONCLUSION</a:t>
            </a:r>
            <a:endParaRPr b="0" lang="en-US" sz="2800" spc="-1" strike="noStrike">
              <a:solidFill>
                <a:srgbClr val="ffffff"/>
              </a:solidFill>
              <a:latin typeface="Trebuchet MS"/>
            </a:endParaRPr>
          </a:p>
          <a:p>
            <a:pPr>
              <a:lnSpc>
                <a:spcPct val="90000"/>
              </a:lnSpc>
              <a:spcBef>
                <a:spcPts val="1001"/>
              </a:spcBef>
            </a:pPr>
            <a:endParaRPr b="0" lang="en-US" sz="2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680400" y="753120"/>
            <a:ext cx="9613440" cy="1080720"/>
          </a:xfrm>
          <a:prstGeom prst="rect">
            <a:avLst/>
          </a:prstGeom>
          <a:noFill/>
          <a:ln>
            <a:noFill/>
          </a:ln>
        </p:spPr>
        <p:txBody>
          <a:bodyPr anchor="ctr">
            <a:normAutofit/>
          </a:bodyPr>
          <a:p>
            <a:pPr>
              <a:lnSpc>
                <a:spcPct val="90000"/>
              </a:lnSpc>
            </a:pPr>
            <a:r>
              <a:rPr b="0" lang="en-US" sz="5400" spc="-1" strike="noStrike">
                <a:solidFill>
                  <a:srgbClr val="ffffff"/>
                </a:solidFill>
                <a:latin typeface="Trebuchet MS"/>
              </a:rPr>
              <a:t>ABSTRACTION:</a:t>
            </a:r>
            <a:endParaRPr b="0" lang="en-US" sz="5400" spc="-1" strike="noStrike">
              <a:solidFill>
                <a:srgbClr val="ffffff"/>
              </a:solidFill>
              <a:latin typeface="Trebuchet MS"/>
            </a:endParaRPr>
          </a:p>
        </p:txBody>
      </p:sp>
      <p:sp>
        <p:nvSpPr>
          <p:cNvPr id="239" name="TextShape 2"/>
          <p:cNvSpPr txBox="1"/>
          <p:nvPr/>
        </p:nvSpPr>
        <p:spPr>
          <a:xfrm>
            <a:off x="680400" y="2336760"/>
            <a:ext cx="9613440" cy="4324680"/>
          </a:xfrm>
          <a:prstGeom prst="rect">
            <a:avLst/>
          </a:prstGeom>
          <a:noFill/>
          <a:ln>
            <a:noFill/>
          </a:ln>
        </p:spPr>
        <p:txBody>
          <a:bodyPr>
            <a:normAutofit/>
          </a:bodyPr>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CITY HYGIENE IS A MOBILE APPLICATION.</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CITY HYGIENE IS A WORLD WIDE SOCIAL NETWORK THAT ALLOW USER TO PARTICIPATE IN THE DEVELOPMENT AND PRESERVATION OF THE ENVIRONMENT OF THEIR CITY.</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THE CITIZEN WILL BE ABLE TO EXPRESS HIMSELF ON THE STATE OF HIS ENTOURAGE THROUGH THE APPLICATION AS WELL AS WITHIN OF A COMMITED COMMUNITY.</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Trebuchet MS"/>
              </a:rPr>
              <a:t>USERS CAN REPORT A BIN FULL OF WASTE,A PROBLEM ON UNADEQUATE TRASH BINS, REPORT ON GARBAGE SPREAD ON THE ROAD.</a:t>
            </a:r>
            <a:endParaRPr b="0" lang="en-US" sz="2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80400" y="753120"/>
            <a:ext cx="9613440" cy="1080720"/>
          </a:xfrm>
          <a:prstGeom prst="rect">
            <a:avLst/>
          </a:prstGeom>
          <a:noFill/>
          <a:ln>
            <a:noFill/>
          </a:ln>
        </p:spPr>
        <p:txBody>
          <a:bodyPr anchor="ctr">
            <a:normAutofit/>
          </a:bodyPr>
          <a:p>
            <a:pPr>
              <a:lnSpc>
                <a:spcPct val="90000"/>
              </a:lnSpc>
            </a:pPr>
            <a:r>
              <a:rPr b="0" lang="en-US" sz="5400" spc="-1" strike="noStrike">
                <a:solidFill>
                  <a:srgbClr val="ffffff"/>
                </a:solidFill>
                <a:latin typeface="Trebuchet MS"/>
              </a:rPr>
              <a:t>SOFTWARE REQUIREMENTS:</a:t>
            </a:r>
            <a:endParaRPr b="0" lang="en-US" sz="5400" spc="-1" strike="noStrike">
              <a:solidFill>
                <a:srgbClr val="ffffff"/>
              </a:solidFill>
              <a:latin typeface="Trebuchet MS"/>
            </a:endParaRPr>
          </a:p>
        </p:txBody>
      </p:sp>
      <p:sp>
        <p:nvSpPr>
          <p:cNvPr id="241"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ffffff"/>
              </a:buClr>
              <a:buFont typeface="Wingdings" charset="2"/>
              <a:buChar char=""/>
            </a:pPr>
            <a:r>
              <a:rPr b="0" lang="en-US" sz="2800" spc="-1" strike="noStrike">
                <a:solidFill>
                  <a:srgbClr val="ffffff"/>
                </a:solidFill>
                <a:latin typeface="Trebuchet MS"/>
              </a:rPr>
              <a:t>OPERATING SYSTEM</a:t>
            </a:r>
            <a:r>
              <a:rPr b="0" lang="en-US" sz="2800" spc="-1" strike="noStrike">
                <a:solidFill>
                  <a:srgbClr val="000000"/>
                </a:solidFill>
                <a:latin typeface="Trebuchet MS"/>
              </a:rPr>
              <a:t>:WINDOWS,LINUX,MAC OS</a:t>
            </a:r>
            <a:endParaRPr b="0" lang="en-US" sz="2800" spc="-1" strike="noStrike">
              <a:solidFill>
                <a:srgbClr val="ffffff"/>
              </a:solidFill>
              <a:latin typeface="Trebuchet MS"/>
            </a:endParaRPr>
          </a:p>
          <a:p>
            <a:pPr marL="228600" indent="-228240">
              <a:lnSpc>
                <a:spcPct val="90000"/>
              </a:lnSpc>
              <a:spcBef>
                <a:spcPts val="1001"/>
              </a:spcBef>
              <a:buClr>
                <a:srgbClr val="ffffff"/>
              </a:buClr>
              <a:buFont typeface="Wingdings" charset="2"/>
              <a:buChar char=""/>
            </a:pPr>
            <a:r>
              <a:rPr b="0" lang="en-US" sz="2800" spc="-1" strike="noStrike">
                <a:solidFill>
                  <a:srgbClr val="ffffff"/>
                </a:solidFill>
                <a:latin typeface="Trebuchet MS"/>
              </a:rPr>
              <a:t>PROGRAMMING LANGUAGE</a:t>
            </a:r>
            <a:r>
              <a:rPr b="0" lang="en-US" sz="2800" spc="-1" strike="noStrike">
                <a:solidFill>
                  <a:srgbClr val="000000"/>
                </a:solidFill>
                <a:latin typeface="Trebuchet MS"/>
              </a:rPr>
              <a:t>:DART LANGUAGE</a:t>
            </a:r>
            <a:endParaRPr b="0" lang="en-US" sz="2800" spc="-1" strike="noStrike">
              <a:solidFill>
                <a:srgbClr val="ffffff"/>
              </a:solidFill>
              <a:latin typeface="Trebuchet MS"/>
            </a:endParaRPr>
          </a:p>
          <a:p>
            <a:pPr marL="228600" indent="-228240">
              <a:lnSpc>
                <a:spcPct val="90000"/>
              </a:lnSpc>
              <a:spcBef>
                <a:spcPts val="1001"/>
              </a:spcBef>
              <a:buClr>
                <a:srgbClr val="ffffff"/>
              </a:buClr>
              <a:buFont typeface="Wingdings" charset="2"/>
              <a:buChar char=""/>
            </a:pPr>
            <a:r>
              <a:rPr b="0" lang="en-US" sz="2800" spc="-1" strike="noStrike">
                <a:solidFill>
                  <a:srgbClr val="ffffff"/>
                </a:solidFill>
                <a:latin typeface="Trebuchet MS"/>
              </a:rPr>
              <a:t>FRAMEWORK </a:t>
            </a:r>
            <a:r>
              <a:rPr b="0" lang="en-US" sz="2800" spc="-1" strike="noStrike">
                <a:solidFill>
                  <a:srgbClr val="000000"/>
                </a:solidFill>
                <a:latin typeface="Trebuchet MS"/>
              </a:rPr>
              <a:t>:FLUTTER</a:t>
            </a:r>
            <a:endParaRPr b="0" lang="en-US" sz="2800" spc="-1" strike="noStrike">
              <a:solidFill>
                <a:srgbClr val="ffffff"/>
              </a:solidFill>
              <a:latin typeface="Trebuchet MS"/>
            </a:endParaRPr>
          </a:p>
          <a:p>
            <a:pPr marL="228600" indent="-228240">
              <a:lnSpc>
                <a:spcPct val="90000"/>
              </a:lnSpc>
              <a:spcBef>
                <a:spcPts val="1001"/>
              </a:spcBef>
              <a:buClr>
                <a:srgbClr val="ffffff"/>
              </a:buClr>
              <a:buFont typeface="Wingdings" charset="2"/>
              <a:buChar char=""/>
            </a:pPr>
            <a:r>
              <a:rPr b="0" lang="en-US" sz="2800" spc="-1" strike="noStrike">
                <a:solidFill>
                  <a:srgbClr val="ffffff"/>
                </a:solidFill>
                <a:latin typeface="Trebuchet MS"/>
              </a:rPr>
              <a:t>DATABASE MANAGEMENT SYSTEM</a:t>
            </a:r>
            <a:r>
              <a:rPr b="0" lang="en-US" sz="2800" spc="-1" strike="noStrike">
                <a:solidFill>
                  <a:srgbClr val="000000"/>
                </a:solidFill>
                <a:latin typeface="Trebuchet MS"/>
              </a:rPr>
              <a:t>:FIRE DATABASE</a:t>
            </a:r>
            <a:endParaRPr b="0" lang="en-US" sz="2800" spc="-1" strike="noStrike">
              <a:solidFill>
                <a:srgbClr val="ffffff"/>
              </a:solidFill>
              <a:latin typeface="Trebuchet MS"/>
            </a:endParaRPr>
          </a:p>
          <a:p>
            <a:pPr marL="228600" indent="-228240">
              <a:lnSpc>
                <a:spcPct val="90000"/>
              </a:lnSpc>
              <a:spcBef>
                <a:spcPts val="1001"/>
              </a:spcBef>
              <a:buClr>
                <a:srgbClr val="ffffff"/>
              </a:buClr>
              <a:buFont typeface="Wingdings" charset="2"/>
              <a:buChar char=""/>
            </a:pPr>
            <a:r>
              <a:rPr b="0" lang="en-US" sz="2800" spc="-1" strike="noStrike">
                <a:solidFill>
                  <a:srgbClr val="ffffff"/>
                </a:solidFill>
                <a:latin typeface="Trebuchet MS"/>
              </a:rPr>
              <a:t>TEXT EDITOR (OR)INTEGRATED DEVELOPMENT ENVIRONMENT</a:t>
            </a:r>
            <a:r>
              <a:rPr b="0" lang="en-US" sz="2800" spc="-1" strike="noStrike">
                <a:solidFill>
                  <a:srgbClr val="000000"/>
                </a:solidFill>
                <a:latin typeface="Trebuchet MS"/>
              </a:rPr>
              <a:t>:ANDROID STUDIO</a:t>
            </a:r>
            <a:endParaRPr b="0" lang="en-US" sz="2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80400" y="753120"/>
            <a:ext cx="9613440" cy="1080720"/>
          </a:xfrm>
          <a:prstGeom prst="rect">
            <a:avLst/>
          </a:prstGeom>
          <a:noFill/>
          <a:ln>
            <a:noFill/>
          </a:ln>
        </p:spPr>
        <p:txBody>
          <a:bodyPr anchor="ctr">
            <a:normAutofit/>
          </a:bodyPr>
          <a:p>
            <a:pPr>
              <a:lnSpc>
                <a:spcPct val="90000"/>
              </a:lnSpc>
            </a:pPr>
            <a:r>
              <a:rPr b="0" lang="en-US" sz="5400" spc="-1" strike="noStrike">
                <a:solidFill>
                  <a:srgbClr val="ffffff"/>
                </a:solidFill>
                <a:latin typeface="Trebuchet MS"/>
              </a:rPr>
              <a:t>HARDWARE REQUIREMENTS:</a:t>
            </a:r>
            <a:endParaRPr b="0" lang="en-US" sz="5400" spc="-1" strike="noStrike">
              <a:solidFill>
                <a:srgbClr val="ffffff"/>
              </a:solidFill>
              <a:latin typeface="Trebuchet MS"/>
            </a:endParaRPr>
          </a:p>
        </p:txBody>
      </p:sp>
      <p:sp>
        <p:nvSpPr>
          <p:cNvPr id="243" name="TextShape 2"/>
          <p:cNvSpPr txBox="1"/>
          <p:nvPr/>
        </p:nvSpPr>
        <p:spPr>
          <a:xfrm>
            <a:off x="680400" y="2336760"/>
            <a:ext cx="9613440" cy="35989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rebuchet MS"/>
              </a:rPr>
              <a:t>DEVELOPMENT:</a:t>
            </a:r>
            <a:r>
              <a:rPr b="0" lang="en-US" sz="2800" spc="-1" strike="noStrike">
                <a:solidFill>
                  <a:srgbClr val="ffffff"/>
                </a:solidFill>
                <a:latin typeface="Trebuchet MS"/>
              </a:rPr>
              <a:t>PC OR LAPTOP</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Trebuchet MS"/>
              </a:rPr>
              <a:t>PROCESSOR:</a:t>
            </a:r>
            <a:r>
              <a:rPr b="0" lang="en-US" sz="2800" spc="-1" strike="noStrike">
                <a:solidFill>
                  <a:srgbClr val="ffffff"/>
                </a:solidFill>
                <a:latin typeface="Trebuchet MS"/>
              </a:rPr>
              <a:t>INTEL CORE I3 PROCESSOR / HIGHER</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Trebuchet MS"/>
              </a:rPr>
              <a:t>HARDDISK:</a:t>
            </a:r>
            <a:r>
              <a:rPr b="0" lang="en-US" sz="2800" spc="-1" strike="noStrike">
                <a:solidFill>
                  <a:srgbClr val="ffffff"/>
                </a:solidFill>
                <a:latin typeface="Trebuchet MS"/>
              </a:rPr>
              <a:t>256GB / HIGHER</a:t>
            </a:r>
            <a:endParaRPr b="0" lang="en-US" sz="2800" spc="-1" strike="noStrike">
              <a:solidFill>
                <a:srgbClr val="ffffff"/>
              </a:solidFill>
              <a:latin typeface="Trebuchet MS"/>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Trebuchet MS"/>
              </a:rPr>
              <a:t>INTERNET CONNECTIVITY:</a:t>
            </a:r>
            <a:r>
              <a:rPr b="0" lang="en-US" sz="2800" spc="-1" strike="noStrike">
                <a:solidFill>
                  <a:srgbClr val="ffffff"/>
                </a:solidFill>
                <a:latin typeface="Trebuchet MS"/>
              </a:rPr>
              <a:t>BROADBAND</a:t>
            </a:r>
            <a:endParaRPr b="0" lang="en-US" sz="2800" spc="-1" strike="noStrike">
              <a:solidFill>
                <a:srgbClr val="ffffff"/>
              </a:solidFill>
              <a:latin typeface="Trebuchet MS"/>
            </a:endParaRPr>
          </a:p>
          <a:p>
            <a:pPr marL="228600" indent="-228240">
              <a:lnSpc>
                <a:spcPct val="90000"/>
              </a:lnSpc>
              <a:spcBef>
                <a:spcPts val="1001"/>
              </a:spcBef>
              <a:buClr>
                <a:srgbClr val="ffffff"/>
              </a:buClr>
              <a:buFont typeface="Arial"/>
              <a:buChar char="•"/>
            </a:pPr>
            <a:r>
              <a:rPr b="0" lang="en-US" sz="2800" spc="-1" strike="noStrike">
                <a:solidFill>
                  <a:srgbClr val="ffffff"/>
                </a:solidFill>
                <a:latin typeface="Trebuchet MS"/>
              </a:rPr>
              <a:t>MOBILE FOR RESPONSIVE DEVELOPMENT.</a:t>
            </a:r>
            <a:endParaRPr b="0" lang="en-US" sz="2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80400" y="753120"/>
            <a:ext cx="9613440" cy="1080720"/>
          </a:xfrm>
          <a:prstGeom prst="rect">
            <a:avLst/>
          </a:prstGeom>
          <a:noFill/>
          <a:ln>
            <a:noFill/>
          </a:ln>
        </p:spPr>
        <p:txBody>
          <a:bodyPr anchor="ctr">
            <a:normAutofit/>
          </a:bodyPr>
          <a:p>
            <a:pPr>
              <a:lnSpc>
                <a:spcPct val="90000"/>
              </a:lnSpc>
            </a:pPr>
            <a:r>
              <a:rPr b="0" lang="en-US" sz="5400" spc="-1" strike="noStrike">
                <a:solidFill>
                  <a:srgbClr val="ffffff"/>
                </a:solidFill>
                <a:latin typeface="Trebuchet MS"/>
              </a:rPr>
              <a:t>EXISTING SYSTEM:</a:t>
            </a:r>
            <a:endParaRPr b="0" lang="en-US" sz="5400" spc="-1" strike="noStrike">
              <a:solidFill>
                <a:srgbClr val="ffffff"/>
              </a:solidFill>
              <a:latin typeface="Trebuchet MS"/>
            </a:endParaRPr>
          </a:p>
        </p:txBody>
      </p:sp>
      <p:pic>
        <p:nvPicPr>
          <p:cNvPr id="245" name="Picture Placeholder 5" descr=""/>
          <p:cNvPicPr/>
          <p:nvPr/>
        </p:nvPicPr>
        <p:blipFill>
          <a:blip r:embed="rId1"/>
          <a:srcRect l="0" t="16840" r="0" b="16840"/>
          <a:stretch/>
        </p:blipFill>
        <p:spPr>
          <a:xfrm>
            <a:off x="8038440" y="2691000"/>
            <a:ext cx="3738240" cy="3263400"/>
          </a:xfrm>
          <a:prstGeom prst="rect">
            <a:avLst/>
          </a:prstGeom>
          <a:ln>
            <a:noFill/>
          </a:ln>
          <a:effectLst>
            <a:outerShdw algn="tl" blurRad="76200" dir="5047642" dist="63332" rotWithShape="0">
              <a:srgbClr val="000000">
                <a:alpha val="41000"/>
              </a:srgbClr>
            </a:outerShdw>
          </a:effectLst>
        </p:spPr>
      </p:pic>
      <p:sp>
        <p:nvSpPr>
          <p:cNvPr id="246" name="TextShape 2"/>
          <p:cNvSpPr txBox="1"/>
          <p:nvPr/>
        </p:nvSpPr>
        <p:spPr>
          <a:xfrm>
            <a:off x="680400" y="2251440"/>
            <a:ext cx="7047360" cy="4316040"/>
          </a:xfrm>
          <a:prstGeom prst="rect">
            <a:avLst/>
          </a:prstGeom>
          <a:noFill/>
          <a:ln>
            <a:noFill/>
          </a:ln>
        </p:spPr>
        <p:txBody>
          <a:bodyPr anchor="ctr">
            <a:normAutofit/>
          </a:bodyPr>
          <a:p>
            <a:pPr marL="457200" indent="-456840">
              <a:lnSpc>
                <a:spcPct val="90000"/>
              </a:lnSpc>
              <a:spcBef>
                <a:spcPts val="1001"/>
              </a:spcBef>
              <a:buClr>
                <a:srgbClr val="000000"/>
              </a:buClr>
              <a:buFont typeface="Wingdings" charset="2"/>
              <a:buChar char=""/>
            </a:pPr>
            <a:r>
              <a:rPr b="0" lang="en-US" sz="2800" spc="-1" strike="noStrike">
                <a:solidFill>
                  <a:srgbClr val="000000"/>
                </a:solidFill>
                <a:latin typeface="Trebuchet MS"/>
              </a:rPr>
              <a:t>Clean City </a:t>
            </a:r>
            <a:r>
              <a:rPr b="0" lang="en-US" sz="2800" spc="-1" strike="noStrike">
                <a:solidFill>
                  <a:srgbClr val="ffffff"/>
                </a:solidFill>
                <a:latin typeface="Trebuchet MS"/>
              </a:rPr>
              <a:t>is a world wide social network that allow users to participate in the development.</a:t>
            </a:r>
            <a:endParaRPr b="0" lang="en-US" sz="2800" spc="-1" strike="noStrike">
              <a:solidFill>
                <a:srgbClr val="ffffff"/>
              </a:solidFill>
              <a:latin typeface="Trebuchet MS"/>
            </a:endParaRPr>
          </a:p>
          <a:p>
            <a:pPr marL="457200" indent="-456840">
              <a:lnSpc>
                <a:spcPct val="90000"/>
              </a:lnSpc>
              <a:spcBef>
                <a:spcPts val="1001"/>
              </a:spcBef>
              <a:buClr>
                <a:srgbClr val="000000"/>
              </a:buClr>
              <a:buFont typeface="Wingdings" charset="2"/>
              <a:buChar char=""/>
            </a:pPr>
            <a:r>
              <a:rPr b="0" lang="en-US" sz="2800" spc="-1" strike="noStrike">
                <a:solidFill>
                  <a:srgbClr val="000000"/>
                </a:solidFill>
                <a:latin typeface="Trebuchet MS"/>
              </a:rPr>
              <a:t>Preservation of the </a:t>
            </a:r>
            <a:r>
              <a:rPr b="0" lang="en-US" sz="2800" spc="-1" strike="noStrike">
                <a:solidFill>
                  <a:srgbClr val="ffffff"/>
                </a:solidFill>
                <a:latin typeface="Trebuchet MS"/>
              </a:rPr>
              <a:t>environment of their city</a:t>
            </a:r>
            <a:r>
              <a:rPr b="0" lang="en-US" sz="2800" spc="-1" strike="noStrike">
                <a:solidFill>
                  <a:srgbClr val="000000"/>
                </a:solidFill>
                <a:latin typeface="Trebuchet MS"/>
              </a:rPr>
              <a:t>.</a:t>
            </a:r>
            <a:endParaRPr b="0" lang="en-US" sz="2800" spc="-1" strike="noStrike">
              <a:solidFill>
                <a:srgbClr val="ffffff"/>
              </a:solidFill>
              <a:latin typeface="Trebuchet MS"/>
            </a:endParaRPr>
          </a:p>
          <a:p>
            <a:pPr marL="457200" indent="-456840">
              <a:lnSpc>
                <a:spcPct val="90000"/>
              </a:lnSpc>
              <a:spcBef>
                <a:spcPts val="1001"/>
              </a:spcBef>
              <a:buClr>
                <a:srgbClr val="ffffff"/>
              </a:buClr>
              <a:buFont typeface="Wingdings" charset="2"/>
              <a:buChar char=""/>
            </a:pPr>
            <a:r>
              <a:rPr b="0" lang="en-US" sz="2800" spc="-1" strike="noStrike">
                <a:solidFill>
                  <a:srgbClr val="ffffff"/>
                </a:solidFill>
                <a:latin typeface="Trebuchet MS"/>
              </a:rPr>
              <a:t>The citizen </a:t>
            </a:r>
            <a:r>
              <a:rPr b="0" lang="en-US" sz="2800" spc="-1" strike="noStrike">
                <a:solidFill>
                  <a:srgbClr val="000000"/>
                </a:solidFill>
                <a:latin typeface="Trebuchet MS"/>
              </a:rPr>
              <a:t>will be able to express himself on the state of his entourage through the </a:t>
            </a:r>
            <a:r>
              <a:rPr b="0" lang="en-US" sz="2800" spc="-1" strike="noStrike">
                <a:solidFill>
                  <a:srgbClr val="ffffff"/>
                </a:solidFill>
                <a:latin typeface="Trebuchet MS"/>
              </a:rPr>
              <a:t>application </a:t>
            </a:r>
            <a:r>
              <a:rPr b="0" lang="en-US" sz="2800" spc="-1" strike="noStrike">
                <a:solidFill>
                  <a:srgbClr val="000000"/>
                </a:solidFill>
                <a:latin typeface="Trebuchet MS"/>
              </a:rPr>
              <a:t>as well as within of a committed community.</a:t>
            </a:r>
            <a:br/>
            <a:r>
              <a:rPr b="0" lang="en-US" sz="2800" spc="-1" strike="noStrike">
                <a:solidFill>
                  <a:srgbClr val="ffffff"/>
                </a:solidFill>
                <a:latin typeface="Trebuchet MS"/>
              </a:rPr>
              <a:t> </a:t>
            </a:r>
            <a:endParaRPr b="0" lang="en-US" sz="28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680400" y="753120"/>
            <a:ext cx="9613440" cy="1080720"/>
          </a:xfrm>
          <a:prstGeom prst="rect">
            <a:avLst/>
          </a:prstGeom>
          <a:noFill/>
          <a:ln>
            <a:noFill/>
          </a:ln>
        </p:spPr>
        <p:txBody>
          <a:bodyPr anchor="ctr">
            <a:normAutofit/>
          </a:bodyPr>
          <a:p>
            <a:pPr>
              <a:lnSpc>
                <a:spcPct val="90000"/>
              </a:lnSpc>
            </a:pPr>
            <a:r>
              <a:rPr b="0" lang="en-US" sz="5400" spc="-1" strike="noStrike">
                <a:solidFill>
                  <a:srgbClr val="ffffff"/>
                </a:solidFill>
                <a:latin typeface="Trebuchet MS"/>
              </a:rPr>
              <a:t>PROPOSED SYSTEM:</a:t>
            </a:r>
            <a:endParaRPr b="0" lang="en-US" sz="5400" spc="-1" strike="noStrike">
              <a:solidFill>
                <a:srgbClr val="ffffff"/>
              </a:solidFill>
              <a:latin typeface="Trebuchet MS"/>
            </a:endParaRPr>
          </a:p>
        </p:txBody>
      </p:sp>
      <p:sp>
        <p:nvSpPr>
          <p:cNvPr id="248" name="TextShape 2"/>
          <p:cNvSpPr txBox="1"/>
          <p:nvPr/>
        </p:nvSpPr>
        <p:spPr>
          <a:xfrm>
            <a:off x="454320" y="2336760"/>
            <a:ext cx="7096680" cy="4240440"/>
          </a:xfrm>
          <a:prstGeom prst="rect">
            <a:avLst/>
          </a:prstGeom>
          <a:noFill/>
          <a:ln>
            <a:noFill/>
          </a:ln>
        </p:spPr>
        <p:txBody>
          <a:bodyPr anchor="ctr">
            <a:normAutofit/>
          </a:bodyPr>
          <a:p>
            <a:pPr marL="457200" indent="-456840">
              <a:lnSpc>
                <a:spcPct val="90000"/>
              </a:lnSpc>
              <a:spcBef>
                <a:spcPts val="1001"/>
              </a:spcBef>
              <a:buClr>
                <a:srgbClr val="000000"/>
              </a:buClr>
              <a:buFont typeface="Wingdings" charset="2"/>
              <a:buChar char=""/>
            </a:pPr>
            <a:r>
              <a:rPr b="0" lang="en-US" sz="2800" spc="-1" strike="noStrike">
                <a:solidFill>
                  <a:srgbClr val="000000"/>
                </a:solidFill>
                <a:latin typeface="Trebuchet MS"/>
              </a:rPr>
              <a:t>CITY HYGIENE IS A MOBILE APPLICATION.</a:t>
            </a:r>
            <a:endParaRPr b="0" lang="en-US" sz="2800" spc="-1" strike="noStrike">
              <a:solidFill>
                <a:srgbClr val="ffffff"/>
              </a:solidFill>
              <a:latin typeface="Trebuchet MS"/>
            </a:endParaRPr>
          </a:p>
          <a:p>
            <a:pPr marL="457200" indent="-456840">
              <a:lnSpc>
                <a:spcPct val="90000"/>
              </a:lnSpc>
              <a:spcBef>
                <a:spcPts val="1001"/>
              </a:spcBef>
              <a:buClr>
                <a:srgbClr val="000000"/>
              </a:buClr>
              <a:buFont typeface="Wingdings" charset="2"/>
              <a:buChar char=""/>
            </a:pPr>
            <a:r>
              <a:rPr b="0" lang="en-US" sz="2800" spc="-1" strike="noStrike">
                <a:solidFill>
                  <a:srgbClr val="000000"/>
                </a:solidFill>
                <a:latin typeface="Trebuchet MS"/>
              </a:rPr>
              <a:t>USERS CAN REPORT A BIN FULL OF WASTE,A PROBLEM ON UNADEQUATE TRASH BINS, REPORT ON GARBAGE SPREAD ON THE ROAD.</a:t>
            </a:r>
            <a:endParaRPr b="0" lang="en-US" sz="2800" spc="-1" strike="noStrike">
              <a:solidFill>
                <a:srgbClr val="ffffff"/>
              </a:solidFill>
              <a:latin typeface="Trebuchet MS"/>
            </a:endParaRPr>
          </a:p>
          <a:p>
            <a:pPr marL="457200" indent="-456840">
              <a:lnSpc>
                <a:spcPct val="90000"/>
              </a:lnSpc>
              <a:spcBef>
                <a:spcPts val="1001"/>
              </a:spcBef>
              <a:buClr>
                <a:srgbClr val="000000"/>
              </a:buClr>
              <a:buFont typeface="Wingdings" charset="2"/>
              <a:buChar char=""/>
            </a:pPr>
            <a:r>
              <a:rPr b="0" lang="en-US" sz="2800" spc="-1" strike="noStrike">
                <a:solidFill>
                  <a:srgbClr val="000000"/>
                </a:solidFill>
                <a:latin typeface="Trebuchet MS"/>
              </a:rPr>
              <a:t>A MOBILE DRIVEN APPLICATION THAT WILL HELP RESIDENTS LIVING IN THAT AREA TO REGISTER COMPLAINTS REGARDING PICKING UP GARBAGE IN THAT AREA.</a:t>
            </a:r>
            <a:endParaRPr b="0" lang="en-US" sz="2800" spc="-1" strike="noStrike">
              <a:solidFill>
                <a:srgbClr val="ffffff"/>
              </a:solidFill>
              <a:latin typeface="Trebuchet MS"/>
            </a:endParaRPr>
          </a:p>
        </p:txBody>
      </p:sp>
      <p:pic>
        <p:nvPicPr>
          <p:cNvPr id="249" name="Content Placeholder 7" descr=""/>
          <p:cNvPicPr/>
          <p:nvPr/>
        </p:nvPicPr>
        <p:blipFill>
          <a:blip r:embed="rId1"/>
          <a:stretch/>
        </p:blipFill>
        <p:spPr>
          <a:xfrm>
            <a:off x="7868160" y="2336760"/>
            <a:ext cx="3869280" cy="4063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80400" y="592920"/>
            <a:ext cx="9613440" cy="1080720"/>
          </a:xfrm>
          <a:prstGeom prst="rect">
            <a:avLst/>
          </a:prstGeom>
          <a:noFill/>
          <a:ln>
            <a:noFill/>
          </a:ln>
        </p:spPr>
        <p:txBody>
          <a:bodyPr anchor="ctr">
            <a:noAutofit/>
          </a:bodyPr>
          <a:p>
            <a:pPr>
              <a:lnSpc>
                <a:spcPct val="90000"/>
              </a:lnSpc>
            </a:pPr>
            <a:r>
              <a:rPr b="0" lang="en-US" sz="3600" spc="-1" strike="noStrike">
                <a:solidFill>
                  <a:srgbClr val="ffffff"/>
                </a:solidFill>
                <a:latin typeface="Trebuchet MS"/>
              </a:rPr>
              <a:t>SYSTEM MODULES:</a:t>
            </a:r>
            <a:endParaRPr b="0" lang="en-US" sz="3600" spc="-1" strike="noStrike">
              <a:solidFill>
                <a:srgbClr val="ffffff"/>
              </a:solidFill>
              <a:latin typeface="Trebuchet MS"/>
            </a:endParaRPr>
          </a:p>
        </p:txBody>
      </p:sp>
      <p:pic>
        <p:nvPicPr>
          <p:cNvPr id="251" name="Content Placeholder 11" descr=""/>
          <p:cNvPicPr/>
          <p:nvPr/>
        </p:nvPicPr>
        <p:blipFill>
          <a:blip r:embed="rId1"/>
          <a:stretch/>
        </p:blipFill>
        <p:spPr>
          <a:xfrm>
            <a:off x="7567560" y="2192400"/>
            <a:ext cx="3789720" cy="4190040"/>
          </a:xfrm>
          <a:prstGeom prst="rect">
            <a:avLst/>
          </a:prstGeom>
          <a:ln>
            <a:noFill/>
          </a:ln>
        </p:spPr>
      </p:pic>
      <p:sp>
        <p:nvSpPr>
          <p:cNvPr id="252" name="TextShape 2"/>
          <p:cNvSpPr txBox="1"/>
          <p:nvPr/>
        </p:nvSpPr>
        <p:spPr>
          <a:xfrm>
            <a:off x="680400" y="2192400"/>
            <a:ext cx="5704200" cy="4072320"/>
          </a:xfrm>
          <a:prstGeom prst="rect">
            <a:avLst/>
          </a:prstGeom>
          <a:noFill/>
          <a:ln>
            <a:noFill/>
          </a:ln>
        </p:spPr>
        <p:txBody>
          <a:bodyPr anchor="ctr">
            <a:noAutofit/>
          </a:bodyPr>
          <a:p>
            <a:pPr>
              <a:lnSpc>
                <a:spcPct val="90000"/>
              </a:lnSpc>
              <a:spcBef>
                <a:spcPts val="1001"/>
              </a:spcBef>
            </a:pPr>
            <a:r>
              <a:rPr b="0" lang="en-US" sz="3000" spc="-1" strike="noStrike">
                <a:solidFill>
                  <a:srgbClr val="ffffff"/>
                </a:solidFill>
                <a:latin typeface="Trebuchet MS"/>
              </a:rPr>
              <a:t>SPLASH SCREEN PAGE:</a:t>
            </a:r>
            <a:endParaRPr b="0" lang="en-US" sz="3000" spc="-1" strike="noStrike">
              <a:solidFill>
                <a:srgbClr val="ffffff"/>
              </a:solidFill>
              <a:latin typeface="Trebuchet MS"/>
            </a:endParaRPr>
          </a:p>
          <a:p>
            <a:pPr>
              <a:lnSpc>
                <a:spcPct val="90000"/>
              </a:lnSpc>
              <a:spcBef>
                <a:spcPts val="1001"/>
              </a:spcBef>
            </a:pPr>
            <a:r>
              <a:rPr b="0" lang="en-US" sz="3000" spc="-1" strike="noStrike">
                <a:solidFill>
                  <a:srgbClr val="000000"/>
                </a:solidFill>
                <a:latin typeface="Trebuchet MS"/>
                <a:ea typeface="Calibri"/>
              </a:rPr>
              <a:t>A splash screen  is a graphical control element  consisting of a </a:t>
            </a:r>
            <a:r>
              <a:rPr b="0" lang="en-US" sz="3000" spc="-1" strike="noStrike" u="sng">
                <a:solidFill>
                  <a:srgbClr val="000000"/>
                </a:solidFill>
                <a:uFillTx/>
                <a:latin typeface="Trebuchet MS"/>
                <a:ea typeface="Calibri"/>
              </a:rPr>
              <a:t>window</a:t>
            </a:r>
            <a:r>
              <a:rPr b="0" lang="en-US" sz="3000" spc="-1" strike="noStrike">
                <a:solidFill>
                  <a:srgbClr val="000000"/>
                </a:solidFill>
                <a:latin typeface="Trebuchet MS"/>
                <a:ea typeface="Calibri"/>
              </a:rPr>
              <a:t> containing an </a:t>
            </a:r>
            <a:r>
              <a:rPr b="0" lang="en-US" sz="3000" spc="-1" strike="noStrike" u="sng">
                <a:solidFill>
                  <a:srgbClr val="000000"/>
                </a:solidFill>
                <a:uFillTx/>
                <a:latin typeface="Trebuchet MS"/>
                <a:ea typeface="Calibri"/>
              </a:rPr>
              <a:t>image</a:t>
            </a:r>
            <a:r>
              <a:rPr b="0" lang="en-US" sz="3000" spc="-1" strike="noStrike">
                <a:solidFill>
                  <a:srgbClr val="000000"/>
                </a:solidFill>
                <a:latin typeface="Trebuchet MS"/>
                <a:ea typeface="Calibri"/>
              </a:rPr>
              <a:t>, a logo, and the current version of the software. A splash screen can appear while a game or program is launching.</a:t>
            </a:r>
            <a:endParaRPr b="0" lang="en-US" sz="3000" spc="-1" strike="noStrike">
              <a:solidFill>
                <a:srgbClr val="ffffff"/>
              </a:solidFill>
              <a:latin typeface="Trebuchet M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TM04033917[[fn=Berlin]]</Template>
  <TotalTime>251</TotalTime>
  <Application>Trio_Office/6.2.8.2$Windows_x86 LibreOffice_project/</Application>
  <Words>1161</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2023-03-17T03:23:27Z</dcterms:created>
  <dc:creator>Lourdes Infant</dc:creator>
  <dc:description/>
  <dc:language>en-IN</dc:language>
  <cp:lastModifiedBy/>
  <dcterms:modified xsi:type="dcterms:W3CDTF">2024-07-09T13:23:14Z</dcterms:modified>
  <cp:revision>55</cp:revision>
  <dc:subject/>
  <dc:title>CITY HYGIENE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