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08424498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08424498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08424498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08424498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084244987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08424498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LinkedIn Post Automation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Alarsh Tiwari</a:t>
            </a:r>
            <a:endParaRPr sz="2400"/>
          </a:p>
          <a:p>
            <a:pPr indent="0" lvl="0" marL="0" rtl="0" algn="l">
              <a:spcBef>
                <a:spcPts val="0"/>
              </a:spcBef>
              <a:spcAft>
                <a:spcPts val="0"/>
              </a:spcAft>
              <a:buNone/>
            </a:pPr>
            <a:r>
              <a:rPr lang="en" sz="2400"/>
              <a:t>Sonali Mehta</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Idea</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To automate one the most important task of HR team -&gt; to post on LinkedIn autonomously with suitable hashtags and during periods of high traffic. The modules would be hosted on cloud and integrated using a frontend for the admin.</a:t>
            </a:r>
            <a:endParaRPr sz="1700">
              <a:latin typeface="Lato"/>
              <a:ea typeface="Lato"/>
              <a:cs typeface="Lato"/>
              <a:sym typeface="Lato"/>
            </a:endParaRPr>
          </a:p>
        </p:txBody>
      </p:sp>
      <p:pic>
        <p:nvPicPr>
          <p:cNvPr descr="Book titled, &quot;Made To Stick,&quot; standing on its side" id="80" name="Google Shape;80;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17175" y="604925"/>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What company need in Linkedin post?</a:t>
            </a:r>
            <a:endParaRPr sz="3500"/>
          </a:p>
        </p:txBody>
      </p:sp>
      <p:sp>
        <p:nvSpPr>
          <p:cNvPr id="86" name="Google Shape;86;p15"/>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0" lang="en" sz="1400"/>
              <a:t>Maximum reach of the post.</a:t>
            </a:r>
            <a:endParaRPr b="0" sz="1400"/>
          </a:p>
        </p:txBody>
      </p:sp>
      <p:sp>
        <p:nvSpPr>
          <p:cNvPr id="90" name="Google Shape;90;p15"/>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Influencing content in post.</a:t>
            </a:r>
            <a:endParaRPr sz="1400"/>
          </a:p>
          <a:p>
            <a:pPr indent="0" lvl="0" marL="0" rtl="0" algn="l">
              <a:spcBef>
                <a:spcPts val="1200"/>
              </a:spcBef>
              <a:spcAft>
                <a:spcPts val="1200"/>
              </a:spcAft>
              <a:buNone/>
            </a:pPr>
            <a:r>
              <a:t/>
            </a:r>
            <a:endParaRPr sz="1400"/>
          </a:p>
        </p:txBody>
      </p:sp>
      <p:sp>
        <p:nvSpPr>
          <p:cNvPr id="91" name="Google Shape;91;p15"/>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Aesthetically appealing poster.</a:t>
            </a:r>
            <a:endParaRPr b="0" sz="14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pic>
        <p:nvPicPr>
          <p:cNvPr id="96" name="Google Shape;96;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7" name="Google Shape;97;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8" name="Google Shape;98;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Task </a:t>
            </a:r>
            <a:r>
              <a:rPr b="1" lang="en" sz="3000">
                <a:solidFill>
                  <a:schemeClr val="lt2"/>
                </a:solidFill>
                <a:latin typeface="Raleway"/>
                <a:ea typeface="Raleway"/>
                <a:cs typeface="Raleway"/>
                <a:sym typeface="Raleway"/>
              </a:rPr>
              <a:t>Division</a:t>
            </a:r>
            <a:endParaRPr b="1" sz="3000">
              <a:solidFill>
                <a:schemeClr val="lt2"/>
              </a:solidFill>
              <a:latin typeface="Raleway"/>
              <a:ea typeface="Raleway"/>
              <a:cs typeface="Raleway"/>
              <a:sym typeface="Raleway"/>
            </a:endParaRPr>
          </a:p>
        </p:txBody>
      </p:sp>
      <p:sp>
        <p:nvSpPr>
          <p:cNvPr id="99" name="Google Shape;99;p16"/>
          <p:cNvSpPr txBox="1"/>
          <p:nvPr>
            <p:ph idx="4294967295" type="body"/>
          </p:nvPr>
        </p:nvSpPr>
        <p:spPr>
          <a:xfrm>
            <a:off x="2855550" y="13030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Following is the task division for the proposed solution</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Take in Input</a:t>
            </a:r>
            <a:br>
              <a:rPr lang="en" sz="1400">
                <a:latin typeface="Raleway"/>
                <a:ea typeface="Raleway"/>
                <a:cs typeface="Raleway"/>
                <a:sym typeface="Raleway"/>
              </a:rPr>
            </a:br>
            <a:r>
              <a:rPr lang="en" sz="1200">
                <a:latin typeface="Raleway"/>
                <a:ea typeface="Raleway"/>
                <a:cs typeface="Raleway"/>
                <a:sym typeface="Raleway"/>
              </a:rPr>
              <a:t>The input is in the form of written daily posts for a month  in a doc file </a:t>
            </a:r>
            <a:r>
              <a:rPr lang="en" sz="1200">
                <a:latin typeface="Raleway"/>
                <a:ea typeface="Raleway"/>
                <a:cs typeface="Raleway"/>
                <a:sym typeface="Raleway"/>
              </a:rPr>
              <a:t>separated</a:t>
            </a:r>
            <a:r>
              <a:rPr lang="en" sz="1200">
                <a:latin typeface="Raleway"/>
                <a:ea typeface="Raleway"/>
                <a:cs typeface="Raleway"/>
                <a:sym typeface="Raleway"/>
              </a:rPr>
              <a:t> by a new line.</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Remove errors</a:t>
            </a:r>
            <a:br>
              <a:rPr lang="en" sz="1400">
                <a:latin typeface="Raleway"/>
                <a:ea typeface="Raleway"/>
                <a:cs typeface="Raleway"/>
                <a:sym typeface="Raleway"/>
              </a:rPr>
            </a:br>
            <a:r>
              <a:rPr lang="en" sz="1200">
                <a:latin typeface="Raleway"/>
                <a:ea typeface="Raleway"/>
                <a:cs typeface="Raleway"/>
                <a:sym typeface="Raleway"/>
              </a:rPr>
              <a:t>The individual posts would be checked from grammatical errors and the sentences would be made more aesthetically appealing.</a:t>
            </a:r>
            <a:endParaRPr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pic>
        <p:nvPicPr>
          <p:cNvPr id="104" name="Google Shape;104;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5" name="Google Shape;105;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6" name="Google Shape;106;p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Task </a:t>
            </a:r>
            <a:r>
              <a:rPr b="1" lang="en" sz="3000">
                <a:solidFill>
                  <a:schemeClr val="lt2"/>
                </a:solidFill>
                <a:latin typeface="Raleway"/>
                <a:ea typeface="Raleway"/>
                <a:cs typeface="Raleway"/>
                <a:sym typeface="Raleway"/>
              </a:rPr>
              <a:t>Division</a:t>
            </a:r>
            <a:endParaRPr b="1" sz="3000">
              <a:solidFill>
                <a:schemeClr val="lt2"/>
              </a:solidFill>
              <a:latin typeface="Raleway"/>
              <a:ea typeface="Raleway"/>
              <a:cs typeface="Raleway"/>
              <a:sym typeface="Raleway"/>
            </a:endParaRPr>
          </a:p>
        </p:txBody>
      </p:sp>
      <p:sp>
        <p:nvSpPr>
          <p:cNvPr id="107" name="Google Shape;107;p17"/>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Following is the task division for the proposed solution</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Poster Creation</a:t>
            </a:r>
            <a:br>
              <a:rPr lang="en" sz="1400">
                <a:latin typeface="Raleway"/>
                <a:ea typeface="Raleway"/>
                <a:cs typeface="Raleway"/>
                <a:sym typeface="Raleway"/>
              </a:rPr>
            </a:br>
            <a:r>
              <a:rPr lang="en" sz="1200">
                <a:latin typeface="Raleway"/>
                <a:ea typeface="Raleway"/>
                <a:cs typeface="Raleway"/>
                <a:sym typeface="Raleway"/>
              </a:rPr>
              <a:t>Posters would be created based on the context and from the pictures and text from the doc using an ML model.</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Create hashtags</a:t>
            </a:r>
            <a:br>
              <a:rPr lang="en" sz="1400">
                <a:latin typeface="Raleway"/>
                <a:ea typeface="Raleway"/>
                <a:cs typeface="Raleway"/>
                <a:sym typeface="Raleway"/>
              </a:rPr>
            </a:br>
            <a:r>
              <a:rPr lang="en" sz="1200">
                <a:latin typeface="Raleway"/>
                <a:ea typeface="Raleway"/>
                <a:cs typeface="Raleway"/>
                <a:sym typeface="Raleway"/>
              </a:rPr>
              <a:t>Add hashtags (#) to the words that particularly highlight the context of the post and are comparatively trending in the LinkedIn at the moment.</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pic>
        <p:nvPicPr>
          <p:cNvPr id="112" name="Google Shape;112;p1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3" name="Google Shape;113;p1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4" name="Google Shape;114;p1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Task </a:t>
            </a:r>
            <a:r>
              <a:rPr b="1" lang="en" sz="3000">
                <a:solidFill>
                  <a:schemeClr val="lt2"/>
                </a:solidFill>
                <a:latin typeface="Raleway"/>
                <a:ea typeface="Raleway"/>
                <a:cs typeface="Raleway"/>
                <a:sym typeface="Raleway"/>
              </a:rPr>
              <a:t>Division</a:t>
            </a:r>
            <a:endParaRPr b="1" sz="3000">
              <a:solidFill>
                <a:schemeClr val="lt2"/>
              </a:solidFill>
              <a:latin typeface="Raleway"/>
              <a:ea typeface="Raleway"/>
              <a:cs typeface="Raleway"/>
              <a:sym typeface="Raleway"/>
            </a:endParaRPr>
          </a:p>
        </p:txBody>
      </p:sp>
      <p:sp>
        <p:nvSpPr>
          <p:cNvPr id="115" name="Google Shape;115;p18"/>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Following is the task division for the proposed solution</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Finalize the post and await for permission.</a:t>
            </a:r>
            <a:br>
              <a:rPr lang="en" sz="1400">
                <a:latin typeface="Raleway"/>
                <a:ea typeface="Raleway"/>
                <a:cs typeface="Raleway"/>
                <a:sym typeface="Raleway"/>
              </a:rPr>
            </a:br>
            <a:r>
              <a:rPr lang="en" sz="1400">
                <a:latin typeface="Raleway"/>
                <a:ea typeface="Raleway"/>
                <a:cs typeface="Raleway"/>
                <a:sym typeface="Raleway"/>
              </a:rPr>
              <a:t>The post would be finalized with the integration of text and poster and would be sent to admin for final review and final edits. One he clicks enter, the post would be stored till posting. </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21" name="Google Shape;121;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2" name="Google Shape;122;p1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Task </a:t>
            </a:r>
            <a:r>
              <a:rPr b="1" lang="en" sz="3000">
                <a:solidFill>
                  <a:schemeClr val="lt2"/>
                </a:solidFill>
                <a:latin typeface="Raleway"/>
                <a:ea typeface="Raleway"/>
                <a:cs typeface="Raleway"/>
                <a:sym typeface="Raleway"/>
              </a:rPr>
              <a:t>Division</a:t>
            </a:r>
            <a:endParaRPr b="1" sz="3000">
              <a:solidFill>
                <a:schemeClr val="lt2"/>
              </a:solidFill>
              <a:latin typeface="Raleway"/>
              <a:ea typeface="Raleway"/>
              <a:cs typeface="Raleway"/>
              <a:sym typeface="Raleway"/>
            </a:endParaRPr>
          </a:p>
        </p:txBody>
      </p:sp>
      <p:sp>
        <p:nvSpPr>
          <p:cNvPr id="123" name="Google Shape;123;p19"/>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Following is the task division for the proposed solution</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Posting during peak hours.</a:t>
            </a:r>
            <a:br>
              <a:rPr lang="en" sz="1400">
                <a:latin typeface="Raleway"/>
                <a:ea typeface="Raleway"/>
                <a:cs typeface="Raleway"/>
                <a:sym typeface="Raleway"/>
              </a:rPr>
            </a:br>
            <a:r>
              <a:rPr lang="en" sz="1400">
                <a:latin typeface="Raleway"/>
                <a:ea typeface="Raleway"/>
                <a:cs typeface="Raleway"/>
                <a:sym typeface="Raleway"/>
              </a:rPr>
              <a:t>Based on frequency set by admin(n numbers in a day/week), the post would be posted suitably during high traffic for more views and outreach.</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